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VY_32_INOVACE_02_Geometrické tvary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Geometrické tvary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VY_32_INOVACE_02_Geometrické tvary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Geometrické tvary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F516A0-1CEB-463A-AF2B-85B370A517C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7D9841-7DAB-4032-9903-DF331BF5C2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 zobrazení daného geometrického tvaru ho</a:t>
            </a:r>
            <a:r>
              <a:rPr lang="cs-CZ" baseline="0" dirty="0" smtClean="0"/>
              <a:t> žáci pojmenovávají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D9841-7DAB-4032-9903-DF331BF5C24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</a:t>
            </a:r>
            <a:r>
              <a:rPr lang="cs-CZ" dirty="0" smtClean="0"/>
              <a:t>mohou </a:t>
            </a:r>
            <a:r>
              <a:rPr lang="cs-CZ" dirty="0" smtClean="0"/>
              <a:t>tento materiál nakopírovaný, vybarví ho a poté si ho mohou společně zkontrolovat podle následujícího obrázku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D9841-7DAB-4032-9903-DF331BF5C24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Správné </a:t>
            </a:r>
            <a:r>
              <a:rPr lang="cs-CZ" smtClean="0"/>
              <a:t>řešení úkolu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D9841-7DAB-4032-9903-DF331BF5C24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pro 2. ročník ZŠ, pro výuku matematiky. 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</a:t>
            </a:r>
            <a:r>
              <a:rPr lang="cs-CZ" dirty="0" smtClean="0"/>
              <a:t>žáci </a:t>
            </a:r>
            <a:r>
              <a:rPr lang="cs-CZ" dirty="0" smtClean="0"/>
              <a:t>si zopakují vše, co musí znát o základních geometrických tvarech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Pomocí pera nebo fixů vybarvují dané geometrické tvary podle zadání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Pojmenuj základní geometrické tvary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400288" cy="4525963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071802" y="1600200"/>
            <a:ext cx="5614998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trojúhelník</a:t>
            </a:r>
          </a:p>
          <a:p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čtverec</a:t>
            </a:r>
          </a:p>
          <a:p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obdélník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kruh</a:t>
            </a:r>
          </a:p>
          <a:p>
            <a:endParaRPr lang="cs-CZ" dirty="0" smtClean="0"/>
          </a:p>
        </p:txBody>
      </p:sp>
      <p:sp>
        <p:nvSpPr>
          <p:cNvPr id="5" name="Rovnoramenný trojúhelník 4"/>
          <p:cNvSpPr/>
          <p:nvPr/>
        </p:nvSpPr>
        <p:spPr>
          <a:xfrm>
            <a:off x="928662" y="1643050"/>
            <a:ext cx="1214446" cy="1000132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57224" y="4143380"/>
            <a:ext cx="1500198" cy="57150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42976" y="3000372"/>
            <a:ext cx="785818" cy="78581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142976" y="5072074"/>
            <a:ext cx="78581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teflova\AppData\Local\Microsoft\Windows\Temporary Internet Files\Content.IE5\2P21ZRHY\MC9004375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2525" y="428604"/>
            <a:ext cx="850003" cy="857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Vybarvi </a:t>
            </a:r>
            <a:r>
              <a:rPr lang="cs-CZ" sz="2800" dirty="0" smtClean="0">
                <a:solidFill>
                  <a:srgbClr val="FF0000"/>
                </a:solidFill>
              </a:rPr>
              <a:t>červeně</a:t>
            </a:r>
            <a:r>
              <a:rPr lang="cs-CZ" sz="2800" dirty="0" smtClean="0"/>
              <a:t> všechny trojúhelníky, </a:t>
            </a:r>
            <a:r>
              <a:rPr lang="cs-CZ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modře</a:t>
            </a:r>
            <a:r>
              <a:rPr lang="cs-CZ" sz="2800" dirty="0" smtClean="0"/>
              <a:t> všechny čtverce, </a:t>
            </a:r>
            <a:r>
              <a:rPr lang="cs-CZ" sz="2800" dirty="0" smtClean="0">
                <a:solidFill>
                  <a:srgbClr val="FFFF00"/>
                </a:solidFill>
              </a:rPr>
              <a:t>žlutě</a:t>
            </a:r>
            <a:r>
              <a:rPr lang="cs-CZ" sz="2800" dirty="0" smtClean="0"/>
              <a:t> všechny kruhy a 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zeleně</a:t>
            </a:r>
            <a:r>
              <a:rPr lang="cs-CZ" sz="2800" dirty="0" smtClean="0"/>
              <a:t> všechny obdélníky</a:t>
            </a:r>
            <a:endParaRPr lang="cs-CZ" sz="2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5" name="Rovnoramenný trojúhelník 4"/>
          <p:cNvSpPr/>
          <p:nvPr/>
        </p:nvSpPr>
        <p:spPr>
          <a:xfrm>
            <a:off x="4071934" y="1643050"/>
            <a:ext cx="1214446" cy="1000132"/>
          </a:xfrm>
          <a:prstGeom prst="triangl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214546" y="2500306"/>
            <a:ext cx="1500198" cy="57150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428992" y="3429000"/>
            <a:ext cx="785818" cy="78581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857356" y="3571876"/>
            <a:ext cx="785818" cy="785818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57224" y="2000240"/>
            <a:ext cx="571504" cy="57150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71538" y="4857760"/>
            <a:ext cx="1571636" cy="150019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786578" y="1714488"/>
            <a:ext cx="1500198" cy="142876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714744" y="5000636"/>
            <a:ext cx="1357322" cy="1285884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29520" y="3429000"/>
            <a:ext cx="785818" cy="20717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6572264" y="5286388"/>
            <a:ext cx="1214446" cy="1000132"/>
          </a:xfrm>
          <a:prstGeom prst="triangle">
            <a:avLst>
              <a:gd name="adj" fmla="val 7141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 rot="18084558">
            <a:off x="77295" y="2983161"/>
            <a:ext cx="1699556" cy="1041517"/>
          </a:xfrm>
          <a:prstGeom prst="triangl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 rot="17422583">
            <a:off x="4500562" y="3643314"/>
            <a:ext cx="1571636" cy="1857388"/>
          </a:xfrm>
          <a:prstGeom prst="triangle">
            <a:avLst>
              <a:gd name="adj" fmla="val 10000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715008" y="2714620"/>
            <a:ext cx="785818" cy="78581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5" name="Rovnoramenný trojúhelník 4"/>
          <p:cNvSpPr/>
          <p:nvPr/>
        </p:nvSpPr>
        <p:spPr>
          <a:xfrm>
            <a:off x="4071934" y="1643050"/>
            <a:ext cx="1214446" cy="1000132"/>
          </a:xfrm>
          <a:prstGeom prst="triangle">
            <a:avLst/>
          </a:prstGeom>
          <a:solidFill>
            <a:srgbClr val="FF0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214546" y="2500306"/>
            <a:ext cx="1500198" cy="5715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428992" y="3429000"/>
            <a:ext cx="785818" cy="7858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857356" y="3571876"/>
            <a:ext cx="785818" cy="785818"/>
          </a:xfrm>
          <a:prstGeom prst="ellipse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57224" y="2000240"/>
            <a:ext cx="571504" cy="5715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71538" y="4857760"/>
            <a:ext cx="1571636" cy="150019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786578" y="1714488"/>
            <a:ext cx="1500198" cy="1428760"/>
          </a:xfrm>
          <a:prstGeom prst="ellipse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714744" y="5000636"/>
            <a:ext cx="1357322" cy="1285884"/>
          </a:xfrm>
          <a:prstGeom prst="ellipse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29520" y="3429000"/>
            <a:ext cx="785818" cy="207170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6572264" y="5286388"/>
            <a:ext cx="1214446" cy="1000132"/>
          </a:xfrm>
          <a:prstGeom prst="triangle">
            <a:avLst>
              <a:gd name="adj" fmla="val 7141"/>
            </a:avLst>
          </a:prstGeom>
          <a:solidFill>
            <a:srgbClr val="FF0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 rot="18084558">
            <a:off x="77295" y="2983161"/>
            <a:ext cx="1699556" cy="1041517"/>
          </a:xfrm>
          <a:prstGeom prst="triangle">
            <a:avLst/>
          </a:prstGeom>
          <a:solidFill>
            <a:srgbClr val="FF0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 rot="17422583">
            <a:off x="4500562" y="3643314"/>
            <a:ext cx="1571636" cy="1857388"/>
          </a:xfrm>
          <a:prstGeom prst="triangle">
            <a:avLst>
              <a:gd name="adj" fmla="val 100000"/>
            </a:avLst>
          </a:prstGeom>
          <a:solidFill>
            <a:srgbClr val="FF0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715008" y="2714620"/>
            <a:ext cx="785818" cy="7858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140</Words>
  <Application>Microsoft Office PowerPoint</Application>
  <PresentationFormat>Předvádění na obrazovce (4:3)</PresentationFormat>
  <Paragraphs>36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Pojmenuj základní geometrické tvary</vt:lpstr>
      <vt:lpstr>Vybarvi červeně všechny trojúhelníky, modře všechny čtverce, žlutě všechny kruhy a zeleně všechny obdélníky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Steflova</cp:lastModifiedBy>
  <cp:revision>17</cp:revision>
  <dcterms:created xsi:type="dcterms:W3CDTF">2011-08-21T15:31:45Z</dcterms:created>
  <dcterms:modified xsi:type="dcterms:W3CDTF">2012-03-11T14:40:29Z</dcterms:modified>
</cp:coreProperties>
</file>