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9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8945F-603F-47F5-895E-76BB99D6606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F8357-1263-4806-A127-FC2023CFB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602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8945F-603F-47F5-895E-76BB99D6606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F8357-1263-4806-A127-FC2023CFB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187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8945F-603F-47F5-895E-76BB99D6606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F8357-1263-4806-A127-FC2023CFB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286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8945F-603F-47F5-895E-76BB99D6606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F8357-1263-4806-A127-FC2023CFB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952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8945F-603F-47F5-895E-76BB99D6606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F8357-1263-4806-A127-FC2023CFB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214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8945F-603F-47F5-895E-76BB99D6606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F8357-1263-4806-A127-FC2023CFB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537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8945F-603F-47F5-895E-76BB99D6606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F8357-1263-4806-A127-FC2023CFB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868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8945F-603F-47F5-895E-76BB99D6606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F8357-1263-4806-A127-FC2023CFB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449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8945F-603F-47F5-895E-76BB99D6606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F8357-1263-4806-A127-FC2023CFB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206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8945F-603F-47F5-895E-76BB99D6606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F8357-1263-4806-A127-FC2023CFB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86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8945F-603F-47F5-895E-76BB99D6606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BF8357-1263-4806-A127-FC2023CFB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798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68945F-603F-47F5-895E-76BB99D6606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BF8357-1263-4806-A127-FC2023CFB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56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VY_32_INOVACE_45B_TÁBORSKO </a:t>
            </a:r>
            <a:r>
              <a:rPr lang="cs-CZ" sz="3200" b="1" dirty="0" smtClean="0"/>
              <a:t>- CHÝNOV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6130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11500" dirty="0" smtClean="0">
                <a:solidFill>
                  <a:schemeClr val="accent3">
                    <a:lumMod val="75000"/>
                  </a:schemeClr>
                </a:solidFill>
              </a:rPr>
              <a:t>Táborsko</a:t>
            </a:r>
            <a:endParaRPr lang="cs-CZ" sz="115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5445224"/>
            <a:ext cx="3610744" cy="680939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2010-12-14</a:t>
            </a:r>
            <a:r>
              <a:rPr lang="en-US" dirty="0"/>
              <a:t>] </a:t>
            </a:r>
            <a:endParaRPr lang="cs-CZ" dirty="0"/>
          </a:p>
          <a:p>
            <a:r>
              <a:rPr lang="cs-CZ" dirty="0"/>
              <a:t>http://www.jiznicechy.org/cz/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628800"/>
            <a:ext cx="3379837" cy="4696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1687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Chýnovská jeskyně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402832" cy="5073427"/>
          </a:xfrm>
        </p:spPr>
        <p:txBody>
          <a:bodyPr>
            <a:noAutofit/>
          </a:bodyPr>
          <a:lstStyle/>
          <a:p>
            <a:r>
              <a:rPr lang="cs-CZ" dirty="0" smtClean="0"/>
              <a:t>Přírodní rezervace Chýnovská jeskyně se nachází asi 3 km od Chýnova.</a:t>
            </a:r>
          </a:p>
          <a:p>
            <a:r>
              <a:rPr lang="cs-CZ" dirty="0" smtClean="0"/>
              <a:t>Tato </a:t>
            </a:r>
            <a:r>
              <a:rPr lang="cs-CZ" dirty="0" smtClean="0"/>
              <a:t>vápencová jeskyně je nejstarší na našem </a:t>
            </a:r>
            <a:r>
              <a:rPr lang="cs-CZ" dirty="0" smtClean="0"/>
              <a:t>území.</a:t>
            </a:r>
            <a:endParaRPr lang="cs-CZ" dirty="0" smtClean="0"/>
          </a:p>
          <a:p>
            <a:r>
              <a:rPr lang="cs-CZ" dirty="0" smtClean="0"/>
              <a:t>Délka </a:t>
            </a:r>
            <a:r>
              <a:rPr lang="cs-CZ" dirty="0" smtClean="0"/>
              <a:t>turistické trasy je 220 m s převýšením 42 </a:t>
            </a:r>
            <a:r>
              <a:rPr lang="cs-CZ" dirty="0" smtClean="0"/>
              <a:t>m.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628800"/>
            <a:ext cx="2738807" cy="3682429"/>
          </a:xfrm>
        </p:spPr>
      </p:pic>
      <p:sp>
        <p:nvSpPr>
          <p:cNvPr id="4" name="Obdélník 3"/>
          <p:cNvSpPr/>
          <p:nvPr/>
        </p:nvSpPr>
        <p:spPr>
          <a:xfrm>
            <a:off x="5466636" y="5733256"/>
            <a:ext cx="36845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2010-12-21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en-US" dirty="0"/>
              <a:t>http://www.volny.cz/jeskynechynov/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3897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Chýnovská jeskyně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573017"/>
            <a:ext cx="3703011" cy="2448272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Chýnovská jeskyně je největší známé </a:t>
            </a:r>
            <a:r>
              <a:rPr lang="cs-CZ" dirty="0" err="1" smtClean="0"/>
              <a:t>přezimoviště</a:t>
            </a:r>
            <a:r>
              <a:rPr lang="cs-CZ" dirty="0" smtClean="0"/>
              <a:t> netopýra řasnatého u nás.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en-US" dirty="0" smtClean="0"/>
              <a:t>[</a:t>
            </a:r>
            <a:r>
              <a:rPr lang="en-US" sz="2000" dirty="0" err="1" smtClean="0"/>
              <a:t>cit</a:t>
            </a:r>
            <a:r>
              <a:rPr lang="cs-CZ" sz="2000" dirty="0" smtClean="0"/>
              <a:t>  </a:t>
            </a:r>
            <a:r>
              <a:rPr lang="cs-CZ" sz="2000" dirty="0"/>
              <a:t>2010-12-21</a:t>
            </a:r>
            <a:r>
              <a:rPr lang="en-US" sz="2000" dirty="0"/>
              <a:t>]</a:t>
            </a:r>
            <a:endParaRPr lang="cs-CZ" sz="2000" dirty="0"/>
          </a:p>
          <a:p>
            <a:r>
              <a:rPr lang="en-US" sz="2000" dirty="0"/>
              <a:t>http://www.volny.cz/jeskynechynov/ </a:t>
            </a:r>
            <a:endParaRPr lang="cs-CZ" sz="2000" dirty="0"/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268760"/>
            <a:ext cx="2305050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031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rgbClr val="4A6617"/>
      </a:dk1>
      <a:lt1>
        <a:srgbClr val="C6E58F"/>
      </a:lt1>
      <a:dk2>
        <a:srgbClr val="AAD957"/>
      </a:dk2>
      <a:lt2>
        <a:srgbClr val="E2F2C7"/>
      </a:lt2>
      <a:accent1>
        <a:srgbClr val="31440F"/>
      </a:accent1>
      <a:accent2>
        <a:srgbClr val="AAD957"/>
      </a:accent2>
      <a:accent3>
        <a:srgbClr val="FFC000"/>
      </a:accent3>
      <a:accent4>
        <a:srgbClr val="FF0000"/>
      </a:accent4>
      <a:accent5>
        <a:srgbClr val="92D050"/>
      </a:accent5>
      <a:accent6>
        <a:srgbClr val="4A6617"/>
      </a:accent6>
      <a:hlink>
        <a:srgbClr val="3399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84</Words>
  <Application>Microsoft Office PowerPoint</Application>
  <PresentationFormat>Předvádění na obrazovce (4:3)</PresentationFormat>
  <Paragraphs>19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VY_32_INOVACE_45B_TÁBORSKO - CHÝNOV</vt:lpstr>
      <vt:lpstr>Táborsko</vt:lpstr>
      <vt:lpstr>Chýnovská jeskyně</vt:lpstr>
      <vt:lpstr>Chýnovská jeskyně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Táborsko</dc:title>
  <dc:creator>Míková</dc:creator>
  <cp:lastModifiedBy>Martin Králík</cp:lastModifiedBy>
  <cp:revision>9</cp:revision>
  <dcterms:created xsi:type="dcterms:W3CDTF">2011-01-27T18:49:31Z</dcterms:created>
  <dcterms:modified xsi:type="dcterms:W3CDTF">2012-03-12T21:52:48Z</dcterms:modified>
</cp:coreProperties>
</file>