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604D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VY_32_INOVACE_03_Geometrické tvary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Geometrické tvary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VY_32_INOVACE_03_Geometrické tvary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Geometrické tvary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516A0-1CEB-463A-AF2B-85B370A517C0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7D9841-7DAB-4032-9903-DF331BF5C2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768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7D9841-7DAB-4032-9903-DF331BF5C24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7D9841-7DAB-4032-9903-DF331BF5C24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71337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 vše, co musí znát o základních geometrických tvarech. plní zadaný </a:t>
            </a:r>
            <a:r>
              <a:rPr lang="cs-CZ" dirty="0" smtClean="0"/>
              <a:t>úkol.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1428728" y="3286124"/>
            <a:ext cx="1857388" cy="185738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8176164">
            <a:off x="1998441" y="3738941"/>
            <a:ext cx="714380" cy="894835"/>
          </a:xfrm>
          <a:prstGeom prst="triangle">
            <a:avLst>
              <a:gd name="adj" fmla="val 44137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4300156">
            <a:off x="3344310" y="3586809"/>
            <a:ext cx="565330" cy="530858"/>
          </a:xfrm>
          <a:prstGeom prst="triangle">
            <a:avLst>
              <a:gd name="adj" fmla="val 44137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 rot="1392717">
            <a:off x="1712006" y="5253536"/>
            <a:ext cx="357190" cy="785818"/>
          </a:xfrm>
          <a:prstGeom prst="flowChartProcess">
            <a:avLst/>
          </a:prstGeom>
          <a:solidFill>
            <a:srgbClr val="BF60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 rot="20251977">
            <a:off x="2636894" y="5253378"/>
            <a:ext cx="357190" cy="785818"/>
          </a:xfrm>
          <a:prstGeom prst="flowChartProcess">
            <a:avLst/>
          </a:prstGeom>
          <a:solidFill>
            <a:srgbClr val="BF60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 rot="19577058">
            <a:off x="1422447" y="2610172"/>
            <a:ext cx="357190" cy="78581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42910" y="1857364"/>
            <a:ext cx="704856" cy="7048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85786" y="2071678"/>
            <a:ext cx="204790" cy="20479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 rot="14284451">
            <a:off x="392294" y="2330978"/>
            <a:ext cx="219674" cy="204750"/>
          </a:xfrm>
          <a:prstGeom prst="triangle">
            <a:avLst>
              <a:gd name="adj" fmla="val 4413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485804" y="285728"/>
            <a:ext cx="8229600" cy="1143000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Ze kterých základních geometrických tvarů se skládá tento obrázek, urči jejich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počet.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3200" b="1" dirty="0" smtClean="0"/>
              <a:t>Ze kterých základních geometrických tvarů se skládá tento obrázek, urči jejich </a:t>
            </a:r>
            <a:r>
              <a:rPr lang="cs-CZ" sz="3200" b="1" dirty="0" smtClean="0"/>
              <a:t>počet.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</a:t>
            </a:r>
            <a:r>
              <a:rPr lang="cs-CZ" sz="4000" dirty="0" smtClean="0"/>
              <a:t>ŘEŠENÍ</a:t>
            </a:r>
          </a:p>
          <a:p>
            <a:pPr>
              <a:buNone/>
            </a:pPr>
            <a:r>
              <a:rPr lang="cs-CZ" sz="2800" dirty="0" smtClean="0"/>
              <a:t>                                                          trojúhelník</a:t>
            </a:r>
          </a:p>
          <a:p>
            <a:endParaRPr lang="cs-CZ" sz="800" dirty="0" smtClean="0"/>
          </a:p>
          <a:p>
            <a:pPr>
              <a:buNone/>
            </a:pPr>
            <a:r>
              <a:rPr lang="cs-CZ" sz="2800" dirty="0" smtClean="0"/>
              <a:t>                                                          obdélník</a:t>
            </a:r>
          </a:p>
          <a:p>
            <a:endParaRPr lang="cs-CZ" sz="800" dirty="0" smtClean="0"/>
          </a:p>
          <a:p>
            <a:pPr>
              <a:buNone/>
            </a:pPr>
            <a:r>
              <a:rPr lang="cs-CZ" sz="2800" dirty="0" smtClean="0"/>
              <a:t>                                                          kruh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                                 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Všechny jsou tam </a:t>
            </a:r>
            <a:r>
              <a:rPr lang="cs-CZ" sz="2800" b="1" smtClean="0">
                <a:solidFill>
                  <a:srgbClr val="FF0000"/>
                </a:solidFill>
              </a:rPr>
              <a:t>3 </a:t>
            </a:r>
            <a:r>
              <a:rPr lang="cs-CZ" sz="2800" b="1" smtClean="0">
                <a:solidFill>
                  <a:srgbClr val="FF0000"/>
                </a:solidFill>
              </a:rPr>
              <a:t>krát.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sz="2800" dirty="0" smtClean="0"/>
              <a:t>                                           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Chybí některý základní tvar?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  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čtverec</a:t>
            </a:r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428728" y="3286124"/>
            <a:ext cx="1857388" cy="185738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18176164">
            <a:off x="1998441" y="3738941"/>
            <a:ext cx="714380" cy="894835"/>
          </a:xfrm>
          <a:prstGeom prst="triangle">
            <a:avLst>
              <a:gd name="adj" fmla="val 44137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4300156">
            <a:off x="3344310" y="3586809"/>
            <a:ext cx="565330" cy="530858"/>
          </a:xfrm>
          <a:prstGeom prst="triangle">
            <a:avLst>
              <a:gd name="adj" fmla="val 44137"/>
            </a:avLst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 rot="1392717">
            <a:off x="1712006" y="5253536"/>
            <a:ext cx="357190" cy="785818"/>
          </a:xfrm>
          <a:prstGeom prst="flowChartProcess">
            <a:avLst/>
          </a:prstGeom>
          <a:solidFill>
            <a:srgbClr val="BF60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 rot="20251977">
            <a:off x="2636894" y="5253378"/>
            <a:ext cx="357190" cy="785818"/>
          </a:xfrm>
          <a:prstGeom prst="flowChartProcess">
            <a:avLst/>
          </a:prstGeom>
          <a:solidFill>
            <a:srgbClr val="BF604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 rot="19577058">
            <a:off x="1422447" y="2610172"/>
            <a:ext cx="357190" cy="785818"/>
          </a:xfrm>
          <a:prstGeom prst="flowChartProces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42910" y="1857364"/>
            <a:ext cx="704856" cy="7048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85786" y="2071678"/>
            <a:ext cx="204790" cy="204790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Rovnoramenný trojúhelník 14"/>
          <p:cNvSpPr/>
          <p:nvPr/>
        </p:nvSpPr>
        <p:spPr>
          <a:xfrm rot="14284451">
            <a:off x="392294" y="2330978"/>
            <a:ext cx="219674" cy="204750"/>
          </a:xfrm>
          <a:prstGeom prst="triangle">
            <a:avLst>
              <a:gd name="adj" fmla="val 44137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flova\AppData\Local\Microsoft\Windows\Temporary Internet Files\Content.IE5\J693QRMB\MC9004382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20293" y="5572140"/>
            <a:ext cx="723607" cy="7556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132</Words>
  <Application>Microsoft Office PowerPoint</Application>
  <PresentationFormat>Předvádění na obrazovce (4:3)</PresentationFormat>
  <Paragraphs>28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Ze kterých základních geometrických tvarů se skládá tento obrázek, urči jejich počet.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19</cp:revision>
  <dcterms:created xsi:type="dcterms:W3CDTF">2011-08-21T15:31:45Z</dcterms:created>
  <dcterms:modified xsi:type="dcterms:W3CDTF">2012-03-12T21:54:34Z</dcterms:modified>
</cp:coreProperties>
</file>