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10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20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82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8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2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5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4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04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53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70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634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3FBFA-E855-4FA1-8147-1920A779D7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87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VY_32_INOVACE_46A_TÁBORSKO – SEZIMOVO ÚSTÍ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13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mtClean="0"/>
          </a:p>
          <a:p>
            <a:r>
              <a:rPr lang="cs-CZ" smtClean="0"/>
              <a:t>Sezimovo </a:t>
            </a:r>
            <a:r>
              <a:rPr lang="cs-CZ" dirty="0" smtClean="0"/>
              <a:t>Ústí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1484784"/>
            <a:ext cx="3379837" cy="4696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585809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22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SEZIMOVO ÚSTÍ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Sezimovo Ústí </a:t>
            </a:r>
            <a:r>
              <a:rPr lang="cs-CZ" dirty="0" smtClean="0"/>
              <a:t>leží </a:t>
            </a:r>
            <a:r>
              <a:rPr lang="cs-CZ" dirty="0" smtClean="0"/>
              <a:t>asi 3 km jižně od </a:t>
            </a:r>
            <a:r>
              <a:rPr lang="cs-CZ" dirty="0" smtClean="0"/>
              <a:t>Tábora, </a:t>
            </a:r>
            <a:r>
              <a:rPr lang="cs-CZ" dirty="0" smtClean="0"/>
              <a:t>na pravém břehu řeky </a:t>
            </a:r>
            <a:r>
              <a:rPr lang="cs-CZ" dirty="0" smtClean="0"/>
              <a:t>Lužnice.</a:t>
            </a:r>
          </a:p>
          <a:p>
            <a:pPr algn="just"/>
            <a:r>
              <a:rPr lang="cs-CZ" dirty="0" smtClean="0"/>
              <a:t>Sezimovo </a:t>
            </a:r>
            <a:r>
              <a:rPr lang="cs-CZ" dirty="0" smtClean="0"/>
              <a:t>Ústí I bylo prvně uváděno jako Ústí již v roce </a:t>
            </a:r>
            <a:r>
              <a:rPr lang="cs-CZ" dirty="0" smtClean="0"/>
              <a:t>1262.</a:t>
            </a:r>
          </a:p>
          <a:p>
            <a:pPr algn="just"/>
            <a:r>
              <a:rPr lang="cs-CZ" dirty="0" smtClean="0"/>
              <a:t>V </a:t>
            </a:r>
            <a:r>
              <a:rPr lang="cs-CZ" dirty="0" smtClean="0"/>
              <a:t>roce 1420 ves zničili její husitští obyvatelé a přešli do nově zakládaného Tábora. Původní obec byla obnovena až v roce 1827</a:t>
            </a:r>
            <a:r>
              <a:rPr lang="cs-CZ" dirty="0" smtClean="0"/>
              <a:t>.</a:t>
            </a:r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88840"/>
            <a:ext cx="4203786" cy="2924373"/>
          </a:xfrm>
        </p:spPr>
      </p:pic>
      <p:sp>
        <p:nvSpPr>
          <p:cNvPr id="2" name="Obdélník 1"/>
          <p:cNvSpPr/>
          <p:nvPr/>
        </p:nvSpPr>
        <p:spPr>
          <a:xfrm>
            <a:off x="2195736" y="5671120"/>
            <a:ext cx="49609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2011-01-04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http://www.sezimovo-usti.cz/_turista/omeste.php </a:t>
            </a:r>
          </a:p>
        </p:txBody>
      </p:sp>
    </p:spTree>
    <p:extLst>
      <p:ext uri="{BB962C8B-B14F-4D97-AF65-F5344CB8AC3E}">
        <p14:creationId xmlns:p14="http://schemas.microsoft.com/office/powerpoint/2010/main" val="78992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Vila Edvarda Beneše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Na okraji Sezimova Ústí I, na soutoku </a:t>
            </a:r>
            <a:r>
              <a:rPr lang="cs-CZ" dirty="0" err="1" smtClean="0"/>
              <a:t>Kozského</a:t>
            </a:r>
            <a:r>
              <a:rPr lang="cs-CZ" dirty="0" smtClean="0"/>
              <a:t> potoka s řekou Lužnicí, stojí uprostřed rozlehlého (8,5 ha) přírodního parku kdysi rodinná vila druhého prezidenta ČR Edvarda Beneše, jenž sem často zajížděl a také tu zemřel. Jeho hrob je veřejnosti přístupný v dolní části parku.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7" name="Obdélník 6"/>
          <p:cNvSpPr/>
          <p:nvPr/>
        </p:nvSpPr>
        <p:spPr>
          <a:xfrm>
            <a:off x="2123728" y="6142226"/>
            <a:ext cx="68806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2011-01-04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http://www.sezimovo-usti.cz/_turista/ben_vila.php</a:t>
            </a:r>
          </a:p>
        </p:txBody>
      </p:sp>
    </p:spTree>
    <p:extLst>
      <p:ext uri="{BB962C8B-B14F-4D97-AF65-F5344CB8AC3E}">
        <p14:creationId xmlns:p14="http://schemas.microsoft.com/office/powerpoint/2010/main" val="275714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216" y="1315205"/>
            <a:ext cx="6558088" cy="441805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3528" y="5919663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2011-01-04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http://www.sezimovo-usti.cz/_turista/ben_vila.php</a:t>
            </a:r>
          </a:p>
        </p:txBody>
      </p:sp>
    </p:spTree>
    <p:extLst>
      <p:ext uri="{BB962C8B-B14F-4D97-AF65-F5344CB8AC3E}">
        <p14:creationId xmlns:p14="http://schemas.microsoft.com/office/powerpoint/2010/main" val="11696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Hrobka Edvarda Beneše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2782751" cy="3695129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Edvard Beneš si místo svého posledního odpočinku zvolil sám. Od léta 1947 se před rodinou a svými spolupracovníky netajil přáním, aby byl pohřben ve své milované zahradě. Místo se odpradávna nazývalo Kazatelna, neboť z pahorku podle lidové pověsti promlouval k věřícím Jan Hus.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83568" y="57332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2011-01-04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http://www.sezimovo-usti.cz/_turista/ben_vila.php</a:t>
            </a:r>
          </a:p>
        </p:txBody>
      </p:sp>
    </p:spTree>
    <p:extLst>
      <p:ext uri="{BB962C8B-B14F-4D97-AF65-F5344CB8AC3E}">
        <p14:creationId xmlns:p14="http://schemas.microsoft.com/office/powerpoint/2010/main" val="396421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220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VY_32_INOVACE_46A_TÁBORSKO – SEZIMOVO ÚSTÍ</vt:lpstr>
      <vt:lpstr>Táborsko</vt:lpstr>
      <vt:lpstr>SEZIMOVO ÚSTÍ</vt:lpstr>
      <vt:lpstr>Vila Edvarda Beneše</vt:lpstr>
      <vt:lpstr>Prezentace aplikace PowerPoint</vt:lpstr>
      <vt:lpstr>Hrobka Edvarda Beneše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Míková</cp:lastModifiedBy>
  <cp:revision>11</cp:revision>
  <dcterms:created xsi:type="dcterms:W3CDTF">2011-01-27T17:44:41Z</dcterms:created>
  <dcterms:modified xsi:type="dcterms:W3CDTF">2012-03-10T11:14:51Z</dcterms:modified>
</cp:coreProperties>
</file>