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0" r:id="rId4"/>
    <p:sldId id="262" r:id="rId5"/>
    <p:sldId id="263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VY_32_INOVACE_04_Sčítání do 20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Sčítání do 20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VY_32_INOVACE_04_Sčítání do 20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 Sčítání do 20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3DA7A-B767-4854-AAE5-701A2EEA511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9F776-4305-4F51-8762-BD957E8ED01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493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doplňují pomocí </a:t>
            </a:r>
            <a:r>
              <a:rPr lang="cs-CZ" smtClean="0"/>
              <a:t>pera výsledky, </a:t>
            </a:r>
            <a:r>
              <a:rPr lang="cs-CZ" baseline="0" smtClean="0"/>
              <a:t>tyto příklady mohou mít i v tištěné podobě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9F776-4305-4F51-8762-BD957E8ED01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Kontrola, jestli počítali správně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9F776-4305-4F51-8762-BD957E8ED01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dopisují výsledky pomocí pera, tyto příklady mohou mít i v tištěné podobě.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9F776-4305-4F51-8762-BD957E8ED01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Kontrola, jestli </a:t>
            </a:r>
            <a:r>
              <a:rPr lang="cs-CZ" smtClean="0"/>
              <a:t>počítali správně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9F776-4305-4F51-8762-BD957E8ED01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0328212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pro 2. ročník ZŠ, pro výuku matematiky. </a:t>
            </a:r>
          </a:p>
          <a:p>
            <a:r>
              <a:rPr lang="cs-CZ" dirty="0" smtClean="0"/>
              <a:t>Pomůcky: interaktivní pero, fixy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žáci doplňují pomocí pera výsledky, procvičí si sčítání do 20, možnost použít jako opakovací test v tištěné </a:t>
            </a:r>
            <a:r>
              <a:rPr lang="cs-CZ" dirty="0" smtClean="0"/>
              <a:t>podobě.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r"/>
            <a:r>
              <a:rPr lang="cs-CZ" dirty="0" smtClean="0"/>
              <a:t>Vypočítej bez použití číselné </a:t>
            </a:r>
            <a:r>
              <a:rPr lang="cs-CZ" dirty="0" smtClean="0"/>
              <a:t>osy.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3 + 2 =</a:t>
            </a:r>
          </a:p>
          <a:p>
            <a:pPr>
              <a:buNone/>
            </a:pPr>
            <a:r>
              <a:rPr lang="cs-CZ" dirty="0" smtClean="0"/>
              <a:t>4 + 6 =</a:t>
            </a:r>
          </a:p>
          <a:p>
            <a:pPr>
              <a:buNone/>
            </a:pPr>
            <a:r>
              <a:rPr lang="cs-CZ" dirty="0" smtClean="0"/>
              <a:t>6 + 3 =</a:t>
            </a:r>
          </a:p>
          <a:p>
            <a:pPr>
              <a:buNone/>
            </a:pPr>
            <a:r>
              <a:rPr lang="cs-CZ" dirty="0" smtClean="0"/>
              <a:t>5 + 4 =</a:t>
            </a:r>
          </a:p>
          <a:p>
            <a:pPr>
              <a:buNone/>
            </a:pPr>
            <a:r>
              <a:rPr lang="cs-CZ" dirty="0" smtClean="0"/>
              <a:t>8 + 1 =</a:t>
            </a:r>
          </a:p>
          <a:p>
            <a:pPr>
              <a:buNone/>
            </a:pPr>
            <a:r>
              <a:rPr lang="cs-CZ" dirty="0" smtClean="0"/>
              <a:t>9 + 1 =</a:t>
            </a:r>
          </a:p>
          <a:p>
            <a:pPr>
              <a:buNone/>
            </a:pPr>
            <a:r>
              <a:rPr lang="cs-CZ" dirty="0" smtClean="0"/>
              <a:t>5 + 3 =</a:t>
            </a:r>
          </a:p>
          <a:p>
            <a:pPr>
              <a:buNone/>
            </a:pPr>
            <a:r>
              <a:rPr lang="cs-CZ" dirty="0" smtClean="0"/>
              <a:t>6 + 2 =</a:t>
            </a:r>
          </a:p>
          <a:p>
            <a:pPr>
              <a:buNone/>
            </a:pPr>
            <a:r>
              <a:rPr lang="cs-CZ" dirty="0" smtClean="0"/>
              <a:t>7 + 3 =</a:t>
            </a:r>
          </a:p>
          <a:p>
            <a:pPr>
              <a:buNone/>
            </a:pPr>
            <a:r>
              <a:rPr lang="cs-CZ" dirty="0" smtClean="0"/>
              <a:t>4 + 3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9 + 3 =</a:t>
            </a:r>
          </a:p>
          <a:p>
            <a:pPr>
              <a:buNone/>
            </a:pPr>
            <a:r>
              <a:rPr lang="cs-CZ" dirty="0" smtClean="0"/>
              <a:t>6 + 5 =</a:t>
            </a:r>
          </a:p>
          <a:p>
            <a:pPr>
              <a:buNone/>
            </a:pPr>
            <a:r>
              <a:rPr lang="cs-CZ" dirty="0" smtClean="0"/>
              <a:t>4 + 7 =</a:t>
            </a:r>
          </a:p>
          <a:p>
            <a:pPr>
              <a:buNone/>
            </a:pPr>
            <a:r>
              <a:rPr lang="cs-CZ" dirty="0" smtClean="0"/>
              <a:t>8 + 3 =</a:t>
            </a:r>
          </a:p>
          <a:p>
            <a:pPr>
              <a:buNone/>
            </a:pPr>
            <a:r>
              <a:rPr lang="cs-CZ" dirty="0" smtClean="0"/>
              <a:t>5 + 7 =</a:t>
            </a:r>
          </a:p>
          <a:p>
            <a:pPr>
              <a:buNone/>
            </a:pPr>
            <a:r>
              <a:rPr lang="cs-CZ" dirty="0" smtClean="0"/>
              <a:t>4 + 6 =</a:t>
            </a:r>
          </a:p>
          <a:p>
            <a:pPr>
              <a:buNone/>
            </a:pPr>
            <a:r>
              <a:rPr lang="cs-CZ" dirty="0" smtClean="0"/>
              <a:t>7 + </a:t>
            </a:r>
            <a:r>
              <a:rPr lang="cs-CZ" dirty="0" err="1" smtClean="0"/>
              <a:t>7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6 + </a:t>
            </a:r>
            <a:r>
              <a:rPr lang="cs-CZ" dirty="0" err="1" smtClean="0"/>
              <a:t>6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8 + 5 =</a:t>
            </a:r>
          </a:p>
          <a:p>
            <a:pPr>
              <a:buNone/>
            </a:pPr>
            <a:r>
              <a:rPr lang="cs-CZ" dirty="0" smtClean="0"/>
              <a:t>4 + 9 =</a:t>
            </a:r>
            <a:endParaRPr lang="cs-CZ" dirty="0"/>
          </a:p>
        </p:txBody>
      </p:sp>
      <p:pic>
        <p:nvPicPr>
          <p:cNvPr id="1026" name="Picture 2" descr="C:\Users\Steflova\AppData\Local\Microsoft\Windows\Temporary Internet Files\Content.IE5\88IZB7TT\MC9004404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85728"/>
            <a:ext cx="755651" cy="1009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1114404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3 + 2 =</a:t>
            </a:r>
          </a:p>
          <a:p>
            <a:pPr>
              <a:buNone/>
            </a:pPr>
            <a:r>
              <a:rPr lang="cs-CZ" dirty="0" smtClean="0"/>
              <a:t>4 + 6 =</a:t>
            </a:r>
          </a:p>
          <a:p>
            <a:pPr>
              <a:buNone/>
            </a:pPr>
            <a:r>
              <a:rPr lang="cs-CZ" dirty="0" smtClean="0"/>
              <a:t>6 + 3 =</a:t>
            </a:r>
          </a:p>
          <a:p>
            <a:pPr>
              <a:buNone/>
            </a:pPr>
            <a:r>
              <a:rPr lang="cs-CZ" dirty="0" smtClean="0"/>
              <a:t>5 + 4 =</a:t>
            </a:r>
          </a:p>
          <a:p>
            <a:pPr>
              <a:buNone/>
            </a:pPr>
            <a:r>
              <a:rPr lang="cs-CZ" dirty="0" smtClean="0"/>
              <a:t>8 + 1 =</a:t>
            </a:r>
          </a:p>
          <a:p>
            <a:pPr>
              <a:buNone/>
            </a:pPr>
            <a:r>
              <a:rPr lang="cs-CZ" dirty="0" smtClean="0"/>
              <a:t>9 + 1 =</a:t>
            </a:r>
          </a:p>
          <a:p>
            <a:pPr>
              <a:buNone/>
            </a:pPr>
            <a:r>
              <a:rPr lang="cs-CZ" dirty="0" smtClean="0"/>
              <a:t>5 + 3 =</a:t>
            </a:r>
          </a:p>
          <a:p>
            <a:pPr>
              <a:buNone/>
            </a:pPr>
            <a:r>
              <a:rPr lang="cs-CZ" dirty="0" smtClean="0"/>
              <a:t>6 + 2 =</a:t>
            </a:r>
          </a:p>
          <a:p>
            <a:pPr>
              <a:buNone/>
            </a:pPr>
            <a:r>
              <a:rPr lang="cs-CZ" dirty="0" smtClean="0"/>
              <a:t>7 + 3 =</a:t>
            </a:r>
          </a:p>
          <a:p>
            <a:pPr>
              <a:buNone/>
            </a:pPr>
            <a:r>
              <a:rPr lang="cs-CZ" dirty="0" smtClean="0"/>
              <a:t>4 + 3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1138246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9 + 3 =</a:t>
            </a:r>
          </a:p>
          <a:p>
            <a:pPr>
              <a:buNone/>
            </a:pPr>
            <a:r>
              <a:rPr lang="cs-CZ" dirty="0" smtClean="0"/>
              <a:t>6 + 5 =</a:t>
            </a:r>
          </a:p>
          <a:p>
            <a:pPr>
              <a:buNone/>
            </a:pPr>
            <a:r>
              <a:rPr lang="cs-CZ" dirty="0" smtClean="0"/>
              <a:t>4 + 7 =</a:t>
            </a:r>
          </a:p>
          <a:p>
            <a:pPr>
              <a:buNone/>
            </a:pPr>
            <a:r>
              <a:rPr lang="cs-CZ" dirty="0" smtClean="0"/>
              <a:t>8 + 3 =</a:t>
            </a:r>
          </a:p>
          <a:p>
            <a:pPr>
              <a:buNone/>
            </a:pPr>
            <a:r>
              <a:rPr lang="cs-CZ" dirty="0" smtClean="0"/>
              <a:t>5 + 7 =</a:t>
            </a:r>
          </a:p>
          <a:p>
            <a:pPr>
              <a:buNone/>
            </a:pPr>
            <a:r>
              <a:rPr lang="cs-CZ" dirty="0" smtClean="0"/>
              <a:t>4 + 6 =</a:t>
            </a:r>
          </a:p>
          <a:p>
            <a:pPr>
              <a:buNone/>
            </a:pPr>
            <a:r>
              <a:rPr lang="cs-CZ" dirty="0" smtClean="0"/>
              <a:t>7 + </a:t>
            </a:r>
            <a:r>
              <a:rPr lang="cs-CZ" dirty="0" err="1" smtClean="0"/>
              <a:t>7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6 + </a:t>
            </a:r>
            <a:r>
              <a:rPr lang="cs-CZ" dirty="0" err="1" smtClean="0"/>
              <a:t>6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8 + 5 =</a:t>
            </a:r>
          </a:p>
          <a:p>
            <a:pPr>
              <a:buNone/>
            </a:pPr>
            <a:r>
              <a:rPr lang="cs-CZ" dirty="0" smtClean="0"/>
              <a:t>4 + 9 =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00232" y="1500174"/>
            <a:ext cx="7143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900" dirty="0" smtClean="0"/>
              <a:t>5</a:t>
            </a:r>
            <a:br>
              <a:rPr lang="cs-CZ" sz="2900" dirty="0" smtClean="0"/>
            </a:br>
            <a:r>
              <a:rPr lang="cs-CZ" sz="2900" dirty="0" smtClean="0"/>
              <a:t>10</a:t>
            </a:r>
            <a:br>
              <a:rPr lang="cs-CZ" sz="2900" dirty="0" smtClean="0"/>
            </a:br>
            <a:r>
              <a:rPr lang="cs-CZ" sz="2900" dirty="0" smtClean="0"/>
              <a:t>9</a:t>
            </a:r>
          </a:p>
          <a:p>
            <a:r>
              <a:rPr lang="cs-CZ" sz="2900" dirty="0" smtClean="0"/>
              <a:t>9</a:t>
            </a:r>
          </a:p>
          <a:p>
            <a:r>
              <a:rPr lang="cs-CZ" sz="2900" dirty="0" smtClean="0"/>
              <a:t>9</a:t>
            </a:r>
          </a:p>
          <a:p>
            <a:r>
              <a:rPr lang="cs-CZ" sz="2900" dirty="0" smtClean="0"/>
              <a:t>10</a:t>
            </a:r>
          </a:p>
          <a:p>
            <a:r>
              <a:rPr lang="cs-CZ" sz="2900" dirty="0" smtClean="0"/>
              <a:t>8</a:t>
            </a:r>
          </a:p>
          <a:p>
            <a:r>
              <a:rPr lang="cs-CZ" sz="2900" dirty="0" smtClean="0"/>
              <a:t>8</a:t>
            </a:r>
          </a:p>
          <a:p>
            <a:r>
              <a:rPr lang="cs-CZ" sz="2900" dirty="0" smtClean="0"/>
              <a:t>10</a:t>
            </a:r>
          </a:p>
          <a:p>
            <a:r>
              <a:rPr lang="cs-CZ" sz="2900" dirty="0" smtClean="0"/>
              <a:t>7</a:t>
            </a:r>
          </a:p>
          <a:p>
            <a:endParaRPr lang="cs-CZ" sz="28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6072198" y="1500174"/>
            <a:ext cx="7143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900" dirty="0" smtClean="0"/>
              <a:t>12</a:t>
            </a:r>
          </a:p>
          <a:p>
            <a:r>
              <a:rPr lang="cs-CZ" sz="2900" dirty="0" smtClean="0"/>
              <a:t>11</a:t>
            </a:r>
          </a:p>
          <a:p>
            <a:r>
              <a:rPr lang="cs-CZ" sz="2900" dirty="0" smtClean="0"/>
              <a:t>11</a:t>
            </a:r>
          </a:p>
          <a:p>
            <a:r>
              <a:rPr lang="cs-CZ" sz="2900" dirty="0" smtClean="0"/>
              <a:t>11</a:t>
            </a:r>
          </a:p>
          <a:p>
            <a:r>
              <a:rPr lang="cs-CZ" sz="2900" dirty="0" smtClean="0"/>
              <a:t>12</a:t>
            </a:r>
          </a:p>
          <a:p>
            <a:r>
              <a:rPr lang="cs-CZ" sz="2900" dirty="0" smtClean="0"/>
              <a:t>10</a:t>
            </a:r>
          </a:p>
          <a:p>
            <a:r>
              <a:rPr lang="cs-CZ" sz="2900" dirty="0" smtClean="0"/>
              <a:t>14</a:t>
            </a:r>
          </a:p>
          <a:p>
            <a:r>
              <a:rPr lang="cs-CZ" sz="2900" dirty="0" smtClean="0"/>
              <a:t>12</a:t>
            </a:r>
          </a:p>
          <a:p>
            <a:r>
              <a:rPr lang="cs-CZ" sz="2900" dirty="0" smtClean="0"/>
              <a:t>13</a:t>
            </a:r>
          </a:p>
          <a:p>
            <a:r>
              <a:rPr lang="cs-CZ" sz="2900" dirty="0" smtClean="0"/>
              <a:t>13</a:t>
            </a:r>
          </a:p>
          <a:p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r"/>
            <a:r>
              <a:rPr lang="cs-CZ" dirty="0" smtClean="0"/>
              <a:t>Vypočítej bez použití číselné </a:t>
            </a:r>
            <a:r>
              <a:rPr lang="cs-CZ" dirty="0" smtClean="0"/>
              <a:t>osy.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1114404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6 + 2 =</a:t>
            </a:r>
          </a:p>
          <a:p>
            <a:pPr>
              <a:buNone/>
            </a:pPr>
            <a:r>
              <a:rPr lang="cs-CZ" dirty="0" smtClean="0"/>
              <a:t>4 + 2 =</a:t>
            </a:r>
          </a:p>
          <a:p>
            <a:pPr>
              <a:buNone/>
            </a:pPr>
            <a:r>
              <a:rPr lang="cs-CZ" dirty="0" smtClean="0"/>
              <a:t>2 + 3 =</a:t>
            </a:r>
          </a:p>
          <a:p>
            <a:pPr>
              <a:buNone/>
            </a:pPr>
            <a:r>
              <a:rPr lang="cs-CZ" dirty="0" smtClean="0"/>
              <a:t>1 + 4 =</a:t>
            </a:r>
          </a:p>
          <a:p>
            <a:pPr>
              <a:buNone/>
            </a:pPr>
            <a:r>
              <a:rPr lang="cs-CZ" dirty="0" smtClean="0"/>
              <a:t>6 + 1 =</a:t>
            </a:r>
          </a:p>
          <a:p>
            <a:pPr>
              <a:buNone/>
            </a:pPr>
            <a:r>
              <a:rPr lang="cs-CZ" dirty="0" smtClean="0"/>
              <a:t>2 + 1 =</a:t>
            </a:r>
          </a:p>
          <a:p>
            <a:pPr>
              <a:buNone/>
            </a:pPr>
            <a:r>
              <a:rPr lang="cs-CZ" dirty="0" smtClean="0"/>
              <a:t>4 + 3 =</a:t>
            </a:r>
          </a:p>
          <a:p>
            <a:pPr>
              <a:buNone/>
            </a:pPr>
            <a:r>
              <a:rPr lang="cs-CZ" dirty="0" smtClean="0"/>
              <a:t>6 + 3 =</a:t>
            </a:r>
          </a:p>
          <a:p>
            <a:pPr>
              <a:buNone/>
            </a:pPr>
            <a:r>
              <a:rPr lang="cs-CZ" dirty="0" smtClean="0"/>
              <a:t>2 + 8 =</a:t>
            </a:r>
          </a:p>
          <a:p>
            <a:pPr>
              <a:buNone/>
            </a:pPr>
            <a:r>
              <a:rPr lang="cs-CZ" dirty="0" smtClean="0"/>
              <a:t>3 + 3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1138246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9 + 6 =</a:t>
            </a:r>
          </a:p>
          <a:p>
            <a:pPr>
              <a:buNone/>
            </a:pPr>
            <a:r>
              <a:rPr lang="cs-CZ" dirty="0" smtClean="0"/>
              <a:t>5 + 5 =</a:t>
            </a:r>
          </a:p>
          <a:p>
            <a:pPr>
              <a:buNone/>
            </a:pPr>
            <a:r>
              <a:rPr lang="cs-CZ" dirty="0" smtClean="0"/>
              <a:t>4 + 8 =</a:t>
            </a:r>
          </a:p>
          <a:p>
            <a:pPr>
              <a:buNone/>
            </a:pPr>
            <a:r>
              <a:rPr lang="cs-CZ" dirty="0" smtClean="0"/>
              <a:t>8 + 7 =</a:t>
            </a:r>
          </a:p>
          <a:p>
            <a:pPr>
              <a:buNone/>
            </a:pPr>
            <a:r>
              <a:rPr lang="cs-CZ" dirty="0" smtClean="0"/>
              <a:t>3 + 8 =</a:t>
            </a:r>
          </a:p>
          <a:p>
            <a:pPr>
              <a:buNone/>
            </a:pPr>
            <a:r>
              <a:rPr lang="cs-CZ" dirty="0" smtClean="0"/>
              <a:t>6 + 4 =</a:t>
            </a:r>
          </a:p>
          <a:p>
            <a:pPr>
              <a:buNone/>
            </a:pPr>
            <a:r>
              <a:rPr lang="cs-CZ" dirty="0" smtClean="0"/>
              <a:t>7 + 9 =</a:t>
            </a:r>
          </a:p>
          <a:p>
            <a:pPr>
              <a:buNone/>
            </a:pPr>
            <a:r>
              <a:rPr lang="cs-CZ" dirty="0" smtClean="0"/>
              <a:t>6 + </a:t>
            </a:r>
            <a:r>
              <a:rPr lang="cs-CZ" dirty="0" err="1" smtClean="0"/>
              <a:t>6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8 + </a:t>
            </a:r>
            <a:r>
              <a:rPr lang="cs-CZ" dirty="0" err="1" smtClean="0"/>
              <a:t>8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5 + 9 =</a:t>
            </a:r>
            <a:endParaRPr lang="cs-CZ" dirty="0"/>
          </a:p>
        </p:txBody>
      </p:sp>
      <p:pic>
        <p:nvPicPr>
          <p:cNvPr id="2050" name="Picture 2" descr="C:\Users\Steflova\AppData\Local\Microsoft\Windows\Temporary Internet Files\Content.IE5\88IZB7TT\MC9004404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684213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1114404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6 + 2 =</a:t>
            </a:r>
          </a:p>
          <a:p>
            <a:pPr>
              <a:buNone/>
            </a:pPr>
            <a:r>
              <a:rPr lang="cs-CZ" dirty="0" smtClean="0"/>
              <a:t>4 + 2 =</a:t>
            </a:r>
          </a:p>
          <a:p>
            <a:pPr>
              <a:buNone/>
            </a:pPr>
            <a:r>
              <a:rPr lang="cs-CZ" dirty="0" smtClean="0"/>
              <a:t>2 + 3 =</a:t>
            </a:r>
          </a:p>
          <a:p>
            <a:pPr>
              <a:buNone/>
            </a:pPr>
            <a:r>
              <a:rPr lang="cs-CZ" dirty="0" smtClean="0"/>
              <a:t>1 + 4 =</a:t>
            </a:r>
          </a:p>
          <a:p>
            <a:pPr>
              <a:buNone/>
            </a:pPr>
            <a:r>
              <a:rPr lang="cs-CZ" dirty="0" smtClean="0"/>
              <a:t>6 + 1 =</a:t>
            </a:r>
          </a:p>
          <a:p>
            <a:pPr>
              <a:buNone/>
            </a:pPr>
            <a:r>
              <a:rPr lang="cs-CZ" dirty="0" smtClean="0"/>
              <a:t>2 + 1 =</a:t>
            </a:r>
          </a:p>
          <a:p>
            <a:pPr>
              <a:buNone/>
            </a:pPr>
            <a:r>
              <a:rPr lang="cs-CZ" dirty="0" smtClean="0"/>
              <a:t>4 + 3 =</a:t>
            </a:r>
          </a:p>
          <a:p>
            <a:pPr>
              <a:buNone/>
            </a:pPr>
            <a:r>
              <a:rPr lang="cs-CZ" dirty="0" smtClean="0"/>
              <a:t>6 + 3 =</a:t>
            </a:r>
          </a:p>
          <a:p>
            <a:pPr>
              <a:buNone/>
            </a:pPr>
            <a:r>
              <a:rPr lang="cs-CZ" dirty="0" smtClean="0"/>
              <a:t>2 + 8 =</a:t>
            </a:r>
          </a:p>
          <a:p>
            <a:pPr>
              <a:buNone/>
            </a:pPr>
            <a:r>
              <a:rPr lang="cs-CZ" dirty="0" smtClean="0"/>
              <a:t>3 + 3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1138246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9 + 6 =</a:t>
            </a:r>
          </a:p>
          <a:p>
            <a:pPr>
              <a:buNone/>
            </a:pPr>
            <a:r>
              <a:rPr lang="cs-CZ" dirty="0" smtClean="0"/>
              <a:t>5 + 5 =</a:t>
            </a:r>
          </a:p>
          <a:p>
            <a:pPr>
              <a:buNone/>
            </a:pPr>
            <a:r>
              <a:rPr lang="cs-CZ" dirty="0" smtClean="0"/>
              <a:t>4 + 8 =</a:t>
            </a:r>
          </a:p>
          <a:p>
            <a:pPr>
              <a:buNone/>
            </a:pPr>
            <a:r>
              <a:rPr lang="cs-CZ" dirty="0" smtClean="0"/>
              <a:t>8 + 7 =</a:t>
            </a:r>
          </a:p>
          <a:p>
            <a:pPr>
              <a:buNone/>
            </a:pPr>
            <a:r>
              <a:rPr lang="cs-CZ" dirty="0" smtClean="0"/>
              <a:t>3 + 8 =</a:t>
            </a:r>
          </a:p>
          <a:p>
            <a:pPr>
              <a:buNone/>
            </a:pPr>
            <a:r>
              <a:rPr lang="cs-CZ" dirty="0" smtClean="0"/>
              <a:t>6 + 4 =</a:t>
            </a:r>
          </a:p>
          <a:p>
            <a:pPr>
              <a:buNone/>
            </a:pPr>
            <a:r>
              <a:rPr lang="cs-CZ" dirty="0" smtClean="0"/>
              <a:t>7 + 9 =</a:t>
            </a:r>
          </a:p>
          <a:p>
            <a:pPr>
              <a:buNone/>
            </a:pPr>
            <a:r>
              <a:rPr lang="cs-CZ" dirty="0" smtClean="0"/>
              <a:t>6 + </a:t>
            </a:r>
            <a:r>
              <a:rPr lang="cs-CZ" dirty="0" err="1" smtClean="0"/>
              <a:t>6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8 + </a:t>
            </a:r>
            <a:r>
              <a:rPr lang="cs-CZ" dirty="0" err="1" smtClean="0"/>
              <a:t>8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5 + 9 =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00232" y="1500174"/>
            <a:ext cx="7143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900" dirty="0" smtClean="0"/>
              <a:t>8</a:t>
            </a:r>
            <a:br>
              <a:rPr lang="cs-CZ" sz="2900" dirty="0" smtClean="0"/>
            </a:br>
            <a:r>
              <a:rPr lang="cs-CZ" sz="2900" dirty="0" smtClean="0"/>
              <a:t>6</a:t>
            </a:r>
            <a:br>
              <a:rPr lang="cs-CZ" sz="2900" dirty="0" smtClean="0"/>
            </a:br>
            <a:r>
              <a:rPr lang="cs-CZ" sz="2900" dirty="0" smtClean="0"/>
              <a:t>5</a:t>
            </a:r>
          </a:p>
          <a:p>
            <a:r>
              <a:rPr lang="cs-CZ" sz="2900" dirty="0" smtClean="0"/>
              <a:t>5</a:t>
            </a:r>
          </a:p>
          <a:p>
            <a:r>
              <a:rPr lang="cs-CZ" sz="2900" dirty="0" smtClean="0"/>
              <a:t>7</a:t>
            </a:r>
          </a:p>
          <a:p>
            <a:r>
              <a:rPr lang="cs-CZ" sz="2900" dirty="0" smtClean="0"/>
              <a:t>3</a:t>
            </a:r>
          </a:p>
          <a:p>
            <a:r>
              <a:rPr lang="cs-CZ" sz="2900" dirty="0" smtClean="0"/>
              <a:t>7</a:t>
            </a:r>
          </a:p>
          <a:p>
            <a:r>
              <a:rPr lang="cs-CZ" sz="2900" dirty="0" smtClean="0"/>
              <a:t>9</a:t>
            </a:r>
          </a:p>
          <a:p>
            <a:r>
              <a:rPr lang="cs-CZ" sz="2900" dirty="0" smtClean="0"/>
              <a:t>10</a:t>
            </a:r>
          </a:p>
          <a:p>
            <a:r>
              <a:rPr lang="cs-CZ" sz="2900" dirty="0" smtClean="0"/>
              <a:t>6</a:t>
            </a:r>
          </a:p>
          <a:p>
            <a:endParaRPr lang="cs-CZ" sz="28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6072198" y="1500174"/>
            <a:ext cx="7143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900" dirty="0" smtClean="0"/>
              <a:t>15</a:t>
            </a:r>
          </a:p>
          <a:p>
            <a:r>
              <a:rPr lang="cs-CZ" sz="2900" dirty="0" smtClean="0"/>
              <a:t>10</a:t>
            </a:r>
          </a:p>
          <a:p>
            <a:r>
              <a:rPr lang="cs-CZ" sz="2900" dirty="0" smtClean="0"/>
              <a:t>12</a:t>
            </a:r>
          </a:p>
          <a:p>
            <a:r>
              <a:rPr lang="cs-CZ" sz="2900" dirty="0" smtClean="0"/>
              <a:t>15</a:t>
            </a:r>
          </a:p>
          <a:p>
            <a:r>
              <a:rPr lang="cs-CZ" sz="2900" dirty="0" smtClean="0"/>
              <a:t>11</a:t>
            </a:r>
          </a:p>
          <a:p>
            <a:r>
              <a:rPr lang="cs-CZ" sz="2900" dirty="0" smtClean="0"/>
              <a:t>10</a:t>
            </a:r>
          </a:p>
          <a:p>
            <a:r>
              <a:rPr lang="cs-CZ" sz="2900" dirty="0" smtClean="0"/>
              <a:t>16</a:t>
            </a:r>
          </a:p>
          <a:p>
            <a:r>
              <a:rPr lang="cs-CZ" sz="2900" dirty="0" smtClean="0"/>
              <a:t>12</a:t>
            </a:r>
          </a:p>
          <a:p>
            <a:r>
              <a:rPr lang="cs-CZ" sz="2900" dirty="0" smtClean="0"/>
              <a:t>16</a:t>
            </a:r>
          </a:p>
          <a:p>
            <a:r>
              <a:rPr lang="cs-CZ" sz="2900" smtClean="0"/>
              <a:t>14</a:t>
            </a:r>
            <a:endParaRPr lang="cs-CZ" sz="2900" dirty="0" smtClean="0"/>
          </a:p>
          <a:p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484</Words>
  <Application>Microsoft Office PowerPoint</Application>
  <PresentationFormat>Předvádění na obrazovce (4:3)</PresentationFormat>
  <Paragraphs>140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Vypočítej bez použití číselné osy.</vt:lpstr>
      <vt:lpstr>Řešení</vt:lpstr>
      <vt:lpstr>Vypočítej bez použití číselné osy.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23</cp:revision>
  <dcterms:created xsi:type="dcterms:W3CDTF">2011-08-21T15:31:45Z</dcterms:created>
  <dcterms:modified xsi:type="dcterms:W3CDTF">2012-03-12T21:57:55Z</dcterms:modified>
</cp:coreProperties>
</file>