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62" r:id="rId4"/>
    <p:sldId id="263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10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20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828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8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2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35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34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043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53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70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0634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3FBFA-E855-4FA1-8147-1920A779D72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8A09C-15DD-42BC-8DE6-B329B8F1A0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878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VY_32_INOVACE_46B_TÁBORSKO –KOZÍ HRÁDEK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130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solidFill>
                  <a:schemeClr val="accent3">
                    <a:lumMod val="75000"/>
                  </a:schemeClr>
                </a:solidFill>
              </a:rPr>
              <a:t>Táborsko</a:t>
            </a:r>
            <a:endParaRPr lang="cs-CZ" sz="115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Kozí hrádek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628800"/>
            <a:ext cx="3379837" cy="469648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600211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2010-12-14</a:t>
            </a:r>
            <a:r>
              <a:rPr lang="en-US" dirty="0"/>
              <a:t>] </a:t>
            </a:r>
            <a:endParaRPr lang="cs-CZ" dirty="0"/>
          </a:p>
          <a:p>
            <a:r>
              <a:rPr lang="cs-CZ" dirty="0"/>
              <a:t>http://www.jiznicechy.org/cz/</a:t>
            </a:r>
          </a:p>
        </p:txBody>
      </p:sp>
    </p:spTree>
    <p:extLst>
      <p:ext uri="{BB962C8B-B14F-4D97-AF65-F5344CB8AC3E}">
        <p14:creationId xmlns:p14="http://schemas.microsoft.com/office/powerpoint/2010/main" val="384222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KOZÍ HRÁDEK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02817"/>
            <a:ext cx="4456820" cy="2852365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U</a:t>
            </a:r>
            <a:r>
              <a:rPr lang="cs-CZ" dirty="0" smtClean="0"/>
              <a:t>držovaná zřícenina.</a:t>
            </a:r>
            <a:endParaRPr lang="cs-CZ" dirty="0" smtClean="0"/>
          </a:p>
          <a:p>
            <a:r>
              <a:rPr lang="cs-CZ" dirty="0" smtClean="0"/>
              <a:t>Hrad stál na nevysokém ostrohu na levém břehu </a:t>
            </a:r>
            <a:r>
              <a:rPr lang="cs-CZ" dirty="0" err="1" smtClean="0"/>
              <a:t>Kozského</a:t>
            </a:r>
            <a:r>
              <a:rPr lang="cs-CZ" dirty="0" smtClean="0"/>
              <a:t> potoka. </a:t>
            </a:r>
          </a:p>
          <a:p>
            <a:endParaRPr lang="cs-CZ" dirty="0" smtClean="0"/>
          </a:p>
          <a:p>
            <a:r>
              <a:rPr lang="cs-CZ" dirty="0" smtClean="0"/>
              <a:t>Poprvé je Kozí hrádek připomínán roku 1377. V letech 1412 - 1414 proslul pobytem Mistra Jana Husa, který se zde věnoval kazatelské činnosti a psaní.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5157192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2011-01-04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http://www.sezimovo-usti.cz/_turista/kozihradek.php </a:t>
            </a:r>
          </a:p>
        </p:txBody>
      </p:sp>
    </p:spTree>
    <p:extLst>
      <p:ext uri="{BB962C8B-B14F-4D97-AF65-F5344CB8AC3E}">
        <p14:creationId xmlns:p14="http://schemas.microsoft.com/office/powerpoint/2010/main" val="34828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ZŘÍCENINA KOZÍ HRÁDEK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 poloviny 15. století hrádek pustl, za pravděpodobné datum zkázy se považuje rok 1438, kdy vyhořel nebo byl pobořen.  Z původní stavby se zachoval zejména zbytek zdiva obytného paláce, který tvořil jádro hradu.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3797211" cy="2852365"/>
          </a:xfrm>
        </p:spPr>
      </p:pic>
      <p:sp>
        <p:nvSpPr>
          <p:cNvPr id="4" name="Obdélník 3"/>
          <p:cNvSpPr/>
          <p:nvPr/>
        </p:nvSpPr>
        <p:spPr>
          <a:xfrm>
            <a:off x="4067944" y="53012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2011-01-04</a:t>
            </a:r>
            <a:r>
              <a:rPr lang="en-US" dirty="0"/>
              <a:t>]</a:t>
            </a:r>
            <a:endParaRPr lang="cs-CZ" dirty="0"/>
          </a:p>
          <a:p>
            <a:r>
              <a:rPr lang="cs-CZ" dirty="0"/>
              <a:t>http://www.sezimovo-usti.cz/_turista/kozihradek.php </a:t>
            </a:r>
          </a:p>
        </p:txBody>
      </p:sp>
    </p:spTree>
    <p:extLst>
      <p:ext uri="{BB962C8B-B14F-4D97-AF65-F5344CB8AC3E}">
        <p14:creationId xmlns:p14="http://schemas.microsoft.com/office/powerpoint/2010/main" val="1317588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129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VY_32_INOVACE_46B_TÁBORSKO –KOZÍ HRÁDEK</vt:lpstr>
      <vt:lpstr>Táborsko</vt:lpstr>
      <vt:lpstr>ZŘÍCENINA KOZÍ HRÁDEK</vt:lpstr>
      <vt:lpstr>ZŘÍCENINA KOZÍ HRÁDEK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Táborsko</dc:title>
  <dc:creator>Míková</dc:creator>
  <cp:lastModifiedBy>Martin Králík</cp:lastModifiedBy>
  <cp:revision>11</cp:revision>
  <dcterms:created xsi:type="dcterms:W3CDTF">2011-01-27T17:44:41Z</dcterms:created>
  <dcterms:modified xsi:type="dcterms:W3CDTF">2012-03-12T22:00:07Z</dcterms:modified>
</cp:coreProperties>
</file>