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93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26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83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995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9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35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84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34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04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565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61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4160">
              <a:srgbClr val="FFC000"/>
            </a:gs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0D493-F0E6-4C91-9268-EDFAF469D2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532B1-2C81-4753-B052-EFD0C48FF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17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VY_32_INOVACE_47A_TÁBORSKO - SOBĚSLAV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13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mtClean="0"/>
          </a:p>
          <a:p>
            <a:r>
              <a:rPr lang="cs-CZ" smtClean="0"/>
              <a:t>Soběslav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3379837" cy="46964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95536" y="600211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768012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Soběslav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Soběslav je město, kde v současné době žije necelých 7300 obyvatel. Leží na soutoku  Lužnice a Černovického potoka v malebné jihočeské krajině 20 km jižně od Tábora.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991673" cy="2404235"/>
          </a:xfrm>
        </p:spPr>
      </p:pic>
      <p:sp>
        <p:nvSpPr>
          <p:cNvPr id="6" name="Obdélník 5"/>
          <p:cNvSpPr/>
          <p:nvPr/>
        </p:nvSpPr>
        <p:spPr>
          <a:xfrm>
            <a:off x="3131840" y="508518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2011-01-21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/>
              <a:t>http://www.musobeslav.cz/modules/fotogalerie/fotogalerie.php </a:t>
            </a:r>
          </a:p>
        </p:txBody>
      </p:sp>
    </p:spTree>
    <p:extLst>
      <p:ext uri="{BB962C8B-B14F-4D97-AF65-F5344CB8AC3E}">
        <p14:creationId xmlns:p14="http://schemas.microsoft.com/office/powerpoint/2010/main" val="27035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Soběslav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počátku svého vzniku byla Soběslav osadou na křižovatce dvou zemských cest - cesty Vitorazské vedoucí z Rakouska a Solné (Zlaté) stezky.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3081080" cy="3330897"/>
          </a:xfrm>
        </p:spPr>
      </p:pic>
      <p:sp>
        <p:nvSpPr>
          <p:cNvPr id="4" name="Obdélník 3"/>
          <p:cNvSpPr/>
          <p:nvPr/>
        </p:nvSpPr>
        <p:spPr>
          <a:xfrm>
            <a:off x="251520" y="5805264"/>
            <a:ext cx="96744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http://www.musobeslav.cz/zakladni-informace/symboly-mesta/2008-02-28.html</a:t>
            </a:r>
          </a:p>
        </p:txBody>
      </p:sp>
    </p:spTree>
    <p:extLst>
      <p:ext uri="{BB962C8B-B14F-4D97-AF65-F5344CB8AC3E}">
        <p14:creationId xmlns:p14="http://schemas.microsoft.com/office/powerpoint/2010/main" val="3282287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písemná zmínka o Soběslavi je z roku 1293, kdy již byla majetkem pánů z Rožmberka.</a:t>
            </a:r>
          </a:p>
          <a:p>
            <a:r>
              <a:rPr lang="cs-CZ" dirty="0" smtClean="0"/>
              <a:t>V současné době je město rozprostřeno daleko za své původní hradby.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492896"/>
            <a:ext cx="4278500" cy="2046937"/>
          </a:xfrm>
        </p:spPr>
      </p:pic>
      <p:sp>
        <p:nvSpPr>
          <p:cNvPr id="4" name="Obdélník 3"/>
          <p:cNvSpPr/>
          <p:nvPr/>
        </p:nvSpPr>
        <p:spPr>
          <a:xfrm>
            <a:off x="4355976" y="49411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http://www.musobeslav.cz/modules/fotogalerie/fotogalerie.php </a:t>
            </a:r>
          </a:p>
        </p:txBody>
      </p:sp>
    </p:spTree>
    <p:extLst>
      <p:ext uri="{BB962C8B-B14F-4D97-AF65-F5344CB8AC3E}">
        <p14:creationId xmlns:p14="http://schemas.microsoft.com/office/powerpoint/2010/main" val="69884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ostel </a:t>
            </a:r>
            <a:r>
              <a:rPr lang="cs-CZ" dirty="0"/>
              <a:t>sv. Petra a Pavla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Raně gotický kostel sv. Petra a Pavla z let 1493 - 1518 se síťovou klenbou nad kněžištěm a v chrámové lodi vzácnou sklípkovou klenbou z let 1499 - 1501.</a:t>
            </a:r>
          </a:p>
          <a:p>
            <a:endParaRPr lang="cs-CZ" dirty="0" smtClean="0"/>
          </a:p>
          <a:p>
            <a:r>
              <a:rPr lang="cs-CZ" dirty="0" smtClean="0"/>
              <a:t>68 m vysoká věž. </a:t>
            </a:r>
          </a:p>
          <a:p>
            <a:r>
              <a:rPr lang="cs-CZ" dirty="0" smtClean="0"/>
              <a:t>Cibulovitá barokní báň z roku 1750 jí dodává povznešený obdiv.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564904"/>
            <a:ext cx="2896277" cy="2178000"/>
          </a:xfrm>
        </p:spPr>
      </p:pic>
      <p:sp>
        <p:nvSpPr>
          <p:cNvPr id="4" name="Obdélník 3"/>
          <p:cNvSpPr/>
          <p:nvPr/>
        </p:nvSpPr>
        <p:spPr>
          <a:xfrm>
            <a:off x="4067944" y="50131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http://www.musobeslav.cz/modules/fotogalerie/fotogalerie.html?op=zobraz_galerii&amp;galerie=2</a:t>
            </a:r>
          </a:p>
        </p:txBody>
      </p:sp>
    </p:spTree>
    <p:extLst>
      <p:ext uri="{BB962C8B-B14F-4D97-AF65-F5344CB8AC3E}">
        <p14:creationId xmlns:p14="http://schemas.microsoft.com/office/powerpoint/2010/main" val="210497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Kostel </a:t>
            </a:r>
            <a:r>
              <a:rPr lang="cs-CZ" dirty="0"/>
              <a:t>sv. Víta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Krásnou stavbou a klenotem městských památek je kostel sv. Víta. </a:t>
            </a:r>
          </a:p>
          <a:p>
            <a:r>
              <a:rPr lang="cs-CZ" dirty="0" smtClean="0"/>
              <a:t> památka české gotiky z doby Václava IV. </a:t>
            </a:r>
          </a:p>
          <a:p>
            <a:r>
              <a:rPr lang="cs-CZ" dirty="0" smtClean="0"/>
              <a:t>Originální je obraz sv. Michaela Archanděla.</a:t>
            </a:r>
          </a:p>
          <a:p>
            <a:r>
              <a:rPr lang="cs-CZ" dirty="0" smtClean="0"/>
              <a:t> Nad kostelem se vypíná krásná štíhlá věžička, která je bez základů a je postavena přímo na vítězném oblouku.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420888"/>
            <a:ext cx="2896277" cy="2178000"/>
          </a:xfrm>
        </p:spPr>
      </p:pic>
      <p:sp>
        <p:nvSpPr>
          <p:cNvPr id="4" name="Obdélník 3"/>
          <p:cNvSpPr/>
          <p:nvPr/>
        </p:nvSpPr>
        <p:spPr>
          <a:xfrm>
            <a:off x="4427984" y="50131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://www.musobeslav.cz/modules/fotogalerie/fotogalerie.html?op=zobraz_galerii&amp;galerie=2</a:t>
            </a:r>
          </a:p>
        </p:txBody>
      </p:sp>
    </p:spTree>
    <p:extLst>
      <p:ext uri="{BB962C8B-B14F-4D97-AF65-F5344CB8AC3E}">
        <p14:creationId xmlns:p14="http://schemas.microsoft.com/office/powerpoint/2010/main" val="107384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Smrčkův dům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náměstí </a:t>
            </a:r>
            <a:r>
              <a:rPr lang="cs-CZ" dirty="0" smtClean="0"/>
              <a:t>Republiky. </a:t>
            </a:r>
            <a:endParaRPr lang="cs-CZ" dirty="0" smtClean="0"/>
          </a:p>
          <a:p>
            <a:r>
              <a:rPr lang="cs-CZ" dirty="0" smtClean="0"/>
              <a:t>Výstavně </a:t>
            </a:r>
            <a:r>
              <a:rPr lang="cs-CZ" dirty="0" smtClean="0"/>
              <a:t>renesanční dům se dvěma štíty a arkýřem.</a:t>
            </a:r>
          </a:p>
          <a:p>
            <a:r>
              <a:rPr lang="cs-CZ" dirty="0" smtClean="0"/>
              <a:t>Je </a:t>
            </a:r>
            <a:r>
              <a:rPr lang="cs-CZ" dirty="0" smtClean="0"/>
              <a:t>to Smrčkův dům z roku 1564, Je památný tím, že se zde tajně scházeli čeští bratři. Dnes - národopisné oddělení husitského muzea.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276872"/>
            <a:ext cx="3087787" cy="2322016"/>
          </a:xfrm>
        </p:spPr>
      </p:pic>
      <p:sp>
        <p:nvSpPr>
          <p:cNvPr id="4" name="Obdélník 3"/>
          <p:cNvSpPr/>
          <p:nvPr/>
        </p:nvSpPr>
        <p:spPr>
          <a:xfrm>
            <a:off x="4283968" y="508518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://www.musobeslav.cz/modules/fotogalerie/fotogalerie.html?op=zobraz_galerii&amp;galerie=2</a:t>
            </a:r>
          </a:p>
        </p:txBody>
      </p:sp>
    </p:spTree>
    <p:extLst>
      <p:ext uri="{BB962C8B-B14F-4D97-AF65-F5344CB8AC3E}">
        <p14:creationId xmlns:p14="http://schemas.microsoft.com/office/powerpoint/2010/main" val="107754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Rožmberský dům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15. století. </a:t>
            </a:r>
          </a:p>
          <a:p>
            <a:r>
              <a:rPr lang="cs-CZ" dirty="0" smtClean="0"/>
              <a:t>Koupil ho </a:t>
            </a:r>
            <a:r>
              <a:rPr lang="cs-CZ" dirty="0" smtClean="0"/>
              <a:t>Petr Vok z Rožmberka od Václava Špulíře z Jiter pro své přechodné sídlo. V Rožmberském domě pobývala i Zuzana Vojířová. Dnes jsou zde umístěny přírodovědné sbírky Táborska a Blat.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348880"/>
            <a:ext cx="2992032" cy="2250008"/>
          </a:xfrm>
        </p:spPr>
      </p:pic>
      <p:sp>
        <p:nvSpPr>
          <p:cNvPr id="4" name="Obdélník 3"/>
          <p:cNvSpPr/>
          <p:nvPr/>
        </p:nvSpPr>
        <p:spPr>
          <a:xfrm>
            <a:off x="4572000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://www.musobeslav.cz/modules/fotogalerie/fotogalerie.html?op=zobraz_galerii&amp;galerie=2</a:t>
            </a:r>
          </a:p>
        </p:txBody>
      </p:sp>
    </p:spTree>
    <p:extLst>
      <p:ext uri="{BB962C8B-B14F-4D97-AF65-F5344CB8AC3E}">
        <p14:creationId xmlns:p14="http://schemas.microsoft.com/office/powerpoint/2010/main" val="46416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Soběslavsko - Veselská blata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Rozsáhlá oblast blat, prostírajících se zhruba v trojúhelníku mezi Soběslaví, Veselím nad Lužnicí a Bechyní, je ze všech stran obklopena rázovitými blatskými vesnicemi.</a:t>
            </a:r>
          </a:p>
          <a:p>
            <a:endParaRPr lang="cs-CZ" dirty="0" smtClean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00808"/>
            <a:ext cx="3288793" cy="1567267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933056"/>
            <a:ext cx="1371600" cy="18288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555776" y="57618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http://old.tabor.cz/1historie/63.htm</a:t>
            </a:r>
          </a:p>
        </p:txBody>
      </p:sp>
    </p:spTree>
    <p:extLst>
      <p:ext uri="{BB962C8B-B14F-4D97-AF65-F5344CB8AC3E}">
        <p14:creationId xmlns:p14="http://schemas.microsoft.com/office/powerpoint/2010/main" val="414100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Soběslavsko</a:t>
            </a:r>
            <a:r>
              <a:rPr lang="cs-CZ" dirty="0"/>
              <a:t> - Veselská blata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Lidové </a:t>
            </a:r>
            <a:r>
              <a:rPr lang="cs-CZ" dirty="0" smtClean="0"/>
              <a:t>stavby </a:t>
            </a:r>
            <a:r>
              <a:rPr lang="cs-CZ" dirty="0"/>
              <a:t>a nádherně </a:t>
            </a:r>
            <a:r>
              <a:rPr lang="cs-CZ" dirty="0" smtClean="0"/>
              <a:t>zdobené fasády-  selské </a:t>
            </a:r>
            <a:r>
              <a:rPr lang="cs-CZ" dirty="0"/>
              <a:t>baroko. </a:t>
            </a:r>
            <a:endParaRPr lang="cs-CZ" dirty="0" smtClean="0"/>
          </a:p>
          <a:p>
            <a:r>
              <a:rPr lang="cs-CZ" dirty="0" smtClean="0"/>
              <a:t>Právě </a:t>
            </a:r>
            <a:r>
              <a:rPr lang="cs-CZ" dirty="0"/>
              <a:t>tady je k vidění to nejkrásnější, co ruce lidových umělců 19. a začátku 20 století dokázaly v jižních Čechách vytvořit.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2011-01-21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http://old.tabor.cz/1historie/63.htm</a:t>
            </a:r>
          </a:p>
        </p:txBody>
      </p:sp>
    </p:spTree>
    <p:extLst>
      <p:ext uri="{BB962C8B-B14F-4D97-AF65-F5344CB8AC3E}">
        <p14:creationId xmlns:p14="http://schemas.microsoft.com/office/powerpoint/2010/main" val="147391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429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VY_32_INOVACE_47A_TÁBORSKO - SOBĚSLAV</vt:lpstr>
      <vt:lpstr>Táborsko</vt:lpstr>
      <vt:lpstr>Soběslav</vt:lpstr>
      <vt:lpstr>Soběslav</vt:lpstr>
      <vt:lpstr>Prezentace aplikace PowerPoint</vt:lpstr>
      <vt:lpstr>Kostel sv. Petra a Pavla</vt:lpstr>
      <vt:lpstr>Kostel sv. Víta</vt:lpstr>
      <vt:lpstr>Smrčkův dům</vt:lpstr>
      <vt:lpstr>Rožmberský dům</vt:lpstr>
      <vt:lpstr>Soběslavsko - Veselská blata</vt:lpstr>
      <vt:lpstr>Soběslavsko - Veselská blata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Martin Králík</cp:lastModifiedBy>
  <cp:revision>14</cp:revision>
  <dcterms:created xsi:type="dcterms:W3CDTF">2011-01-27T20:22:09Z</dcterms:created>
  <dcterms:modified xsi:type="dcterms:W3CDTF">2012-03-12T22:02:42Z</dcterms:modified>
</cp:coreProperties>
</file>