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1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 smtClean="0"/>
            <a:t>Název: </a:t>
          </a:r>
          <a:r>
            <a:rPr lang="cs-CZ" dirty="0" smtClean="0"/>
            <a:t>VY_32_INOVACE_05_Bod, přímka, úsečka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Bod, přímka, úsečka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Název: </a:t>
          </a:r>
          <a:r>
            <a:rPr lang="cs-CZ" sz="1800" kern="1200" dirty="0" smtClean="0"/>
            <a:t>VY_32_INOVACE_05_Bod, přímka, úsečka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Bod, přímka, úsečka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AF516A0-1CEB-463A-AF2B-85B370A517C0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7D9841-7DAB-4032-9903-DF331BF5C24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2668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Učitel znovu zdůrazní rozdíl mezi přímkou a úsečkou pomocí pera - zvýrazňovače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C7D9841-7DAB-4032-9903-DF331BF5C24E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12.3.2012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85636964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Materiál je určen pro 2. ročník ZŠ, pro výuku matematiky. </a:t>
            </a:r>
          </a:p>
          <a:p>
            <a:r>
              <a:rPr lang="cs-CZ" dirty="0" smtClean="0"/>
              <a:t>Pomůcky: interaktivní pero, fixy na interaktivní </a:t>
            </a:r>
            <a:r>
              <a:rPr lang="cs-CZ" dirty="0" smtClean="0"/>
              <a:t>tabuli.</a:t>
            </a:r>
            <a:endParaRPr lang="cs-CZ" dirty="0" smtClean="0"/>
          </a:p>
          <a:p>
            <a:r>
              <a:rPr lang="cs-CZ" dirty="0" smtClean="0"/>
              <a:t>Tento materiál je prezentací nově probíraného </a:t>
            </a:r>
            <a:r>
              <a:rPr lang="cs-CZ" dirty="0" smtClean="0"/>
              <a:t>učiva.</a:t>
            </a:r>
            <a:endParaRPr lang="cs-CZ" dirty="0" smtClean="0"/>
          </a:p>
          <a:p>
            <a:r>
              <a:rPr lang="cs-CZ" dirty="0" smtClean="0"/>
              <a:t>Inovace: interaktivní způsob </a:t>
            </a:r>
            <a:r>
              <a:rPr lang="cs-CZ" dirty="0" smtClean="0"/>
              <a:t>učení.</a:t>
            </a:r>
            <a:endParaRPr lang="cs-CZ" dirty="0" smtClean="0"/>
          </a:p>
          <a:p>
            <a:r>
              <a:rPr lang="cs-CZ" dirty="0" smtClean="0"/>
              <a:t>Metodické pokyny: žáci si zopakují, co vědí o bodech, získají nové poznatky o přímkách a </a:t>
            </a:r>
            <a:r>
              <a:rPr lang="cs-CZ" dirty="0" smtClean="0"/>
              <a:t>úsečkách.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cs-CZ" dirty="0" smtClean="0"/>
              <a:t>Bod, přímka, úsečka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Přímka</a:t>
            </a:r>
            <a:r>
              <a:rPr lang="cs-CZ" dirty="0" smtClean="0"/>
              <a:t> je přímá čára procházející dvěma body.</a:t>
            </a:r>
          </a:p>
          <a:p>
            <a:pPr>
              <a:buNone/>
            </a:pPr>
            <a:r>
              <a:rPr lang="cs-CZ" dirty="0" smtClean="0"/>
              <a:t>              A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B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Přímku nemůžeme změřit.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rot="16200000" flipH="1">
            <a:off x="1607323" y="2821778"/>
            <a:ext cx="500066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1571604" y="2786058"/>
            <a:ext cx="500066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16200000" flipH="1">
            <a:off x="5607851" y="3321843"/>
            <a:ext cx="500066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5643570" y="3286124"/>
            <a:ext cx="500066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071538" y="2857496"/>
            <a:ext cx="5857916" cy="785818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5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cs-CZ" dirty="0" smtClean="0"/>
              <a:t>Bod, přímka, úsečka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Úsečka</a:t>
            </a:r>
            <a:r>
              <a:rPr lang="cs-CZ" dirty="0" smtClean="0"/>
              <a:t> je přímá čára ohraničená dvěma body.</a:t>
            </a:r>
          </a:p>
          <a:p>
            <a:pPr>
              <a:buNone/>
            </a:pPr>
            <a:r>
              <a:rPr lang="cs-CZ" dirty="0" smtClean="0"/>
              <a:t>              A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B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Úsečku můžeme změřit, má určitou délku.</a:t>
            </a:r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rot="16200000" flipH="1">
            <a:off x="1607323" y="2821778"/>
            <a:ext cx="500066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1571604" y="2786058"/>
            <a:ext cx="500066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16200000" flipH="1">
            <a:off x="5607851" y="3321843"/>
            <a:ext cx="500066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5643570" y="3286124"/>
            <a:ext cx="500066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857356" y="2928934"/>
            <a:ext cx="4000528" cy="571504"/>
          </a:xfrm>
          <a:prstGeom prst="line">
            <a:avLst/>
          </a:prstGeom>
          <a:ln>
            <a:solidFill>
              <a:schemeClr val="accent6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1">
              <a:lumMod val="40000"/>
              <a:lumOff val="60000"/>
            </a:schemeClr>
          </a:solidFill>
        </p:spPr>
        <p:txBody>
          <a:bodyPr>
            <a:normAutofit/>
          </a:bodyPr>
          <a:lstStyle/>
          <a:p>
            <a:pPr lvl="0"/>
            <a:r>
              <a:rPr lang="cs-CZ" dirty="0" smtClean="0"/>
              <a:t>Bod, přímka, úsečka - shrnutí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Přímka je přímá čára procházející dvěma body.</a:t>
            </a:r>
          </a:p>
          <a:p>
            <a:pPr>
              <a:buNone/>
            </a:pPr>
            <a:r>
              <a:rPr lang="cs-CZ" dirty="0" smtClean="0"/>
              <a:t>              A</a:t>
            </a:r>
          </a:p>
          <a:p>
            <a:pPr>
              <a:buNone/>
            </a:pPr>
            <a:r>
              <a:rPr lang="cs-CZ" dirty="0" smtClean="0"/>
              <a:t>                                                          B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Úsečka je přímá čára ohraničená dvěma body.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cxnSp>
        <p:nvCxnSpPr>
          <p:cNvPr id="5" name="Přímá spojovací čára 4"/>
          <p:cNvCxnSpPr/>
          <p:nvPr/>
        </p:nvCxnSpPr>
        <p:spPr>
          <a:xfrm rot="16200000" flipH="1">
            <a:off x="1607323" y="2821778"/>
            <a:ext cx="500066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flipV="1">
            <a:off x="1571604" y="2786058"/>
            <a:ext cx="500066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16200000" flipH="1">
            <a:off x="5607851" y="3321843"/>
            <a:ext cx="500066" cy="28575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 flipV="1">
            <a:off x="5643570" y="3286124"/>
            <a:ext cx="500066" cy="35719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071538" y="2857496"/>
            <a:ext cx="5857916" cy="785818"/>
          </a:xfrm>
          <a:prstGeom prst="line">
            <a:avLst/>
          </a:prstGeom>
          <a:ln>
            <a:solidFill>
              <a:schemeClr val="accent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http://microsoft.com</a:t>
            </a:r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107</TotalTime>
  <Words>179</Words>
  <Application>Microsoft Office PowerPoint</Application>
  <PresentationFormat>Předvádění na obrazovce (4:3)</PresentationFormat>
  <Paragraphs>38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Bod, přímka, úsečka</vt:lpstr>
      <vt:lpstr>Bod, přímka, úsečka</vt:lpstr>
      <vt:lpstr>Bod, přímka, úsečka - shrnutí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Martin Králík</cp:lastModifiedBy>
  <cp:revision>22</cp:revision>
  <dcterms:created xsi:type="dcterms:W3CDTF">2011-08-21T15:31:45Z</dcterms:created>
  <dcterms:modified xsi:type="dcterms:W3CDTF">2012-03-12T22:04:24Z</dcterms:modified>
</cp:coreProperties>
</file>