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4"/>
  </p:notesMasterIdLst>
  <p:sldIdLst>
    <p:sldId id="267" r:id="rId3"/>
    <p:sldId id="256" r:id="rId4"/>
    <p:sldId id="258" r:id="rId5"/>
    <p:sldId id="262" r:id="rId6"/>
    <p:sldId id="259" r:id="rId7"/>
    <p:sldId id="265" r:id="rId8"/>
    <p:sldId id="263" r:id="rId9"/>
    <p:sldId id="261" r:id="rId10"/>
    <p:sldId id="264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5FF62D-F2A1-4ADD-B327-E91D80E0D4C0}" type="doc">
      <dgm:prSet loTypeId="urn:microsoft.com/office/officeart/2005/8/layout/pyramid1" loCatId="pyramid" qsTypeId="urn:microsoft.com/office/officeart/2005/8/quickstyle/simple1" qsCatId="simple" csTypeId="urn:microsoft.com/office/officeart/2005/8/colors/accent5_5" csCatId="accent5" phldr="1"/>
      <dgm:spPr/>
    </dgm:pt>
    <dgm:pt modelId="{9BEA685B-980A-4BCF-81DC-2E9F1A07D2E5}">
      <dgm:prSet phldrT="[Text]"/>
      <dgm:spPr/>
      <dgm:t>
        <a:bodyPr/>
        <a:lstStyle/>
        <a:p>
          <a:endParaRPr lang="cs-CZ" dirty="0"/>
        </a:p>
      </dgm:t>
    </dgm:pt>
    <dgm:pt modelId="{7CDEEAAC-BBBD-4423-87C7-7D60C2BB2E9A}" type="parTrans" cxnId="{F7E1EBD0-F2AE-4EDA-B8C7-B5C6C78933FA}">
      <dgm:prSet/>
      <dgm:spPr/>
      <dgm:t>
        <a:bodyPr/>
        <a:lstStyle/>
        <a:p>
          <a:endParaRPr lang="cs-CZ"/>
        </a:p>
      </dgm:t>
    </dgm:pt>
    <dgm:pt modelId="{8DD3E3A2-9BB2-4DA8-A324-5913192EBD08}" type="sibTrans" cxnId="{F7E1EBD0-F2AE-4EDA-B8C7-B5C6C78933FA}">
      <dgm:prSet/>
      <dgm:spPr/>
      <dgm:t>
        <a:bodyPr/>
        <a:lstStyle/>
        <a:p>
          <a:endParaRPr lang="cs-CZ"/>
        </a:p>
      </dgm:t>
    </dgm:pt>
    <dgm:pt modelId="{FBF34066-1878-4578-887F-A94DF482ABC9}">
      <dgm:prSet phldrT="[Text]"/>
      <dgm:spPr/>
      <dgm:t>
        <a:bodyPr/>
        <a:lstStyle/>
        <a:p>
          <a:endParaRPr lang="cs-CZ" dirty="0"/>
        </a:p>
      </dgm:t>
    </dgm:pt>
    <dgm:pt modelId="{099616C5-396F-4AF5-BAAE-0DAC38818D68}" type="parTrans" cxnId="{0309D715-4801-4993-BE70-4838C53F2882}">
      <dgm:prSet/>
      <dgm:spPr/>
      <dgm:t>
        <a:bodyPr/>
        <a:lstStyle/>
        <a:p>
          <a:endParaRPr lang="cs-CZ"/>
        </a:p>
      </dgm:t>
    </dgm:pt>
    <dgm:pt modelId="{831AAEC8-6F3D-4774-90D1-00D714C46D9C}" type="sibTrans" cxnId="{0309D715-4801-4993-BE70-4838C53F2882}">
      <dgm:prSet/>
      <dgm:spPr/>
      <dgm:t>
        <a:bodyPr/>
        <a:lstStyle/>
        <a:p>
          <a:endParaRPr lang="cs-CZ"/>
        </a:p>
      </dgm:t>
    </dgm:pt>
    <dgm:pt modelId="{137597CC-8047-44AC-A43D-324548A18B8C}">
      <dgm:prSet phldrT="[Text]"/>
      <dgm:spPr/>
      <dgm:t>
        <a:bodyPr/>
        <a:lstStyle/>
        <a:p>
          <a:endParaRPr lang="cs-CZ" dirty="0"/>
        </a:p>
      </dgm:t>
    </dgm:pt>
    <dgm:pt modelId="{D36C6136-D3DF-4FF3-9660-D0F93525091D}" type="parTrans" cxnId="{DBDE8DB4-07E6-4C3C-B80F-F7A9F11DD255}">
      <dgm:prSet/>
      <dgm:spPr/>
      <dgm:t>
        <a:bodyPr/>
        <a:lstStyle/>
        <a:p>
          <a:endParaRPr lang="cs-CZ"/>
        </a:p>
      </dgm:t>
    </dgm:pt>
    <dgm:pt modelId="{D09865BE-1417-4309-AB7E-D5F540CC1AD5}" type="sibTrans" cxnId="{DBDE8DB4-07E6-4C3C-B80F-F7A9F11DD255}">
      <dgm:prSet/>
      <dgm:spPr/>
      <dgm:t>
        <a:bodyPr/>
        <a:lstStyle/>
        <a:p>
          <a:endParaRPr lang="cs-CZ"/>
        </a:p>
      </dgm:t>
    </dgm:pt>
    <dgm:pt modelId="{FB0764AB-7F4C-49E8-8A8F-5B9B2D226429}">
      <dgm:prSet/>
      <dgm:spPr/>
      <dgm:t>
        <a:bodyPr/>
        <a:lstStyle/>
        <a:p>
          <a:endParaRPr lang="cs-CZ" dirty="0"/>
        </a:p>
      </dgm:t>
    </dgm:pt>
    <dgm:pt modelId="{3FC3A07B-FDF3-403F-AAC3-8F4C94D96D0F}" type="parTrans" cxnId="{C8233937-2399-4178-9E09-AAE9D56E4A81}">
      <dgm:prSet/>
      <dgm:spPr/>
      <dgm:t>
        <a:bodyPr/>
        <a:lstStyle/>
        <a:p>
          <a:endParaRPr lang="cs-CZ"/>
        </a:p>
      </dgm:t>
    </dgm:pt>
    <dgm:pt modelId="{A7AA33CE-2D83-41A9-8D96-6609840AECBC}" type="sibTrans" cxnId="{C8233937-2399-4178-9E09-AAE9D56E4A81}">
      <dgm:prSet/>
      <dgm:spPr/>
      <dgm:t>
        <a:bodyPr/>
        <a:lstStyle/>
        <a:p>
          <a:endParaRPr lang="cs-CZ"/>
        </a:p>
      </dgm:t>
    </dgm:pt>
    <dgm:pt modelId="{78DE5373-AD5D-40F7-ACB2-08F106C9BC0E}" type="pres">
      <dgm:prSet presAssocID="{7B5FF62D-F2A1-4ADD-B327-E91D80E0D4C0}" presName="Name0" presStyleCnt="0">
        <dgm:presLayoutVars>
          <dgm:dir/>
          <dgm:animLvl val="lvl"/>
          <dgm:resizeHandles val="exact"/>
        </dgm:presLayoutVars>
      </dgm:prSet>
      <dgm:spPr/>
    </dgm:pt>
    <dgm:pt modelId="{87166733-90FF-45DD-AF8F-0316361EA9B8}" type="pres">
      <dgm:prSet presAssocID="{9BEA685B-980A-4BCF-81DC-2E9F1A07D2E5}" presName="Name8" presStyleCnt="0"/>
      <dgm:spPr/>
    </dgm:pt>
    <dgm:pt modelId="{F2EBC1E9-2948-4604-8980-4403540FCE2B}" type="pres">
      <dgm:prSet presAssocID="{9BEA685B-980A-4BCF-81DC-2E9F1A07D2E5}" presName="level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C48FF4-5E10-48BF-B239-2647EC5CF028}" type="pres">
      <dgm:prSet presAssocID="{9BEA685B-980A-4BCF-81DC-2E9F1A07D2E5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4A11BD-AC99-4D9E-AB26-1C9C2DA66504}" type="pres">
      <dgm:prSet presAssocID="{FB0764AB-7F4C-49E8-8A8F-5B9B2D226429}" presName="Name8" presStyleCnt="0"/>
      <dgm:spPr/>
    </dgm:pt>
    <dgm:pt modelId="{2D7030A8-559C-41C2-BC67-7CC589879EAA}" type="pres">
      <dgm:prSet presAssocID="{FB0764AB-7F4C-49E8-8A8F-5B9B2D226429}" presName="level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5E32EB-AF5E-453A-90A2-23058183FC7A}" type="pres">
      <dgm:prSet presAssocID="{FB0764AB-7F4C-49E8-8A8F-5B9B2D226429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489017-1E05-4C2E-A1F8-67EDE12477FF}" type="pres">
      <dgm:prSet presAssocID="{FBF34066-1878-4578-887F-A94DF482ABC9}" presName="Name8" presStyleCnt="0"/>
      <dgm:spPr/>
    </dgm:pt>
    <dgm:pt modelId="{341B4B21-DE3A-4FFB-9373-68D0CE2A905D}" type="pres">
      <dgm:prSet presAssocID="{FBF34066-1878-4578-887F-A94DF482ABC9}" presName="level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E07961-6D80-464A-805D-884ACC4308F8}" type="pres">
      <dgm:prSet presAssocID="{FBF34066-1878-4578-887F-A94DF482ABC9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56E22D-341D-4111-A20D-1DA68AE103E7}" type="pres">
      <dgm:prSet presAssocID="{137597CC-8047-44AC-A43D-324548A18B8C}" presName="Name8" presStyleCnt="0"/>
      <dgm:spPr/>
    </dgm:pt>
    <dgm:pt modelId="{B6E76390-62BD-415F-B031-5B09DC94E03C}" type="pres">
      <dgm:prSet presAssocID="{137597CC-8047-44AC-A43D-324548A18B8C}" presName="level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93878B-26DF-430A-AD7B-D5B4670D5432}" type="pres">
      <dgm:prSet presAssocID="{137597CC-8047-44AC-A43D-324548A18B8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0D7DD69-924D-45FC-B196-3B8C5875D9E2}" type="presOf" srcId="{FB0764AB-7F4C-49E8-8A8F-5B9B2D226429}" destId="{885E32EB-AF5E-453A-90A2-23058183FC7A}" srcOrd="1" destOrd="0" presId="urn:microsoft.com/office/officeart/2005/8/layout/pyramid1"/>
    <dgm:cxn modelId="{437CA2F7-00AF-4454-A45D-D35042420681}" type="presOf" srcId="{9BEA685B-980A-4BCF-81DC-2E9F1A07D2E5}" destId="{53C48FF4-5E10-48BF-B239-2647EC5CF028}" srcOrd="1" destOrd="0" presId="urn:microsoft.com/office/officeart/2005/8/layout/pyramid1"/>
    <dgm:cxn modelId="{E2BA2930-651D-4D17-9E11-E25867D6B5AA}" type="presOf" srcId="{9BEA685B-980A-4BCF-81DC-2E9F1A07D2E5}" destId="{F2EBC1E9-2948-4604-8980-4403540FCE2B}" srcOrd="0" destOrd="0" presId="urn:microsoft.com/office/officeart/2005/8/layout/pyramid1"/>
    <dgm:cxn modelId="{DBDE8DB4-07E6-4C3C-B80F-F7A9F11DD255}" srcId="{7B5FF62D-F2A1-4ADD-B327-E91D80E0D4C0}" destId="{137597CC-8047-44AC-A43D-324548A18B8C}" srcOrd="3" destOrd="0" parTransId="{D36C6136-D3DF-4FF3-9660-D0F93525091D}" sibTransId="{D09865BE-1417-4309-AB7E-D5F540CC1AD5}"/>
    <dgm:cxn modelId="{413E078F-5268-4724-B8E0-FFE7D7648114}" type="presOf" srcId="{137597CC-8047-44AC-A43D-324548A18B8C}" destId="{3093878B-26DF-430A-AD7B-D5B4670D5432}" srcOrd="1" destOrd="0" presId="urn:microsoft.com/office/officeart/2005/8/layout/pyramid1"/>
    <dgm:cxn modelId="{C8233937-2399-4178-9E09-AAE9D56E4A81}" srcId="{7B5FF62D-F2A1-4ADD-B327-E91D80E0D4C0}" destId="{FB0764AB-7F4C-49E8-8A8F-5B9B2D226429}" srcOrd="1" destOrd="0" parTransId="{3FC3A07B-FDF3-403F-AAC3-8F4C94D96D0F}" sibTransId="{A7AA33CE-2D83-41A9-8D96-6609840AECBC}"/>
    <dgm:cxn modelId="{02BA3DC5-4C1E-4E54-88BD-91627F4956CD}" type="presOf" srcId="{137597CC-8047-44AC-A43D-324548A18B8C}" destId="{B6E76390-62BD-415F-B031-5B09DC94E03C}" srcOrd="0" destOrd="0" presId="urn:microsoft.com/office/officeart/2005/8/layout/pyramid1"/>
    <dgm:cxn modelId="{0309D715-4801-4993-BE70-4838C53F2882}" srcId="{7B5FF62D-F2A1-4ADD-B327-E91D80E0D4C0}" destId="{FBF34066-1878-4578-887F-A94DF482ABC9}" srcOrd="2" destOrd="0" parTransId="{099616C5-396F-4AF5-BAAE-0DAC38818D68}" sibTransId="{831AAEC8-6F3D-4774-90D1-00D714C46D9C}"/>
    <dgm:cxn modelId="{ADF68FCC-87FD-475F-B9B9-A7D449A435D1}" type="presOf" srcId="{FBF34066-1878-4578-887F-A94DF482ABC9}" destId="{341B4B21-DE3A-4FFB-9373-68D0CE2A905D}" srcOrd="0" destOrd="0" presId="urn:microsoft.com/office/officeart/2005/8/layout/pyramid1"/>
    <dgm:cxn modelId="{9C30B19D-D7E6-4D96-BC33-400C18FC6181}" type="presOf" srcId="{FB0764AB-7F4C-49E8-8A8F-5B9B2D226429}" destId="{2D7030A8-559C-41C2-BC67-7CC589879EAA}" srcOrd="0" destOrd="0" presId="urn:microsoft.com/office/officeart/2005/8/layout/pyramid1"/>
    <dgm:cxn modelId="{6AEF4D29-5A95-4049-8A5C-2C6C2C646958}" type="presOf" srcId="{FBF34066-1878-4578-887F-A94DF482ABC9}" destId="{5AE07961-6D80-464A-805D-884ACC4308F8}" srcOrd="1" destOrd="0" presId="urn:microsoft.com/office/officeart/2005/8/layout/pyramid1"/>
    <dgm:cxn modelId="{F7E1EBD0-F2AE-4EDA-B8C7-B5C6C78933FA}" srcId="{7B5FF62D-F2A1-4ADD-B327-E91D80E0D4C0}" destId="{9BEA685B-980A-4BCF-81DC-2E9F1A07D2E5}" srcOrd="0" destOrd="0" parTransId="{7CDEEAAC-BBBD-4423-87C7-7D60C2BB2E9A}" sibTransId="{8DD3E3A2-9BB2-4DA8-A324-5913192EBD08}"/>
    <dgm:cxn modelId="{0A8CDAD5-E328-45AA-8243-1BCE1A55934D}" type="presOf" srcId="{7B5FF62D-F2A1-4ADD-B327-E91D80E0D4C0}" destId="{78DE5373-AD5D-40F7-ACB2-08F106C9BC0E}" srcOrd="0" destOrd="0" presId="urn:microsoft.com/office/officeart/2005/8/layout/pyramid1"/>
    <dgm:cxn modelId="{A64DA71A-9389-4E63-9154-306C4CCF9040}" type="presParOf" srcId="{78DE5373-AD5D-40F7-ACB2-08F106C9BC0E}" destId="{87166733-90FF-45DD-AF8F-0316361EA9B8}" srcOrd="0" destOrd="0" presId="urn:microsoft.com/office/officeart/2005/8/layout/pyramid1"/>
    <dgm:cxn modelId="{DE9EA6B8-A969-4E6D-99CC-60FA2D22278B}" type="presParOf" srcId="{87166733-90FF-45DD-AF8F-0316361EA9B8}" destId="{F2EBC1E9-2948-4604-8980-4403540FCE2B}" srcOrd="0" destOrd="0" presId="urn:microsoft.com/office/officeart/2005/8/layout/pyramid1"/>
    <dgm:cxn modelId="{0A6E8480-8628-42CD-AA61-4476DDF0A104}" type="presParOf" srcId="{87166733-90FF-45DD-AF8F-0316361EA9B8}" destId="{53C48FF4-5E10-48BF-B239-2647EC5CF028}" srcOrd="1" destOrd="0" presId="urn:microsoft.com/office/officeart/2005/8/layout/pyramid1"/>
    <dgm:cxn modelId="{41897C92-58B9-41DF-8097-031DAECA9C57}" type="presParOf" srcId="{78DE5373-AD5D-40F7-ACB2-08F106C9BC0E}" destId="{444A11BD-AC99-4D9E-AB26-1C9C2DA66504}" srcOrd="1" destOrd="0" presId="urn:microsoft.com/office/officeart/2005/8/layout/pyramid1"/>
    <dgm:cxn modelId="{5CED43ED-239E-46CA-86CD-229F453BAF04}" type="presParOf" srcId="{444A11BD-AC99-4D9E-AB26-1C9C2DA66504}" destId="{2D7030A8-559C-41C2-BC67-7CC589879EAA}" srcOrd="0" destOrd="0" presId="urn:microsoft.com/office/officeart/2005/8/layout/pyramid1"/>
    <dgm:cxn modelId="{0B94B92A-CD4E-45BC-9FE4-6BF7BA7A05C1}" type="presParOf" srcId="{444A11BD-AC99-4D9E-AB26-1C9C2DA66504}" destId="{885E32EB-AF5E-453A-90A2-23058183FC7A}" srcOrd="1" destOrd="0" presId="urn:microsoft.com/office/officeart/2005/8/layout/pyramid1"/>
    <dgm:cxn modelId="{54BC42FA-E55C-44E7-9BD9-99485C665C25}" type="presParOf" srcId="{78DE5373-AD5D-40F7-ACB2-08F106C9BC0E}" destId="{2C489017-1E05-4C2E-A1F8-67EDE12477FF}" srcOrd="2" destOrd="0" presId="urn:microsoft.com/office/officeart/2005/8/layout/pyramid1"/>
    <dgm:cxn modelId="{998DCD83-0BD3-4FB5-8DE5-2B0CA3F467E2}" type="presParOf" srcId="{2C489017-1E05-4C2E-A1F8-67EDE12477FF}" destId="{341B4B21-DE3A-4FFB-9373-68D0CE2A905D}" srcOrd="0" destOrd="0" presId="urn:microsoft.com/office/officeart/2005/8/layout/pyramid1"/>
    <dgm:cxn modelId="{FCE64978-DB0E-431F-97A7-508CF604D769}" type="presParOf" srcId="{2C489017-1E05-4C2E-A1F8-67EDE12477FF}" destId="{5AE07961-6D80-464A-805D-884ACC4308F8}" srcOrd="1" destOrd="0" presId="urn:microsoft.com/office/officeart/2005/8/layout/pyramid1"/>
    <dgm:cxn modelId="{2CDF048E-3092-43E0-BE48-E6E456D04342}" type="presParOf" srcId="{78DE5373-AD5D-40F7-ACB2-08F106C9BC0E}" destId="{2256E22D-341D-4111-A20D-1DA68AE103E7}" srcOrd="3" destOrd="0" presId="urn:microsoft.com/office/officeart/2005/8/layout/pyramid1"/>
    <dgm:cxn modelId="{5F040A7B-FB3F-4CE4-BBE8-1A5C15FD9FC8}" type="presParOf" srcId="{2256E22D-341D-4111-A20D-1DA68AE103E7}" destId="{B6E76390-62BD-415F-B031-5B09DC94E03C}" srcOrd="0" destOrd="0" presId="urn:microsoft.com/office/officeart/2005/8/layout/pyramid1"/>
    <dgm:cxn modelId="{3773CBF5-3DFC-41FD-A982-C027112B65AC}" type="presParOf" srcId="{2256E22D-341D-4111-A20D-1DA68AE103E7}" destId="{3093878B-26DF-430A-AD7B-D5B4670D5432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B5FF62D-F2A1-4ADD-B327-E91D80E0D4C0}" type="doc">
      <dgm:prSet loTypeId="urn:microsoft.com/office/officeart/2005/8/layout/pyramid1" loCatId="pyramid" qsTypeId="urn:microsoft.com/office/officeart/2005/8/quickstyle/simple1" qsCatId="simple" csTypeId="urn:microsoft.com/office/officeart/2005/8/colors/accent5_5" csCatId="accent5" phldr="1"/>
      <dgm:spPr/>
    </dgm:pt>
    <dgm:pt modelId="{9BEA685B-980A-4BCF-81DC-2E9F1A07D2E5}">
      <dgm:prSet phldrT="[Text]"/>
      <dgm:spPr/>
      <dgm:t>
        <a:bodyPr/>
        <a:lstStyle/>
        <a:p>
          <a:r>
            <a:rPr lang="cs-CZ" dirty="0" smtClean="0"/>
            <a:t>Ústava</a:t>
          </a:r>
          <a:endParaRPr lang="cs-CZ" dirty="0"/>
        </a:p>
      </dgm:t>
    </dgm:pt>
    <dgm:pt modelId="{7CDEEAAC-BBBD-4423-87C7-7D60C2BB2E9A}" type="parTrans" cxnId="{F7E1EBD0-F2AE-4EDA-B8C7-B5C6C78933FA}">
      <dgm:prSet/>
      <dgm:spPr/>
      <dgm:t>
        <a:bodyPr/>
        <a:lstStyle/>
        <a:p>
          <a:endParaRPr lang="cs-CZ"/>
        </a:p>
      </dgm:t>
    </dgm:pt>
    <dgm:pt modelId="{8DD3E3A2-9BB2-4DA8-A324-5913192EBD08}" type="sibTrans" cxnId="{F7E1EBD0-F2AE-4EDA-B8C7-B5C6C78933FA}">
      <dgm:prSet/>
      <dgm:spPr/>
      <dgm:t>
        <a:bodyPr/>
        <a:lstStyle/>
        <a:p>
          <a:endParaRPr lang="cs-CZ"/>
        </a:p>
      </dgm:t>
    </dgm:pt>
    <dgm:pt modelId="{FBF34066-1878-4578-887F-A94DF482ABC9}">
      <dgm:prSet phldrT="[Text]"/>
      <dgm:spPr/>
      <dgm:t>
        <a:bodyPr/>
        <a:lstStyle/>
        <a:p>
          <a:r>
            <a:rPr lang="cs-CZ" dirty="0" smtClean="0"/>
            <a:t>Nařízení vlády</a:t>
          </a:r>
          <a:endParaRPr lang="cs-CZ" dirty="0"/>
        </a:p>
      </dgm:t>
    </dgm:pt>
    <dgm:pt modelId="{099616C5-396F-4AF5-BAAE-0DAC38818D68}" type="parTrans" cxnId="{0309D715-4801-4993-BE70-4838C53F2882}">
      <dgm:prSet/>
      <dgm:spPr/>
      <dgm:t>
        <a:bodyPr/>
        <a:lstStyle/>
        <a:p>
          <a:endParaRPr lang="cs-CZ"/>
        </a:p>
      </dgm:t>
    </dgm:pt>
    <dgm:pt modelId="{831AAEC8-6F3D-4774-90D1-00D714C46D9C}" type="sibTrans" cxnId="{0309D715-4801-4993-BE70-4838C53F2882}">
      <dgm:prSet/>
      <dgm:spPr/>
      <dgm:t>
        <a:bodyPr/>
        <a:lstStyle/>
        <a:p>
          <a:endParaRPr lang="cs-CZ"/>
        </a:p>
      </dgm:t>
    </dgm:pt>
    <dgm:pt modelId="{137597CC-8047-44AC-A43D-324548A18B8C}">
      <dgm:prSet phldrT="[Text]"/>
      <dgm:spPr/>
      <dgm:t>
        <a:bodyPr/>
        <a:lstStyle/>
        <a:p>
          <a:r>
            <a:rPr lang="cs-CZ" dirty="0" smtClean="0"/>
            <a:t>Vyhlášky ministerstev</a:t>
          </a:r>
          <a:endParaRPr lang="cs-CZ" dirty="0"/>
        </a:p>
      </dgm:t>
    </dgm:pt>
    <dgm:pt modelId="{D36C6136-D3DF-4FF3-9660-D0F93525091D}" type="parTrans" cxnId="{DBDE8DB4-07E6-4C3C-B80F-F7A9F11DD255}">
      <dgm:prSet/>
      <dgm:spPr/>
      <dgm:t>
        <a:bodyPr/>
        <a:lstStyle/>
        <a:p>
          <a:endParaRPr lang="cs-CZ"/>
        </a:p>
      </dgm:t>
    </dgm:pt>
    <dgm:pt modelId="{D09865BE-1417-4309-AB7E-D5F540CC1AD5}" type="sibTrans" cxnId="{DBDE8DB4-07E6-4C3C-B80F-F7A9F11DD255}">
      <dgm:prSet/>
      <dgm:spPr/>
      <dgm:t>
        <a:bodyPr/>
        <a:lstStyle/>
        <a:p>
          <a:endParaRPr lang="cs-CZ"/>
        </a:p>
      </dgm:t>
    </dgm:pt>
    <dgm:pt modelId="{FB0764AB-7F4C-49E8-8A8F-5B9B2D226429}">
      <dgm:prSet/>
      <dgm:spPr/>
      <dgm:t>
        <a:bodyPr/>
        <a:lstStyle/>
        <a:p>
          <a:r>
            <a:rPr lang="cs-CZ" dirty="0" smtClean="0"/>
            <a:t>Zákony</a:t>
          </a:r>
          <a:endParaRPr lang="cs-CZ" dirty="0"/>
        </a:p>
      </dgm:t>
    </dgm:pt>
    <dgm:pt modelId="{3FC3A07B-FDF3-403F-AAC3-8F4C94D96D0F}" type="parTrans" cxnId="{C8233937-2399-4178-9E09-AAE9D56E4A81}">
      <dgm:prSet/>
      <dgm:spPr/>
      <dgm:t>
        <a:bodyPr/>
        <a:lstStyle/>
        <a:p>
          <a:endParaRPr lang="cs-CZ"/>
        </a:p>
      </dgm:t>
    </dgm:pt>
    <dgm:pt modelId="{A7AA33CE-2D83-41A9-8D96-6609840AECBC}" type="sibTrans" cxnId="{C8233937-2399-4178-9E09-AAE9D56E4A81}">
      <dgm:prSet/>
      <dgm:spPr/>
      <dgm:t>
        <a:bodyPr/>
        <a:lstStyle/>
        <a:p>
          <a:endParaRPr lang="cs-CZ"/>
        </a:p>
      </dgm:t>
    </dgm:pt>
    <dgm:pt modelId="{78DE5373-AD5D-40F7-ACB2-08F106C9BC0E}" type="pres">
      <dgm:prSet presAssocID="{7B5FF62D-F2A1-4ADD-B327-E91D80E0D4C0}" presName="Name0" presStyleCnt="0">
        <dgm:presLayoutVars>
          <dgm:dir/>
          <dgm:animLvl val="lvl"/>
          <dgm:resizeHandles val="exact"/>
        </dgm:presLayoutVars>
      </dgm:prSet>
      <dgm:spPr/>
    </dgm:pt>
    <dgm:pt modelId="{87166733-90FF-45DD-AF8F-0316361EA9B8}" type="pres">
      <dgm:prSet presAssocID="{9BEA685B-980A-4BCF-81DC-2E9F1A07D2E5}" presName="Name8" presStyleCnt="0"/>
      <dgm:spPr/>
    </dgm:pt>
    <dgm:pt modelId="{F2EBC1E9-2948-4604-8980-4403540FCE2B}" type="pres">
      <dgm:prSet presAssocID="{9BEA685B-980A-4BCF-81DC-2E9F1A07D2E5}" presName="level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C48FF4-5E10-48BF-B239-2647EC5CF028}" type="pres">
      <dgm:prSet presAssocID="{9BEA685B-980A-4BCF-81DC-2E9F1A07D2E5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4A11BD-AC99-4D9E-AB26-1C9C2DA66504}" type="pres">
      <dgm:prSet presAssocID="{FB0764AB-7F4C-49E8-8A8F-5B9B2D226429}" presName="Name8" presStyleCnt="0"/>
      <dgm:spPr/>
    </dgm:pt>
    <dgm:pt modelId="{2D7030A8-559C-41C2-BC67-7CC589879EAA}" type="pres">
      <dgm:prSet presAssocID="{FB0764AB-7F4C-49E8-8A8F-5B9B2D226429}" presName="level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5E32EB-AF5E-453A-90A2-23058183FC7A}" type="pres">
      <dgm:prSet presAssocID="{FB0764AB-7F4C-49E8-8A8F-5B9B2D226429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489017-1E05-4C2E-A1F8-67EDE12477FF}" type="pres">
      <dgm:prSet presAssocID="{FBF34066-1878-4578-887F-A94DF482ABC9}" presName="Name8" presStyleCnt="0"/>
      <dgm:spPr/>
    </dgm:pt>
    <dgm:pt modelId="{341B4B21-DE3A-4FFB-9373-68D0CE2A905D}" type="pres">
      <dgm:prSet presAssocID="{FBF34066-1878-4578-887F-A94DF482ABC9}" presName="level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E07961-6D80-464A-805D-884ACC4308F8}" type="pres">
      <dgm:prSet presAssocID="{FBF34066-1878-4578-887F-A94DF482ABC9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56E22D-341D-4111-A20D-1DA68AE103E7}" type="pres">
      <dgm:prSet presAssocID="{137597CC-8047-44AC-A43D-324548A18B8C}" presName="Name8" presStyleCnt="0"/>
      <dgm:spPr/>
    </dgm:pt>
    <dgm:pt modelId="{B6E76390-62BD-415F-B031-5B09DC94E03C}" type="pres">
      <dgm:prSet presAssocID="{137597CC-8047-44AC-A43D-324548A18B8C}" presName="level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93878B-26DF-430A-AD7B-D5B4670D5432}" type="pres">
      <dgm:prSet presAssocID="{137597CC-8047-44AC-A43D-324548A18B8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759075-A9AF-4A0E-9478-8297231496E0}" type="presOf" srcId="{FBF34066-1878-4578-887F-A94DF482ABC9}" destId="{5AE07961-6D80-464A-805D-884ACC4308F8}" srcOrd="1" destOrd="0" presId="urn:microsoft.com/office/officeart/2005/8/layout/pyramid1"/>
    <dgm:cxn modelId="{1EAE3C01-04D4-4B01-8641-76310D77FF15}" type="presOf" srcId="{FB0764AB-7F4C-49E8-8A8F-5B9B2D226429}" destId="{885E32EB-AF5E-453A-90A2-23058183FC7A}" srcOrd="1" destOrd="0" presId="urn:microsoft.com/office/officeart/2005/8/layout/pyramid1"/>
    <dgm:cxn modelId="{2DEA125B-00AF-4BF9-A1D3-CE359A19A505}" type="presOf" srcId="{9BEA685B-980A-4BCF-81DC-2E9F1A07D2E5}" destId="{F2EBC1E9-2948-4604-8980-4403540FCE2B}" srcOrd="0" destOrd="0" presId="urn:microsoft.com/office/officeart/2005/8/layout/pyramid1"/>
    <dgm:cxn modelId="{0309D715-4801-4993-BE70-4838C53F2882}" srcId="{7B5FF62D-F2A1-4ADD-B327-E91D80E0D4C0}" destId="{FBF34066-1878-4578-887F-A94DF482ABC9}" srcOrd="2" destOrd="0" parTransId="{099616C5-396F-4AF5-BAAE-0DAC38818D68}" sibTransId="{831AAEC8-6F3D-4774-90D1-00D714C46D9C}"/>
    <dgm:cxn modelId="{DBDE8DB4-07E6-4C3C-B80F-F7A9F11DD255}" srcId="{7B5FF62D-F2A1-4ADD-B327-E91D80E0D4C0}" destId="{137597CC-8047-44AC-A43D-324548A18B8C}" srcOrd="3" destOrd="0" parTransId="{D36C6136-D3DF-4FF3-9660-D0F93525091D}" sibTransId="{D09865BE-1417-4309-AB7E-D5F540CC1AD5}"/>
    <dgm:cxn modelId="{F7E1EBD0-F2AE-4EDA-B8C7-B5C6C78933FA}" srcId="{7B5FF62D-F2A1-4ADD-B327-E91D80E0D4C0}" destId="{9BEA685B-980A-4BCF-81DC-2E9F1A07D2E5}" srcOrd="0" destOrd="0" parTransId="{7CDEEAAC-BBBD-4423-87C7-7D60C2BB2E9A}" sibTransId="{8DD3E3A2-9BB2-4DA8-A324-5913192EBD08}"/>
    <dgm:cxn modelId="{6FD60D52-27C7-4480-8034-85862C5D9E48}" type="presOf" srcId="{137597CC-8047-44AC-A43D-324548A18B8C}" destId="{3093878B-26DF-430A-AD7B-D5B4670D5432}" srcOrd="1" destOrd="0" presId="urn:microsoft.com/office/officeart/2005/8/layout/pyramid1"/>
    <dgm:cxn modelId="{3EC6DB77-6C50-45A9-B64B-8D3E97229784}" type="presOf" srcId="{137597CC-8047-44AC-A43D-324548A18B8C}" destId="{B6E76390-62BD-415F-B031-5B09DC94E03C}" srcOrd="0" destOrd="0" presId="urn:microsoft.com/office/officeart/2005/8/layout/pyramid1"/>
    <dgm:cxn modelId="{5F5F65F1-47E1-40BA-8326-D9B17F7A9A54}" type="presOf" srcId="{FBF34066-1878-4578-887F-A94DF482ABC9}" destId="{341B4B21-DE3A-4FFB-9373-68D0CE2A905D}" srcOrd="0" destOrd="0" presId="urn:microsoft.com/office/officeart/2005/8/layout/pyramid1"/>
    <dgm:cxn modelId="{C8233937-2399-4178-9E09-AAE9D56E4A81}" srcId="{7B5FF62D-F2A1-4ADD-B327-E91D80E0D4C0}" destId="{FB0764AB-7F4C-49E8-8A8F-5B9B2D226429}" srcOrd="1" destOrd="0" parTransId="{3FC3A07B-FDF3-403F-AAC3-8F4C94D96D0F}" sibTransId="{A7AA33CE-2D83-41A9-8D96-6609840AECBC}"/>
    <dgm:cxn modelId="{AA196395-507D-4022-BF27-25259AF7E56F}" type="presOf" srcId="{FB0764AB-7F4C-49E8-8A8F-5B9B2D226429}" destId="{2D7030A8-559C-41C2-BC67-7CC589879EAA}" srcOrd="0" destOrd="0" presId="urn:microsoft.com/office/officeart/2005/8/layout/pyramid1"/>
    <dgm:cxn modelId="{C26FCF97-B2BB-4287-837F-52A59326E32B}" type="presOf" srcId="{7B5FF62D-F2A1-4ADD-B327-E91D80E0D4C0}" destId="{78DE5373-AD5D-40F7-ACB2-08F106C9BC0E}" srcOrd="0" destOrd="0" presId="urn:microsoft.com/office/officeart/2005/8/layout/pyramid1"/>
    <dgm:cxn modelId="{5CD16822-B07C-4735-876D-277A10C512A6}" type="presOf" srcId="{9BEA685B-980A-4BCF-81DC-2E9F1A07D2E5}" destId="{53C48FF4-5E10-48BF-B239-2647EC5CF028}" srcOrd="1" destOrd="0" presId="urn:microsoft.com/office/officeart/2005/8/layout/pyramid1"/>
    <dgm:cxn modelId="{9BBDD4FF-BF8A-45C0-A8B4-EBD6E444453D}" type="presParOf" srcId="{78DE5373-AD5D-40F7-ACB2-08F106C9BC0E}" destId="{87166733-90FF-45DD-AF8F-0316361EA9B8}" srcOrd="0" destOrd="0" presId="urn:microsoft.com/office/officeart/2005/8/layout/pyramid1"/>
    <dgm:cxn modelId="{0E4F6D25-1148-4B23-B225-60A3EF318CF2}" type="presParOf" srcId="{87166733-90FF-45DD-AF8F-0316361EA9B8}" destId="{F2EBC1E9-2948-4604-8980-4403540FCE2B}" srcOrd="0" destOrd="0" presId="urn:microsoft.com/office/officeart/2005/8/layout/pyramid1"/>
    <dgm:cxn modelId="{25280152-8514-4B59-A17E-E5A1B4D07914}" type="presParOf" srcId="{87166733-90FF-45DD-AF8F-0316361EA9B8}" destId="{53C48FF4-5E10-48BF-B239-2647EC5CF028}" srcOrd="1" destOrd="0" presId="urn:microsoft.com/office/officeart/2005/8/layout/pyramid1"/>
    <dgm:cxn modelId="{E63AA3E5-0ED1-45CD-BC3F-A8B1AE6C9015}" type="presParOf" srcId="{78DE5373-AD5D-40F7-ACB2-08F106C9BC0E}" destId="{444A11BD-AC99-4D9E-AB26-1C9C2DA66504}" srcOrd="1" destOrd="0" presId="urn:microsoft.com/office/officeart/2005/8/layout/pyramid1"/>
    <dgm:cxn modelId="{DB635487-35B6-4B27-BFCE-91DFAC531479}" type="presParOf" srcId="{444A11BD-AC99-4D9E-AB26-1C9C2DA66504}" destId="{2D7030A8-559C-41C2-BC67-7CC589879EAA}" srcOrd="0" destOrd="0" presId="urn:microsoft.com/office/officeart/2005/8/layout/pyramid1"/>
    <dgm:cxn modelId="{EA469B80-2001-49E9-86E8-8D4A954E1593}" type="presParOf" srcId="{444A11BD-AC99-4D9E-AB26-1C9C2DA66504}" destId="{885E32EB-AF5E-453A-90A2-23058183FC7A}" srcOrd="1" destOrd="0" presId="urn:microsoft.com/office/officeart/2005/8/layout/pyramid1"/>
    <dgm:cxn modelId="{AB8C273A-A4DA-42BD-8BB6-04CF5D507FB7}" type="presParOf" srcId="{78DE5373-AD5D-40F7-ACB2-08F106C9BC0E}" destId="{2C489017-1E05-4C2E-A1F8-67EDE12477FF}" srcOrd="2" destOrd="0" presId="urn:microsoft.com/office/officeart/2005/8/layout/pyramid1"/>
    <dgm:cxn modelId="{DB390303-50E0-4B57-A4C4-A9DB9D97BDD0}" type="presParOf" srcId="{2C489017-1E05-4C2E-A1F8-67EDE12477FF}" destId="{341B4B21-DE3A-4FFB-9373-68D0CE2A905D}" srcOrd="0" destOrd="0" presId="urn:microsoft.com/office/officeart/2005/8/layout/pyramid1"/>
    <dgm:cxn modelId="{B83483B9-F99F-4F06-B9C6-09C18CBAC791}" type="presParOf" srcId="{2C489017-1E05-4C2E-A1F8-67EDE12477FF}" destId="{5AE07961-6D80-464A-805D-884ACC4308F8}" srcOrd="1" destOrd="0" presId="urn:microsoft.com/office/officeart/2005/8/layout/pyramid1"/>
    <dgm:cxn modelId="{CCB31347-F761-4B93-A535-0448A73FBF9E}" type="presParOf" srcId="{78DE5373-AD5D-40F7-ACB2-08F106C9BC0E}" destId="{2256E22D-341D-4111-A20D-1DA68AE103E7}" srcOrd="3" destOrd="0" presId="urn:microsoft.com/office/officeart/2005/8/layout/pyramid1"/>
    <dgm:cxn modelId="{6AA7913A-0B19-460B-9DF8-BB03695530B6}" type="presParOf" srcId="{2256E22D-341D-4111-A20D-1DA68AE103E7}" destId="{B6E76390-62BD-415F-B031-5B09DC94E03C}" srcOrd="0" destOrd="0" presId="urn:microsoft.com/office/officeart/2005/8/layout/pyramid1"/>
    <dgm:cxn modelId="{D394104A-9810-4D2E-9F34-61555AEAB873}" type="presParOf" srcId="{2256E22D-341D-4111-A20D-1DA68AE103E7}" destId="{3093878B-26DF-430A-AD7B-D5B4670D5432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EBC1E9-2948-4604-8980-4403540FCE2B}">
      <dsp:nvSpPr>
        <dsp:cNvPr id="0" name=""/>
        <dsp:cNvSpPr/>
      </dsp:nvSpPr>
      <dsp:spPr>
        <a:xfrm>
          <a:off x="2286000" y="0"/>
          <a:ext cx="1524000" cy="1242138"/>
        </a:xfrm>
        <a:prstGeom prst="trapezoid">
          <a:avLst>
            <a:gd name="adj" fmla="val 61346"/>
          </a:avLst>
        </a:prstGeom>
        <a:solidFill>
          <a:schemeClr val="accent5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2286000" y="0"/>
        <a:ext cx="1524000" cy="1242138"/>
      </dsp:txXfrm>
    </dsp:sp>
    <dsp:sp modelId="{2D7030A8-559C-41C2-BC67-7CC589879EAA}">
      <dsp:nvSpPr>
        <dsp:cNvPr id="0" name=""/>
        <dsp:cNvSpPr/>
      </dsp:nvSpPr>
      <dsp:spPr>
        <a:xfrm>
          <a:off x="1524000" y="1242138"/>
          <a:ext cx="3048000" cy="1242138"/>
        </a:xfrm>
        <a:prstGeom prst="trapezoid">
          <a:avLst>
            <a:gd name="adj" fmla="val 61346"/>
          </a:avLst>
        </a:prstGeom>
        <a:solidFill>
          <a:schemeClr val="accent5">
            <a:alpha val="90000"/>
            <a:hueOff val="0"/>
            <a:satOff val="0"/>
            <a:lumOff val="0"/>
            <a:alphaOff val="-13333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2057400" y="1242138"/>
        <a:ext cx="1981200" cy="1242138"/>
      </dsp:txXfrm>
    </dsp:sp>
    <dsp:sp modelId="{341B4B21-DE3A-4FFB-9373-68D0CE2A905D}">
      <dsp:nvSpPr>
        <dsp:cNvPr id="0" name=""/>
        <dsp:cNvSpPr/>
      </dsp:nvSpPr>
      <dsp:spPr>
        <a:xfrm>
          <a:off x="761999" y="2484276"/>
          <a:ext cx="4572000" cy="1242138"/>
        </a:xfrm>
        <a:prstGeom prst="trapezoid">
          <a:avLst>
            <a:gd name="adj" fmla="val 61346"/>
          </a:avLst>
        </a:prstGeom>
        <a:solidFill>
          <a:schemeClr val="accent5">
            <a:alpha val="90000"/>
            <a:hueOff val="0"/>
            <a:satOff val="0"/>
            <a:lumOff val="0"/>
            <a:alphaOff val="-26667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1562099" y="2484276"/>
        <a:ext cx="2971800" cy="1242138"/>
      </dsp:txXfrm>
    </dsp:sp>
    <dsp:sp modelId="{B6E76390-62BD-415F-B031-5B09DC94E03C}">
      <dsp:nvSpPr>
        <dsp:cNvPr id="0" name=""/>
        <dsp:cNvSpPr/>
      </dsp:nvSpPr>
      <dsp:spPr>
        <a:xfrm>
          <a:off x="0" y="3726414"/>
          <a:ext cx="6096000" cy="1242138"/>
        </a:xfrm>
        <a:prstGeom prst="trapezoid">
          <a:avLst>
            <a:gd name="adj" fmla="val 61346"/>
          </a:avLst>
        </a:prstGeom>
        <a:solidFill>
          <a:schemeClr val="accent5">
            <a:alpha val="90000"/>
            <a:hueOff val="0"/>
            <a:satOff val="0"/>
            <a:lumOff val="0"/>
            <a:alphaOff val="-4000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 dirty="0"/>
        </a:p>
      </dsp:txBody>
      <dsp:txXfrm>
        <a:off x="1066799" y="3726414"/>
        <a:ext cx="3962400" cy="12421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6D1874-D2A4-44C7-A5EE-806694BED400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61A9D6-AF60-44E0-BBB9-10EEED90B6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46211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DBEB1-2D6E-4EDE-873E-3FC3C0598F19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F5D0838-7481-41DF-82FC-571CA3FA1C5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DBEB1-2D6E-4EDE-873E-3FC3C0598F19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D0838-7481-41DF-82FC-571CA3FA1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DBEB1-2D6E-4EDE-873E-3FC3C0598F19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D0838-7481-41DF-82FC-571CA3FA1C5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DBEB1-2D6E-4EDE-873E-3FC3C0598F19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D0838-7481-41DF-82FC-571CA3FA1C5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DBEB1-2D6E-4EDE-873E-3FC3C0598F19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D0838-7481-41DF-82FC-571CA3FA1C5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DBEB1-2D6E-4EDE-873E-3FC3C0598F19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D0838-7481-41DF-82FC-571CA3FA1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DBEB1-2D6E-4EDE-873E-3FC3C0598F19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D0838-7481-41DF-82FC-571CA3FA1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DBEB1-2D6E-4EDE-873E-3FC3C0598F19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D0838-7481-41DF-82FC-571CA3FA1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DBEB1-2D6E-4EDE-873E-3FC3C0598F19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D0838-7481-41DF-82FC-571CA3FA1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DBEB1-2D6E-4EDE-873E-3FC3C0598F19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D0838-7481-41DF-82FC-571CA3FA1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DBEB1-2D6E-4EDE-873E-3FC3C0598F19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D0838-7481-41DF-82FC-571CA3FA1C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6711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45916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11751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55382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44631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02626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70908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95092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03333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14760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8157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BCDBEB1-2D6E-4EDE-873E-3FC3C0598F19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F5D0838-7481-41DF-82FC-571CA3FA1C5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00330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VY_32_INOVACE_11_12_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PL Právo a jeho druhy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9. ročník. K procvičení učiva na téma Právo. Žák si pomocí interaktivní tabule a prezentace procvičí probrané učivo na dané téma. 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4256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Právo a jeho druhy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p</a:t>
            </a:r>
            <a:r>
              <a:rPr lang="cs-CZ" smtClean="0"/>
              <a:t>racovní listy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1632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dirty="0" smtClean="0"/>
              <a:t>1) Správně přiřaď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836712"/>
            <a:ext cx="3816424" cy="5843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AutoNum type="arabicParenR"/>
            </a:pPr>
            <a:r>
              <a:rPr lang="cs-CZ" sz="2800" dirty="0" smtClean="0"/>
              <a:t>Ústavní právo</a:t>
            </a:r>
          </a:p>
          <a:p>
            <a:pPr marL="342900" indent="-342900">
              <a:lnSpc>
                <a:spcPct val="150000"/>
              </a:lnSpc>
              <a:buAutoNum type="arabicParenR"/>
            </a:pPr>
            <a:r>
              <a:rPr lang="cs-CZ" sz="2800" dirty="0" smtClean="0"/>
              <a:t>Správní právo</a:t>
            </a:r>
          </a:p>
          <a:p>
            <a:pPr marL="342900" indent="-342900">
              <a:lnSpc>
                <a:spcPct val="150000"/>
              </a:lnSpc>
              <a:buAutoNum type="arabicParenR"/>
            </a:pPr>
            <a:r>
              <a:rPr lang="cs-CZ" sz="2800" dirty="0" smtClean="0"/>
              <a:t>Trestní právo</a:t>
            </a:r>
          </a:p>
          <a:p>
            <a:pPr marL="342900" indent="-342900">
              <a:lnSpc>
                <a:spcPct val="150000"/>
              </a:lnSpc>
              <a:buAutoNum type="arabicParenR"/>
            </a:pPr>
            <a:r>
              <a:rPr lang="cs-CZ" sz="2800" dirty="0" smtClean="0"/>
              <a:t>Obchodní právo</a:t>
            </a:r>
          </a:p>
          <a:p>
            <a:pPr marL="342900" indent="-342900">
              <a:lnSpc>
                <a:spcPct val="150000"/>
              </a:lnSpc>
              <a:buAutoNum type="arabicParenR"/>
            </a:pPr>
            <a:r>
              <a:rPr lang="cs-CZ" sz="2800" dirty="0" smtClean="0"/>
              <a:t>Občanské právo</a:t>
            </a:r>
          </a:p>
          <a:p>
            <a:pPr marL="342900" indent="-342900">
              <a:lnSpc>
                <a:spcPct val="150000"/>
              </a:lnSpc>
              <a:buAutoNum type="arabicParenR"/>
            </a:pPr>
            <a:r>
              <a:rPr lang="cs-CZ" sz="2800" dirty="0" smtClean="0"/>
              <a:t>Pracovní právo</a:t>
            </a:r>
          </a:p>
          <a:p>
            <a:pPr marL="342900" indent="-342900">
              <a:lnSpc>
                <a:spcPct val="150000"/>
              </a:lnSpc>
              <a:buAutoNum type="arabicParenR"/>
            </a:pPr>
            <a:r>
              <a:rPr lang="cs-CZ" sz="2800" dirty="0" smtClean="0"/>
              <a:t>Finanční právo</a:t>
            </a:r>
          </a:p>
          <a:p>
            <a:pPr marL="342900" indent="-342900">
              <a:lnSpc>
                <a:spcPct val="150000"/>
              </a:lnSpc>
              <a:buAutoNum type="arabicParenR"/>
            </a:pPr>
            <a:r>
              <a:rPr lang="cs-CZ" sz="2800" dirty="0" smtClean="0"/>
              <a:t>Rodinné právo</a:t>
            </a:r>
          </a:p>
          <a:p>
            <a:pPr marL="342900" indent="-342900">
              <a:lnSpc>
                <a:spcPct val="150000"/>
              </a:lnSpc>
              <a:buAutoNum type="arabicParenR"/>
            </a:pPr>
            <a:r>
              <a:rPr lang="cs-CZ" sz="2800" dirty="0" smtClean="0"/>
              <a:t>Mezinárodní právo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82182" y="868650"/>
            <a:ext cx="1508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Charta</a:t>
            </a:r>
            <a:r>
              <a:rPr lang="cs-CZ" dirty="0" smtClean="0"/>
              <a:t> OSN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6136" y="3273828"/>
            <a:ext cx="13447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Ústava</a:t>
            </a:r>
            <a:r>
              <a:rPr lang="cs-CZ" dirty="0" smtClean="0"/>
              <a:t> ČR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85967" y="2852936"/>
            <a:ext cx="18197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Zákon</a:t>
            </a:r>
            <a:r>
              <a:rPr lang="cs-CZ" dirty="0" smtClean="0"/>
              <a:t> o obcích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60739" y="2060848"/>
            <a:ext cx="16428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Trestní</a:t>
            </a:r>
            <a:r>
              <a:rPr lang="cs-CZ" dirty="0" smtClean="0"/>
              <a:t> zákon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43146" y="4420508"/>
            <a:ext cx="21868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Obchodní</a:t>
            </a:r>
            <a:r>
              <a:rPr lang="cs-CZ" dirty="0" smtClean="0"/>
              <a:t> zákoník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26432" y="1269843"/>
            <a:ext cx="21884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Občanský</a:t>
            </a:r>
            <a:r>
              <a:rPr lang="cs-CZ" dirty="0" smtClean="0"/>
              <a:t> zákoník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67719" y="6165304"/>
            <a:ext cx="1656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Zákoník práce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76847" y="3964414"/>
            <a:ext cx="18444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Vyhláška ČNB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33210" y="5013176"/>
            <a:ext cx="17572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Zákon o rodině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22170" y="5466252"/>
            <a:ext cx="27077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Mezinárodní smlouvy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3845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0"/>
            <a:ext cx="8424862" cy="1916832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cs-CZ" sz="3200" dirty="0"/>
              <a:t> </a:t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2) Úkol</a:t>
            </a:r>
            <a:r>
              <a:rPr lang="cs-CZ" sz="3200" dirty="0"/>
              <a:t>: Co z níže uvedeného patří do oblasti práva a co do oblasti morálky </a:t>
            </a:r>
            <a:r>
              <a:rPr lang="cs-CZ" sz="2400" b="1" dirty="0">
                <a:solidFill>
                  <a:schemeClr val="folHlink"/>
                </a:solidFill>
              </a:rPr>
              <a:t/>
            </a:r>
            <a:br>
              <a:rPr lang="cs-CZ" sz="2400" b="1" dirty="0">
                <a:solidFill>
                  <a:schemeClr val="folHlink"/>
                </a:solidFill>
              </a:rPr>
            </a:br>
            <a:endParaRPr lang="cs-CZ" sz="2400" b="1" dirty="0">
              <a:solidFill>
                <a:schemeClr val="folHlink"/>
              </a:solidFill>
            </a:endParaRP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1" y="1828800"/>
            <a:ext cx="8147248" cy="46958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200" dirty="0">
              <a:solidFill>
                <a:schemeClr val="tx1"/>
              </a:solidFill>
              <a:latin typeface="+mn-lt"/>
            </a:endParaRP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sz="2400" dirty="0">
                <a:solidFill>
                  <a:schemeClr val="tx1"/>
                </a:solidFill>
                <a:latin typeface="+mn-lt"/>
              </a:rPr>
              <a:t>Auto přejede křižovatku na </a:t>
            </a:r>
            <a:r>
              <a:rPr lang="cs-CZ" sz="2400" dirty="0" smtClean="0">
                <a:solidFill>
                  <a:schemeClr val="tx1"/>
                </a:solidFill>
                <a:latin typeface="+mn-lt"/>
              </a:rPr>
              <a:t>červenou – </a:t>
            </a:r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 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sz="2400" dirty="0">
                <a:solidFill>
                  <a:schemeClr val="tx1"/>
                </a:solidFill>
                <a:latin typeface="+mn-lt"/>
              </a:rPr>
              <a:t>Paní Nováková nezdraví paní </a:t>
            </a:r>
            <a:r>
              <a:rPr lang="cs-CZ" sz="2400" dirty="0" smtClean="0">
                <a:solidFill>
                  <a:schemeClr val="tx1"/>
                </a:solidFill>
                <a:latin typeface="+mn-lt"/>
              </a:rPr>
              <a:t>Bílou -</a:t>
            </a:r>
            <a:endParaRPr lang="cs-CZ" sz="2400" b="1" dirty="0" smtClean="0">
              <a:solidFill>
                <a:srgbClr val="FF0000"/>
              </a:solidFill>
              <a:latin typeface="+mn-lt"/>
            </a:endParaRP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dirty="0">
                <a:solidFill>
                  <a:schemeClr val="tx1"/>
                </a:solidFill>
                <a:latin typeface="+mn-lt"/>
              </a:rPr>
              <a:t>Petr často nutí některé spolužáky, aby mu kupovali svačiny, jinak je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fackuje – 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sz="2400" dirty="0">
                <a:solidFill>
                  <a:schemeClr val="tx1"/>
                </a:solidFill>
                <a:latin typeface="+mn-lt"/>
              </a:rPr>
              <a:t>Manžel paní Zelené ji opustil a zanechal ji samotnou s </a:t>
            </a:r>
            <a:r>
              <a:rPr lang="cs-CZ" sz="2400" dirty="0" smtClean="0">
                <a:solidFill>
                  <a:schemeClr val="tx1"/>
                </a:solidFill>
                <a:latin typeface="+mn-lt"/>
              </a:rPr>
              <a:t>dítětem - 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sz="2400" dirty="0" smtClean="0">
                <a:solidFill>
                  <a:schemeClr val="tx1"/>
                </a:solidFill>
                <a:latin typeface="+mn-lt"/>
              </a:rPr>
              <a:t>Manžel paní Zelené neplatí na dítě výživné - 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sz="2400" dirty="0">
                <a:solidFill>
                  <a:schemeClr val="tx1"/>
                </a:solidFill>
                <a:latin typeface="+mn-lt"/>
              </a:rPr>
              <a:t>Jirka lhal své matce, že se celé odpoledne učil </a:t>
            </a:r>
            <a:r>
              <a:rPr lang="cs-CZ" sz="2400" dirty="0" smtClean="0">
                <a:solidFill>
                  <a:schemeClr val="tx1"/>
                </a:solidFill>
                <a:latin typeface="+mn-lt"/>
              </a:rPr>
              <a:t>-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sz="2400" dirty="0">
                <a:solidFill>
                  <a:schemeClr val="tx1"/>
                </a:solidFill>
                <a:latin typeface="+mn-lt"/>
              </a:rPr>
              <a:t>Žák  v obchodě ukradl </a:t>
            </a:r>
            <a:r>
              <a:rPr lang="cs-CZ" sz="2400" dirty="0" smtClean="0">
                <a:solidFill>
                  <a:schemeClr val="tx1"/>
                </a:solidFill>
                <a:latin typeface="+mn-lt"/>
              </a:rPr>
              <a:t>časopis -</a:t>
            </a:r>
            <a:endParaRPr lang="cs-CZ" sz="2400" b="1" dirty="0" smtClean="0">
              <a:solidFill>
                <a:srgbClr val="FF0000"/>
              </a:solidFill>
              <a:latin typeface="+mn-lt"/>
            </a:endParaRP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  <a:latin typeface="+mn-lt"/>
              </a:rPr>
              <a:t>Martina pomlouvá Petru s Terezou. -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 dirty="0"/>
              <a:t>- </a:t>
            </a:r>
          </a:p>
        </p:txBody>
      </p:sp>
    </p:spTree>
    <p:extLst>
      <p:ext uri="{BB962C8B-B14F-4D97-AF65-F5344CB8AC3E}">
        <p14:creationId xmlns:p14="http://schemas.microsoft.com/office/powerpoint/2010/main" val="300220448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8579296" cy="1196752"/>
          </a:xfrm>
        </p:spPr>
        <p:txBody>
          <a:bodyPr/>
          <a:lstStyle/>
          <a:p>
            <a:r>
              <a:rPr lang="cs-CZ" dirty="0" smtClean="0"/>
              <a:t>3)Správně doplň pyramidu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96251694"/>
              </p:ext>
            </p:extLst>
          </p:nvPr>
        </p:nvGraphicFramePr>
        <p:xfrm>
          <a:off x="1475656" y="1556792"/>
          <a:ext cx="6096000" cy="496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27584" y="1772816"/>
            <a:ext cx="25683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Nařízení vlády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80112" y="2296036"/>
            <a:ext cx="32149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Vyhlášky ministerstev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3645024"/>
            <a:ext cx="1126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Ústava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32240" y="4106689"/>
            <a:ext cx="12346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Zákony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55602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dirty="0" smtClean="0"/>
              <a:t>4) Správně spoj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589567"/>
            <a:ext cx="34839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právo soukromé -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338682"/>
            <a:ext cx="30577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 právo veřejné -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99992" y="5085184"/>
            <a:ext cx="45365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b) rovné postavení subjektů právního vztahu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2348880"/>
            <a:ext cx="41764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a) právní vztah jednotlivce s mocenskými orgány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1274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dirty="0" smtClean="0"/>
              <a:t>1a) Správně přiřaď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836712"/>
            <a:ext cx="3816424" cy="5843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AutoNum type="arabicParenR"/>
            </a:pPr>
            <a:r>
              <a:rPr lang="cs-CZ" sz="2800" dirty="0" smtClean="0"/>
              <a:t>Ústavní právo</a:t>
            </a:r>
          </a:p>
          <a:p>
            <a:pPr marL="342900" indent="-342900">
              <a:lnSpc>
                <a:spcPct val="150000"/>
              </a:lnSpc>
              <a:buAutoNum type="arabicParenR"/>
            </a:pPr>
            <a:r>
              <a:rPr lang="cs-CZ" sz="2800" dirty="0" smtClean="0"/>
              <a:t>Správní právo</a:t>
            </a:r>
          </a:p>
          <a:p>
            <a:pPr marL="342900" indent="-342900">
              <a:lnSpc>
                <a:spcPct val="150000"/>
              </a:lnSpc>
              <a:buAutoNum type="arabicParenR"/>
            </a:pPr>
            <a:r>
              <a:rPr lang="cs-CZ" sz="2800" dirty="0" smtClean="0"/>
              <a:t>Trestní právo</a:t>
            </a:r>
          </a:p>
          <a:p>
            <a:pPr marL="342900" indent="-342900">
              <a:lnSpc>
                <a:spcPct val="150000"/>
              </a:lnSpc>
              <a:buAutoNum type="arabicParenR"/>
            </a:pPr>
            <a:r>
              <a:rPr lang="cs-CZ" sz="2800" dirty="0" smtClean="0"/>
              <a:t>Obchodní právo</a:t>
            </a:r>
          </a:p>
          <a:p>
            <a:pPr marL="342900" indent="-342900">
              <a:lnSpc>
                <a:spcPct val="150000"/>
              </a:lnSpc>
              <a:buAutoNum type="arabicParenR"/>
            </a:pPr>
            <a:r>
              <a:rPr lang="cs-CZ" sz="2800" dirty="0" smtClean="0"/>
              <a:t>Občanské právo</a:t>
            </a:r>
          </a:p>
          <a:p>
            <a:pPr marL="342900" indent="-342900">
              <a:lnSpc>
                <a:spcPct val="150000"/>
              </a:lnSpc>
              <a:buAutoNum type="arabicParenR"/>
            </a:pPr>
            <a:r>
              <a:rPr lang="cs-CZ" sz="2800" dirty="0" smtClean="0"/>
              <a:t>Pracovní právo</a:t>
            </a:r>
          </a:p>
          <a:p>
            <a:pPr marL="342900" indent="-342900">
              <a:lnSpc>
                <a:spcPct val="150000"/>
              </a:lnSpc>
              <a:buAutoNum type="arabicParenR"/>
            </a:pPr>
            <a:r>
              <a:rPr lang="cs-CZ" sz="2800" dirty="0" smtClean="0"/>
              <a:t>Finanční právo</a:t>
            </a:r>
          </a:p>
          <a:p>
            <a:pPr marL="342900" indent="-342900">
              <a:lnSpc>
                <a:spcPct val="150000"/>
              </a:lnSpc>
              <a:buAutoNum type="arabicParenR"/>
            </a:pPr>
            <a:r>
              <a:rPr lang="cs-CZ" sz="2800" dirty="0" smtClean="0"/>
              <a:t>Rodinné právo</a:t>
            </a:r>
          </a:p>
          <a:p>
            <a:pPr marL="342900" indent="-342900">
              <a:lnSpc>
                <a:spcPct val="150000"/>
              </a:lnSpc>
              <a:buAutoNum type="arabicParenR"/>
            </a:pPr>
            <a:r>
              <a:rPr lang="cs-CZ" sz="2800" dirty="0" smtClean="0"/>
              <a:t>Mezinárodní právo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6136" y="3273828"/>
            <a:ext cx="13447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Ústava</a:t>
            </a:r>
            <a:r>
              <a:rPr lang="cs-CZ" dirty="0" smtClean="0"/>
              <a:t> ČR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85967" y="2852936"/>
            <a:ext cx="18197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Zákon</a:t>
            </a:r>
            <a:r>
              <a:rPr lang="cs-CZ" dirty="0" smtClean="0"/>
              <a:t> o obcích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60739" y="2060848"/>
            <a:ext cx="16428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Trestní</a:t>
            </a:r>
            <a:r>
              <a:rPr lang="cs-CZ" dirty="0" smtClean="0"/>
              <a:t> zákon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43146" y="4420508"/>
            <a:ext cx="21868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Obchodní</a:t>
            </a:r>
            <a:r>
              <a:rPr lang="cs-CZ" dirty="0" smtClean="0"/>
              <a:t> zákoník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26432" y="1269843"/>
            <a:ext cx="21884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Občanský</a:t>
            </a:r>
            <a:r>
              <a:rPr lang="cs-CZ" dirty="0" smtClean="0"/>
              <a:t> zákoník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67719" y="6165304"/>
            <a:ext cx="1656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Zákoník práce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76847" y="3964414"/>
            <a:ext cx="18444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Vyhláška ČNB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33210" y="5013176"/>
            <a:ext cx="17572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Zákon o rodině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22170" y="5466252"/>
            <a:ext cx="27077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Mezinárodní smlouvy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7130609" y="902881"/>
            <a:ext cx="14334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Charta OSN</a:t>
            </a:r>
          </a:p>
        </p:txBody>
      </p:sp>
    </p:spTree>
    <p:extLst>
      <p:ext uri="{BB962C8B-B14F-4D97-AF65-F5344CB8AC3E}">
        <p14:creationId xmlns:p14="http://schemas.microsoft.com/office/powerpoint/2010/main" val="2116019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88889E-6 -2.96296E-6 C -0.02204 -0.00138 -0.03576 0.00024 -0.05451 -0.01018 C -0.06197 -0.01967 -0.05208 -0.00833 -0.06371 -0.0162 C -0.06701 -0.01828 -0.06979 -0.02152 -0.07274 -0.0243 C -0.08506 -0.03541 -0.09531 -0.04699 -0.1092 -0.05486 C -0.11614 -0.06388 -0.13263 -0.06967 -0.14253 -0.07291 C -0.14704 -0.07893 -0.15242 -0.07893 -0.15763 -0.08495 C -0.16388 -0.09236 -0.16788 -0.10231 -0.17274 -0.11111 C -0.17326 -0.11319 -0.17361 -0.11527 -0.1743 -0.11713 C -0.17569 -0.1206 -0.17777 -0.12361 -0.17881 -0.12731 C -0.18576 -0.15138 -0.18819 -0.17685 -0.19704 -0.2 C -0.19878 -0.21365 -0.20399 -0.22476 -0.20607 -0.23842 C -0.20833 -0.253 -0.20538 -0.24722 -0.21058 -0.25463 C -0.21336 -0.26851 -0.21701 -0.28495 -0.22725 -0.29305 C -0.23142 -0.29629 -0.23645 -0.29699 -0.24097 -0.29907 L -0.24097 -0.29907 C -0.25121 -0.3081 -0.26267 -0.31226 -0.2743 -0.31713 C -0.28975 -0.33148 -0.31076 -0.32708 -0.32881 -0.32939 C -0.35399 -0.3287 -0.40451 -0.32731 -0.40451 -0.32731 " pathEditMode="relative" ptsTypes="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52 -0.00833 C -0.1059 -0.00903 -0.10903 -0.0081 -0.11337 -0.0132 C -0.11528 -0.01783 -0.11302 -0.01227 -0.11563 -0.01597 C -0.11649 -0.01713 -0.11701 -0.01875 -0.11771 -0.01991 C -0.12066 -0.02546 -0.12292 -0.03079 -0.12622 -0.03449 C -0.12778 -0.03889 -0.13177 -0.04167 -0.13403 -0.04329 C -0.13507 -0.04607 -0.13646 -0.04607 -0.1375 -0.04884 C -0.13906 -0.05232 -0.13993 -0.05718 -0.14115 -0.06111 C -0.14132 -0.06227 -0.14132 -0.0632 -0.14149 -0.06412 C -0.14167 -0.06574 -0.14236 -0.06736 -0.14254 -0.06898 C -0.14427 -0.08033 -0.14479 -0.09236 -0.14688 -0.10347 C -0.14722 -0.10995 -0.14844 -0.11528 -0.14896 -0.12176 C -0.14931 -0.1287 -0.14861 -0.12593 -0.15 -0.1294 C -0.1507 -0.13611 -0.15139 -0.14398 -0.15382 -0.14769 C -0.15486 -0.14908 -0.15608 -0.14954 -0.15695 -0.1507 L -0.15695 -0.15046 C -0.15955 -0.15486 -0.16215 -0.15671 -0.16493 -0.15903 C -0.16858 -0.16574 -0.17344 -0.16389 -0.17778 -0.16505 C -0.18333 -0.16458 -0.19514 -0.16389 -0.19514 -0.16366 " pathEditMode="relative" rAng="0" ptsTypes="ffffffffffffffFfffA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40" y="-787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139 -0.00232 C -0.11371 0.00486 -0.12847 0.0037 -0.14166 0.00486 C -0.16736 0.01018 -0.19114 0.01412 -0.21736 0.01528 C -0.23316 0.02477 -0.23559 0.02014 -0.26128 0.02106 C -0.27656 0.02731 -0.27031 0.02569 -0.2967 0.02708 C -0.3 0.0287 -0.30278 0.03287 -0.30642 0.0331 C -0.3158 0.0338 -0.32517 0.03171 -0.33437 0.03171 " pathEditMode="relative" rAng="0" ptsTypes="ffffff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649" y="1806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091 -0.02731 C -0.08646 -0.01759 -0.08802 -0.02129 -0.09497 -0.02546 C -0.0967 -0.03472 -0.09844 -0.04421 -0.09948 -0.05393 C -0.10052 -0.06064 -0.10191 -0.0743 -0.10191 -0.07407 C -0.10278 -0.11782 -0.09688 -0.13171 -0.11354 -0.15162 C -0.1165 -0.15972 -0.12049 -0.16342 -0.12413 -0.1699 C -0.13247 -0.18449 -0.12778 -0.18078 -0.13577 -0.18426 C -0.13976 -0.19166 -0.14532 -0.19282 -0.15087 -0.19652 C -0.16111 -0.20347 -0.16997 -0.20509 -0.18125 -0.20648 C -0.1915 -0.21134 -0.20139 -0.22453 -0.21146 -0.23102 C -0.21493 -0.23333 -0.21702 -0.23703 -0.22084 -0.23703 C -0.24427 -0.23773 -0.26754 -0.23703 -0.2908 -0.23703 " pathEditMode="relative" rAng="0" ptsTypes="fffffffffffA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503" y="-10046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218 -0.03495 C -0.13993 -0.01805 -0.13437 0.00579 -0.12638 0.01806 C -0.12204 0.02523 -0.1177 0.03218 -0.11302 0.03912 C -0.11145 0.04144 -0.10885 0.0456 -0.10885 0.04584 C -0.10034 0.08403 -0.08003 0.11158 -0.06163 0.13866 C -0.05555 0.14769 -0.05225 0.16204 -0.04809 0.17269 C -0.04652 0.17709 -0.04253 0.18542 -0.04253 0.18565 C -0.03993 0.20509 -0.04184 0.24908 -0.05225 0.26597 C -0.05416 0.27454 -0.05347 0.27685 -0.06163 0.28079 C -0.06441 0.28218 -0.06961 0.28496 -0.06961 0.28519 C -0.07204 0.29676 -0.06927 0.28634 -0.075 0.2956 C -0.08125 0.30533 -0.07343 0.30023 -0.08333 0.30417 C -0.09618 0.31898 -0.08194 0.30023 -0.09132 0.32107 C -0.09652 0.33241 -0.10243 0.33426 -0.11024 0.33773 C -0.11493 0.33565 -0.11441 0.3382 -0.11441 0.3338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04" y="18657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8.88889E-6 C -0.01181 -0.02385 -0.01563 -0.0463 -0.01962 -0.07477 C -0.02292 -0.13866 -0.02362 -0.12871 -0.01355 -0.23033 C -0.01251 -0.24075 -0.00608 -0.24885 -0.00296 -0.25857 C -0.00903 -0.26065 -0.01251 -0.26366 -0.01806 -0.26667 C -0.02379 -0.26991 -0.02796 -0.27014 -0.03334 -0.27477 C -0.08785 -0.27246 -0.06754 -0.27269 -0.09393 -0.27269 " pathEditMode="relative" ptsTypes="ffffff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5.92593E-6 C -0.00764 0.01041 -0.01597 0.02198 -0.0257 0.02823 C -0.02674 0.02962 -0.02761 0.03147 -0.02882 0.0324 C -0.03021 0.03356 -0.03212 0.03286 -0.03334 0.03425 C -0.03525 0.03633 -0.03611 0.03981 -0.03785 0.04235 C -0.04288 0.04999 -0.04306 0.04976 -0.04844 0.05462 C -0.05 0.05786 -0.05087 0.0618 -0.05295 0.06458 C -0.054 0.06596 -0.05625 0.06527 -0.05747 0.06666 C -0.07101 0.08032 -0.05955 0.07453 -0.06962 0.0787 C -0.07847 0.08749 -0.08924 0.09073 -0.09844 0.09907 C -0.10209 0.11712 -0.09844 0.09467 -0.09844 0.1192 C -0.09844 0.12476 -0.1 0.13541 -0.1 0.13541 " pathEditMode="relative" ptsTypes="fffffffffff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7037E-7 C -0.01024 0.00394 -0.01858 0.01181 -0.02882 0.01597 C -0.04011 0.03102 -0.05521 0.03773 -0.06979 0.04445 C -0.0724 0.05486 -0.07761 0.06088 -0.08333 0.06852 " pathEditMode="relative" ptsTypes="fffA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906 0.02037 C -0.09826 0.02407 -0.10694 0.02569 -0.11614 0.02963 C -0.12569 0.03356 -0.13489 0.03958 -0.14427 0.04375 C -0.15503 0.04838 -0.16475 0.04977 -0.17586 0.05139 C -0.18107 0.0537 -0.18524 0.05602 -0.1901 0.05926 C -0.19531 0.06296 -0.19513 0.06643 -0.20173 0.06852 C -0.20555 0.07199 -0.20902 0.07291 -0.21336 0.07477 C -0.21458 0.07569 -0.21614 0.07639 -0.21701 0.07801 C -0.21788 0.07916 -0.21736 0.08125 -0.21805 0.08264 C -0.21892 0.08379 -0.22048 0.08333 -0.22152 0.08426 C -0.22378 0.08541 -0.22847 0.09051 -0.2309 0.09051 " pathEditMode="relative" rAng="0" ptsTypes="ffffffffffA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01" y="34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0"/>
            <a:ext cx="8424862" cy="1916832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cs-CZ" sz="3200" dirty="0"/>
              <a:t> </a:t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2a) Úkol</a:t>
            </a:r>
            <a:r>
              <a:rPr lang="cs-CZ" sz="3200" dirty="0"/>
              <a:t>: Co z níže uvedeného patří do oblasti práva a co do oblasti morálky </a:t>
            </a:r>
            <a:r>
              <a:rPr lang="cs-CZ" sz="2400" b="1" dirty="0">
                <a:solidFill>
                  <a:schemeClr val="folHlink"/>
                </a:solidFill>
              </a:rPr>
              <a:t/>
            </a:r>
            <a:br>
              <a:rPr lang="cs-CZ" sz="2400" b="1" dirty="0">
                <a:solidFill>
                  <a:schemeClr val="folHlink"/>
                </a:solidFill>
              </a:rPr>
            </a:br>
            <a:endParaRPr lang="cs-CZ" sz="2400" b="1" dirty="0">
              <a:solidFill>
                <a:schemeClr val="folHlink"/>
              </a:solidFill>
            </a:endParaRP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1" y="1828800"/>
            <a:ext cx="8147248" cy="46958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200" dirty="0">
              <a:solidFill>
                <a:schemeClr val="tx1"/>
              </a:solidFill>
              <a:latin typeface="+mn-lt"/>
            </a:endParaRP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sz="2400" dirty="0">
                <a:solidFill>
                  <a:schemeClr val="tx1"/>
                </a:solidFill>
                <a:latin typeface="+mn-lt"/>
              </a:rPr>
              <a:t>Auto přejede křižovatku na </a:t>
            </a:r>
            <a:r>
              <a:rPr lang="cs-CZ" sz="2400" dirty="0" smtClean="0">
                <a:solidFill>
                  <a:schemeClr val="tx1"/>
                </a:solidFill>
                <a:latin typeface="+mn-lt"/>
              </a:rPr>
              <a:t>červenou – </a:t>
            </a:r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právní 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sz="2400" dirty="0">
                <a:solidFill>
                  <a:schemeClr val="tx1"/>
                </a:solidFill>
                <a:latin typeface="+mn-lt"/>
              </a:rPr>
              <a:t>Paní Nováková nezdraví paní </a:t>
            </a:r>
            <a:r>
              <a:rPr lang="cs-CZ" sz="2400" dirty="0" smtClean="0">
                <a:solidFill>
                  <a:schemeClr val="tx1"/>
                </a:solidFill>
                <a:latin typeface="+mn-lt"/>
              </a:rPr>
              <a:t>Bílou - </a:t>
            </a:r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morální</a:t>
            </a: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dirty="0">
                <a:solidFill>
                  <a:schemeClr val="tx1"/>
                </a:solidFill>
                <a:latin typeface="+mn-lt"/>
              </a:rPr>
              <a:t>Petr často nutí některé spolužáky, aby mu kupovali svačiny, jinak je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fackuje – 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právní i morální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sz="2400" dirty="0">
                <a:solidFill>
                  <a:schemeClr val="tx1"/>
                </a:solidFill>
                <a:latin typeface="+mn-lt"/>
              </a:rPr>
              <a:t>Manžel paní Zelené ji opustil a zanechal ji samotnou s </a:t>
            </a:r>
            <a:r>
              <a:rPr lang="cs-CZ" sz="2400" dirty="0" smtClean="0">
                <a:solidFill>
                  <a:schemeClr val="tx1"/>
                </a:solidFill>
                <a:latin typeface="+mn-lt"/>
              </a:rPr>
              <a:t>dítětem - </a:t>
            </a:r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morální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sz="2400" dirty="0" smtClean="0">
                <a:solidFill>
                  <a:schemeClr val="tx1"/>
                </a:solidFill>
                <a:latin typeface="+mn-lt"/>
              </a:rPr>
              <a:t>Manžel paní Zelené neplatí na dítě výživné - </a:t>
            </a:r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právní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sz="2400" dirty="0">
                <a:solidFill>
                  <a:schemeClr val="tx1"/>
                </a:solidFill>
                <a:latin typeface="+mn-lt"/>
              </a:rPr>
              <a:t>Jirka lhal své matce, že se celé odpoledne učil </a:t>
            </a:r>
            <a:r>
              <a:rPr lang="cs-CZ" sz="2400" dirty="0" smtClean="0">
                <a:solidFill>
                  <a:schemeClr val="tx1"/>
                </a:solidFill>
                <a:latin typeface="+mn-lt"/>
              </a:rPr>
              <a:t>- </a:t>
            </a:r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morální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sz="2400" dirty="0">
                <a:solidFill>
                  <a:schemeClr val="tx1"/>
                </a:solidFill>
                <a:latin typeface="+mn-lt"/>
              </a:rPr>
              <a:t>Žák  v obchodě ukradl </a:t>
            </a:r>
            <a:r>
              <a:rPr lang="cs-CZ" sz="2400" dirty="0" smtClean="0">
                <a:solidFill>
                  <a:schemeClr val="tx1"/>
                </a:solidFill>
                <a:latin typeface="+mn-lt"/>
              </a:rPr>
              <a:t>časopis - </a:t>
            </a:r>
            <a:r>
              <a:rPr lang="cs-CZ" sz="2400" b="1" dirty="0" smtClean="0">
                <a:solidFill>
                  <a:srgbClr val="FF0000"/>
                </a:solidFill>
                <a:latin typeface="+mn-lt"/>
              </a:rPr>
              <a:t>právní</a:t>
            </a: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  <a:latin typeface="+mn-lt"/>
              </a:rPr>
              <a:t>Martina pomlouvá Petru s Terezou. - 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morální</a:t>
            </a:r>
            <a:endParaRPr lang="cs-CZ" sz="2400" b="1" dirty="0">
              <a:solidFill>
                <a:srgbClr val="FF0000"/>
              </a:solidFill>
              <a:latin typeface="+mn-lt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 dirty="0"/>
              <a:t>- </a:t>
            </a:r>
          </a:p>
        </p:txBody>
      </p:sp>
    </p:spTree>
    <p:extLst>
      <p:ext uri="{BB962C8B-B14F-4D97-AF65-F5344CB8AC3E}">
        <p14:creationId xmlns:p14="http://schemas.microsoft.com/office/powerpoint/2010/main" val="88950951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8579296" cy="1196752"/>
          </a:xfrm>
        </p:spPr>
        <p:txBody>
          <a:bodyPr/>
          <a:lstStyle/>
          <a:p>
            <a:r>
              <a:rPr lang="cs-CZ" sz="4800" dirty="0" smtClean="0"/>
              <a:t>3a)Správně</a:t>
            </a:r>
            <a:r>
              <a:rPr lang="cs-CZ" dirty="0" smtClean="0"/>
              <a:t> doplň pyramidu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61475288"/>
              </p:ext>
            </p:extLst>
          </p:nvPr>
        </p:nvGraphicFramePr>
        <p:xfrm>
          <a:off x="1524000" y="1556792"/>
          <a:ext cx="6096000" cy="496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4590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dirty="0" smtClean="0"/>
              <a:t>4a) Správně spoj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589567"/>
            <a:ext cx="34839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právo soukromé -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338682"/>
            <a:ext cx="30577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 právo veřejné -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99992" y="5085183"/>
            <a:ext cx="45365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b)rovné postavení subjektů právního vztahu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2348880"/>
            <a:ext cx="41764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a)právní vztah jednotlivce s mocenskými orgány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00819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96296E-6 L -0.10243 0.2414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22" y="1206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7726 -0.07986 L -0.05902 -0.51042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23" y="-21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568952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	Všechny </a:t>
            </a:r>
            <a:r>
              <a:rPr lang="cs-CZ" sz="2000" dirty="0"/>
              <a:t>pracovní listy slouží žákům a vyučujícímu k rychlému zopakování probraného učiva. Pracovní listy lze použít dvěma způsoby. První je tištěná podoba rozdaná žákům, kdy žáci samostatně vyřeší úlohy a poté je společně zkontrolují. Následně si je uloží, tak aby je mohli využít k procvičování na pozdější ověřování znalostí. Druhá možnost je společná práce na interaktivní tabuli</a:t>
            </a:r>
            <a:r>
              <a:rPr lang="cs-CZ" sz="2000" dirty="0" smtClean="0"/>
              <a:t>.</a:t>
            </a:r>
            <a:endParaRPr lang="cs-CZ" sz="2000" dirty="0"/>
          </a:p>
          <a:p>
            <a:r>
              <a:rPr lang="cs-CZ" sz="2000" dirty="0"/>
              <a:t>Čas vymezený na práci s pracovním listem je 10 – 20 minut i s kontrolou. Některé pracovní listy nebo jejich části lze použít například jako test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r>
              <a:rPr lang="cs-CZ" sz="2000" b="1" u="sng" dirty="0">
                <a:solidFill>
                  <a:prstClr val="black"/>
                </a:solidFill>
              </a:rPr>
              <a:t>Použitá literatura a odkazy</a:t>
            </a:r>
            <a:r>
              <a:rPr lang="cs-CZ" sz="2000" b="1" u="sng" dirty="0" smtClean="0">
                <a:solidFill>
                  <a:prstClr val="black"/>
                </a:solidFill>
              </a:rPr>
              <a:t>:</a:t>
            </a:r>
            <a:endParaRPr lang="cs-CZ" sz="2000" b="1" u="sng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 smtClean="0">
                <a:solidFill>
                  <a:prstClr val="black"/>
                </a:solidFill>
              </a:rPr>
              <a:t>Není-li </a:t>
            </a:r>
            <a:r>
              <a:rPr lang="cs-CZ" sz="2000" dirty="0">
                <a:solidFill>
                  <a:prstClr val="black"/>
                </a:solidFill>
              </a:rPr>
              <a:t>uvedeno jinak je materiál dílem autorky podle učebních osnov odpovídajících ŠVP vyučovaných podle učebnic:</a:t>
            </a:r>
          </a:p>
          <a:p>
            <a:r>
              <a:rPr lang="cs-CZ" sz="2000" dirty="0">
                <a:solidFill>
                  <a:prstClr val="black"/>
                </a:solidFill>
              </a:rPr>
              <a:t> JANOŠKOVÁ, D. a kol. autorů. </a:t>
            </a:r>
            <a:r>
              <a:rPr lang="cs-CZ" sz="2000" i="1" dirty="0">
                <a:solidFill>
                  <a:prstClr val="black"/>
                </a:solidFill>
              </a:rPr>
              <a:t>Občanská výchova 9, Rodinná výchova 9, učebnice pro základní školy a víceletá gymnázia.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2006. ISBN 80-7238-528-0.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JANOŠKOVÁ, D., ONDRÁČKOVÁ, M.,ČABALOVÁ,D. </a:t>
            </a:r>
            <a:r>
              <a:rPr lang="cs-CZ" sz="2000" i="1" dirty="0">
                <a:solidFill>
                  <a:prstClr val="black"/>
                </a:solidFill>
              </a:rPr>
              <a:t>Občanská výchova 9, Rodinná výchova 9, příručka pro učitele.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2007. ISBN 978-80-7238-529-4</a:t>
            </a:r>
            <a:r>
              <a:rPr lang="cs-CZ" sz="2000" dirty="0" smtClean="0">
                <a:solidFill>
                  <a:prstClr val="black"/>
                </a:solidFill>
              </a:rPr>
              <a:t>.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Citováno dne 6.12.2011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99574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60</TotalTime>
  <Words>361</Words>
  <Application>Microsoft Office PowerPoint</Application>
  <PresentationFormat>Předvádění na obrazovce (4:3)</PresentationFormat>
  <Paragraphs>97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Exekutivní</vt:lpstr>
      <vt:lpstr>Motiv systému Office</vt:lpstr>
      <vt:lpstr>Název školy: ZŠ Klášterec nad Ohří, Krátká 676 Autor: Mgr. Veronika Kubincová Název materiálu: VY_32_INOVACE_11_12_ PL Právo a jeho druhy Číslo projektu: CZ.1.07/1.4.00/21.1115  </vt:lpstr>
      <vt:lpstr>Právo a jeho druhy</vt:lpstr>
      <vt:lpstr>1) Správně přiřaď</vt:lpstr>
      <vt:lpstr>   2) Úkol: Co z níže uvedeného patří do oblasti práva a co do oblasti morálky  </vt:lpstr>
      <vt:lpstr>3)Správně doplň pyramidu</vt:lpstr>
      <vt:lpstr>4) Správně spoj</vt:lpstr>
      <vt:lpstr>1a) Správně přiřaď</vt:lpstr>
      <vt:lpstr>   2a) Úkol: Co z níže uvedeného patří do oblasti práva a co do oblasti morálky  </vt:lpstr>
      <vt:lpstr>3a)Správně doplň pyramidu</vt:lpstr>
      <vt:lpstr>4a) Správně spoj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10</cp:revision>
  <dcterms:created xsi:type="dcterms:W3CDTF">2011-11-23T13:39:00Z</dcterms:created>
  <dcterms:modified xsi:type="dcterms:W3CDTF">2012-02-07T20:35:13Z</dcterms:modified>
</cp:coreProperties>
</file>