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notesMasterIdLst>
    <p:notesMasterId r:id="rId13"/>
  </p:notesMasterIdLst>
  <p:sldIdLst>
    <p:sldId id="266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6B5D44-0049-42A2-8E3A-3EC4D855B6A4}" type="doc">
      <dgm:prSet loTypeId="urn:microsoft.com/office/officeart/2005/8/layout/hierarchy1" loCatId="hierarchy" qsTypeId="urn:microsoft.com/office/officeart/2009/2/quickstyle/3d8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C67D062-2DF8-42D2-A63C-F874362CB920}">
      <dgm:prSet phldrT="[Text]"/>
      <dgm:spPr/>
      <dgm:t>
        <a:bodyPr/>
        <a:lstStyle/>
        <a:p>
          <a:r>
            <a:rPr lang="cs-CZ" dirty="0" smtClean="0"/>
            <a:t>MAJETEK</a:t>
          </a:r>
          <a:endParaRPr lang="cs-CZ" dirty="0"/>
        </a:p>
      </dgm:t>
    </dgm:pt>
    <dgm:pt modelId="{D8190051-1985-45AB-96DA-D384BC812EBD}" type="parTrans" cxnId="{BE0B090B-A4B8-403A-A1E3-6F30BA96873E}">
      <dgm:prSet/>
      <dgm:spPr/>
      <dgm:t>
        <a:bodyPr/>
        <a:lstStyle/>
        <a:p>
          <a:endParaRPr lang="cs-CZ"/>
        </a:p>
      </dgm:t>
    </dgm:pt>
    <dgm:pt modelId="{836FA5E8-E23B-4796-9046-E1C2B7C2F62E}" type="sibTrans" cxnId="{BE0B090B-A4B8-403A-A1E3-6F30BA96873E}">
      <dgm:prSet/>
      <dgm:spPr/>
      <dgm:t>
        <a:bodyPr/>
        <a:lstStyle/>
        <a:p>
          <a:endParaRPr lang="cs-CZ"/>
        </a:p>
      </dgm:t>
    </dgm:pt>
    <dgm:pt modelId="{19CE36B3-5883-4183-95E9-7A6568A7D7AF}">
      <dgm:prSet phldrT="[Text]"/>
      <dgm:spPr/>
      <dgm:t>
        <a:bodyPr/>
        <a:lstStyle/>
        <a:p>
          <a:r>
            <a:rPr lang="cs-CZ" dirty="0" smtClean="0"/>
            <a:t>HMOTNÝ</a:t>
          </a:r>
          <a:endParaRPr lang="cs-CZ" dirty="0"/>
        </a:p>
      </dgm:t>
    </dgm:pt>
    <dgm:pt modelId="{D6E15804-420B-493F-9B99-1641AF6C4A6E}" type="parTrans" cxnId="{8394E2D2-0D1A-42DA-AF29-BBC95A0C53AC}">
      <dgm:prSet/>
      <dgm:spPr/>
      <dgm:t>
        <a:bodyPr/>
        <a:lstStyle/>
        <a:p>
          <a:endParaRPr lang="cs-CZ"/>
        </a:p>
      </dgm:t>
    </dgm:pt>
    <dgm:pt modelId="{A1FE2FAB-0FE1-453E-82D7-5342E0BB5C44}" type="sibTrans" cxnId="{8394E2D2-0D1A-42DA-AF29-BBC95A0C53AC}">
      <dgm:prSet/>
      <dgm:spPr/>
      <dgm:t>
        <a:bodyPr/>
        <a:lstStyle/>
        <a:p>
          <a:endParaRPr lang="cs-CZ"/>
        </a:p>
      </dgm:t>
    </dgm:pt>
    <dgm:pt modelId="{8E7DA038-97EA-4FD3-A466-63EDE9349066}">
      <dgm:prSet phldrT="[Text]"/>
      <dgm:spPr/>
      <dgm:t>
        <a:bodyPr/>
        <a:lstStyle/>
        <a:p>
          <a:r>
            <a:rPr lang="cs-CZ" dirty="0" smtClean="0"/>
            <a:t>MOVITÝ</a:t>
          </a:r>
          <a:endParaRPr lang="cs-CZ" dirty="0"/>
        </a:p>
      </dgm:t>
    </dgm:pt>
    <dgm:pt modelId="{FFBD54D8-C535-44DD-89AD-3C157AD334A7}" type="parTrans" cxnId="{E87439BA-D682-41B0-B492-459FC1E43C1B}">
      <dgm:prSet/>
      <dgm:spPr/>
      <dgm:t>
        <a:bodyPr/>
        <a:lstStyle/>
        <a:p>
          <a:endParaRPr lang="cs-CZ"/>
        </a:p>
      </dgm:t>
    </dgm:pt>
    <dgm:pt modelId="{56AD6514-9EFD-48D9-B63B-21A38DF7B756}" type="sibTrans" cxnId="{E87439BA-D682-41B0-B492-459FC1E43C1B}">
      <dgm:prSet/>
      <dgm:spPr/>
      <dgm:t>
        <a:bodyPr/>
        <a:lstStyle/>
        <a:p>
          <a:endParaRPr lang="cs-CZ"/>
        </a:p>
      </dgm:t>
    </dgm:pt>
    <dgm:pt modelId="{2DBA5ACA-9C61-402F-8F04-C043D9FDEA6F}">
      <dgm:prSet phldrT="[Text]"/>
      <dgm:spPr/>
      <dgm:t>
        <a:bodyPr/>
        <a:lstStyle/>
        <a:p>
          <a:r>
            <a:rPr lang="cs-CZ" dirty="0" smtClean="0"/>
            <a:t>NEMOVITÝ</a:t>
          </a:r>
          <a:endParaRPr lang="cs-CZ" dirty="0"/>
        </a:p>
      </dgm:t>
    </dgm:pt>
    <dgm:pt modelId="{CA05B9E6-24B1-4FFA-A5CE-7E7AD009D197}" type="parTrans" cxnId="{6E25E4C3-FC0F-4E47-BA4D-25FEED515F57}">
      <dgm:prSet/>
      <dgm:spPr/>
      <dgm:t>
        <a:bodyPr/>
        <a:lstStyle/>
        <a:p>
          <a:endParaRPr lang="cs-CZ"/>
        </a:p>
      </dgm:t>
    </dgm:pt>
    <dgm:pt modelId="{4DE5F7CA-9F39-4DE4-9FE0-F0175CF47479}" type="sibTrans" cxnId="{6E25E4C3-FC0F-4E47-BA4D-25FEED515F57}">
      <dgm:prSet/>
      <dgm:spPr/>
      <dgm:t>
        <a:bodyPr/>
        <a:lstStyle/>
        <a:p>
          <a:endParaRPr lang="cs-CZ"/>
        </a:p>
      </dgm:t>
    </dgm:pt>
    <dgm:pt modelId="{C48D6979-BB45-4267-9013-2AF557CC3083}">
      <dgm:prSet phldrT="[Text]"/>
      <dgm:spPr/>
      <dgm:t>
        <a:bodyPr/>
        <a:lstStyle/>
        <a:p>
          <a:r>
            <a:rPr lang="cs-CZ" dirty="0" smtClean="0"/>
            <a:t>NEHMOTNÝ</a:t>
          </a:r>
          <a:endParaRPr lang="cs-CZ" dirty="0"/>
        </a:p>
      </dgm:t>
    </dgm:pt>
    <dgm:pt modelId="{B4206784-E439-4D36-B897-5AF1596218BB}" type="parTrans" cxnId="{26527407-D03C-4CDB-8EB6-05F841D14E89}">
      <dgm:prSet/>
      <dgm:spPr/>
      <dgm:t>
        <a:bodyPr/>
        <a:lstStyle/>
        <a:p>
          <a:endParaRPr lang="cs-CZ"/>
        </a:p>
      </dgm:t>
    </dgm:pt>
    <dgm:pt modelId="{9C1FAEAE-04E1-4F57-B217-3D04AA1E240E}" type="sibTrans" cxnId="{26527407-D03C-4CDB-8EB6-05F841D14E89}">
      <dgm:prSet/>
      <dgm:spPr/>
      <dgm:t>
        <a:bodyPr/>
        <a:lstStyle/>
        <a:p>
          <a:endParaRPr lang="cs-CZ"/>
        </a:p>
      </dgm:t>
    </dgm:pt>
    <dgm:pt modelId="{C794E8E0-2B80-4E28-8534-83EBF37FF23F}" type="pres">
      <dgm:prSet presAssocID="{096B5D44-0049-42A2-8E3A-3EC4D855B6A4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DB5C6D9-4F0C-4CCE-9B38-65C20492634C}" type="pres">
      <dgm:prSet presAssocID="{9C67D062-2DF8-42D2-A63C-F874362CB920}" presName="hierRoot1" presStyleCnt="0"/>
      <dgm:spPr/>
    </dgm:pt>
    <dgm:pt modelId="{89AB49C2-18B5-472C-9E62-01E4F2C52095}" type="pres">
      <dgm:prSet presAssocID="{9C67D062-2DF8-42D2-A63C-F874362CB920}" presName="composite" presStyleCnt="0"/>
      <dgm:spPr/>
    </dgm:pt>
    <dgm:pt modelId="{0FD0A1CC-C239-4149-80B0-FE7E0AE0D102}" type="pres">
      <dgm:prSet presAssocID="{9C67D062-2DF8-42D2-A63C-F874362CB920}" presName="background" presStyleLbl="node0" presStyleIdx="0" presStyleCnt="1"/>
      <dgm:spPr/>
    </dgm:pt>
    <dgm:pt modelId="{EF33AC39-00D7-4E44-8C7D-C1114727D327}" type="pres">
      <dgm:prSet presAssocID="{9C67D062-2DF8-42D2-A63C-F874362CB920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EA6D77A7-7A87-4F40-830D-39301CBAB3E9}" type="pres">
      <dgm:prSet presAssocID="{9C67D062-2DF8-42D2-A63C-F874362CB920}" presName="hierChild2" presStyleCnt="0"/>
      <dgm:spPr/>
    </dgm:pt>
    <dgm:pt modelId="{654D48B2-F3DC-458E-9C31-379B6CF664C7}" type="pres">
      <dgm:prSet presAssocID="{D6E15804-420B-493F-9B99-1641AF6C4A6E}" presName="Name10" presStyleLbl="parChTrans1D2" presStyleIdx="0" presStyleCnt="2"/>
      <dgm:spPr/>
      <dgm:t>
        <a:bodyPr/>
        <a:lstStyle/>
        <a:p>
          <a:endParaRPr lang="cs-CZ"/>
        </a:p>
      </dgm:t>
    </dgm:pt>
    <dgm:pt modelId="{2E1998C7-E26F-40D6-BA66-87705BB5D316}" type="pres">
      <dgm:prSet presAssocID="{19CE36B3-5883-4183-95E9-7A6568A7D7AF}" presName="hierRoot2" presStyleCnt="0"/>
      <dgm:spPr/>
    </dgm:pt>
    <dgm:pt modelId="{807CE444-67ED-4E0F-83FD-33CB3398FDDD}" type="pres">
      <dgm:prSet presAssocID="{19CE36B3-5883-4183-95E9-7A6568A7D7AF}" presName="composite2" presStyleCnt="0"/>
      <dgm:spPr/>
    </dgm:pt>
    <dgm:pt modelId="{CFCB476A-1AEE-4567-A50A-2EB183F95E2F}" type="pres">
      <dgm:prSet presAssocID="{19CE36B3-5883-4183-95E9-7A6568A7D7AF}" presName="background2" presStyleLbl="node2" presStyleIdx="0" presStyleCnt="2"/>
      <dgm:spPr/>
    </dgm:pt>
    <dgm:pt modelId="{0A692D03-D6B9-411E-8BA1-E6AADF99D32C}" type="pres">
      <dgm:prSet presAssocID="{19CE36B3-5883-4183-95E9-7A6568A7D7AF}" presName="text2" presStyleLbl="fgAcc2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D36D1417-1F1C-4913-A101-045331EA9349}" type="pres">
      <dgm:prSet presAssocID="{19CE36B3-5883-4183-95E9-7A6568A7D7AF}" presName="hierChild3" presStyleCnt="0"/>
      <dgm:spPr/>
    </dgm:pt>
    <dgm:pt modelId="{C916B40C-2BDA-477F-A0CC-F1267745C90C}" type="pres">
      <dgm:prSet presAssocID="{FFBD54D8-C535-44DD-89AD-3C157AD334A7}" presName="Name17" presStyleLbl="parChTrans1D3" presStyleIdx="0" presStyleCnt="2"/>
      <dgm:spPr/>
      <dgm:t>
        <a:bodyPr/>
        <a:lstStyle/>
        <a:p>
          <a:endParaRPr lang="cs-CZ"/>
        </a:p>
      </dgm:t>
    </dgm:pt>
    <dgm:pt modelId="{8B98EF89-6EBA-4C03-9538-7FB61B6F822C}" type="pres">
      <dgm:prSet presAssocID="{8E7DA038-97EA-4FD3-A466-63EDE9349066}" presName="hierRoot3" presStyleCnt="0"/>
      <dgm:spPr/>
    </dgm:pt>
    <dgm:pt modelId="{9783E54B-BAC3-489B-B059-E4FD8C62A277}" type="pres">
      <dgm:prSet presAssocID="{8E7DA038-97EA-4FD3-A466-63EDE9349066}" presName="composite3" presStyleCnt="0"/>
      <dgm:spPr/>
    </dgm:pt>
    <dgm:pt modelId="{428F2B73-9877-4F90-8076-04AE078D1BDB}" type="pres">
      <dgm:prSet presAssocID="{8E7DA038-97EA-4FD3-A466-63EDE9349066}" presName="background3" presStyleLbl="node3" presStyleIdx="0" presStyleCnt="2"/>
      <dgm:spPr/>
    </dgm:pt>
    <dgm:pt modelId="{34F9BFCF-FF7A-46DF-8943-E1204E8E110D}" type="pres">
      <dgm:prSet presAssocID="{8E7DA038-97EA-4FD3-A466-63EDE9349066}" presName="text3" presStyleLbl="fgAcc3" presStyleIdx="0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CD6AE7EA-87EA-4F4F-8E83-A84319702927}" type="pres">
      <dgm:prSet presAssocID="{8E7DA038-97EA-4FD3-A466-63EDE9349066}" presName="hierChild4" presStyleCnt="0"/>
      <dgm:spPr/>
    </dgm:pt>
    <dgm:pt modelId="{DA35770D-3470-4120-9629-480A90CCF7A7}" type="pres">
      <dgm:prSet presAssocID="{CA05B9E6-24B1-4FFA-A5CE-7E7AD009D197}" presName="Name17" presStyleLbl="parChTrans1D3" presStyleIdx="1" presStyleCnt="2"/>
      <dgm:spPr/>
      <dgm:t>
        <a:bodyPr/>
        <a:lstStyle/>
        <a:p>
          <a:endParaRPr lang="cs-CZ"/>
        </a:p>
      </dgm:t>
    </dgm:pt>
    <dgm:pt modelId="{04F6634E-3ED8-4732-A3FC-204B9EEDFAFD}" type="pres">
      <dgm:prSet presAssocID="{2DBA5ACA-9C61-402F-8F04-C043D9FDEA6F}" presName="hierRoot3" presStyleCnt="0"/>
      <dgm:spPr/>
    </dgm:pt>
    <dgm:pt modelId="{2C07C886-D617-474D-9BE0-795C2B79CB18}" type="pres">
      <dgm:prSet presAssocID="{2DBA5ACA-9C61-402F-8F04-C043D9FDEA6F}" presName="composite3" presStyleCnt="0"/>
      <dgm:spPr/>
    </dgm:pt>
    <dgm:pt modelId="{8A30728A-0733-4379-ABBA-2FF656E9980F}" type="pres">
      <dgm:prSet presAssocID="{2DBA5ACA-9C61-402F-8F04-C043D9FDEA6F}" presName="background3" presStyleLbl="node3" presStyleIdx="1" presStyleCnt="2"/>
      <dgm:spPr/>
    </dgm:pt>
    <dgm:pt modelId="{0DDF1632-A82B-46FA-87D7-4FA28A2586FA}" type="pres">
      <dgm:prSet presAssocID="{2DBA5ACA-9C61-402F-8F04-C043D9FDEA6F}" presName="text3" presStyleLbl="fgAcc3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00E4A4F-A6BF-44A8-9EF1-169E65AABD8E}" type="pres">
      <dgm:prSet presAssocID="{2DBA5ACA-9C61-402F-8F04-C043D9FDEA6F}" presName="hierChild4" presStyleCnt="0"/>
      <dgm:spPr/>
    </dgm:pt>
    <dgm:pt modelId="{4FA9C995-6FBA-4C01-AAB2-5BCCF0B1F11D}" type="pres">
      <dgm:prSet presAssocID="{B4206784-E439-4D36-B897-5AF1596218BB}" presName="Name10" presStyleLbl="parChTrans1D2" presStyleIdx="1" presStyleCnt="2"/>
      <dgm:spPr/>
      <dgm:t>
        <a:bodyPr/>
        <a:lstStyle/>
        <a:p>
          <a:endParaRPr lang="cs-CZ"/>
        </a:p>
      </dgm:t>
    </dgm:pt>
    <dgm:pt modelId="{28A4CF62-ACFF-48E0-B9CE-2D508BFB709D}" type="pres">
      <dgm:prSet presAssocID="{C48D6979-BB45-4267-9013-2AF557CC3083}" presName="hierRoot2" presStyleCnt="0"/>
      <dgm:spPr/>
    </dgm:pt>
    <dgm:pt modelId="{3B4E4724-7F97-4084-A7AD-A71008C4A255}" type="pres">
      <dgm:prSet presAssocID="{C48D6979-BB45-4267-9013-2AF557CC3083}" presName="composite2" presStyleCnt="0"/>
      <dgm:spPr/>
    </dgm:pt>
    <dgm:pt modelId="{7DD4BD99-F296-4D1E-A5CC-76B52AC41A76}" type="pres">
      <dgm:prSet presAssocID="{C48D6979-BB45-4267-9013-2AF557CC3083}" presName="background2" presStyleLbl="node2" presStyleIdx="1" presStyleCnt="2"/>
      <dgm:spPr/>
    </dgm:pt>
    <dgm:pt modelId="{AA2419EA-360A-42E9-98ED-29512E148CB9}" type="pres">
      <dgm:prSet presAssocID="{C48D6979-BB45-4267-9013-2AF557CC3083}" presName="text2" presStyleLbl="fgAcc2" presStyleIdx="1" presStyleCnt="2">
        <dgm:presLayoutVars>
          <dgm:chPref val="3"/>
        </dgm:presLayoutVars>
      </dgm:prSet>
      <dgm:spPr/>
      <dgm:t>
        <a:bodyPr/>
        <a:lstStyle/>
        <a:p>
          <a:endParaRPr lang="cs-CZ"/>
        </a:p>
      </dgm:t>
    </dgm:pt>
    <dgm:pt modelId="{4109E40A-C94D-4471-BE9D-98E5C0E633FB}" type="pres">
      <dgm:prSet presAssocID="{C48D6979-BB45-4267-9013-2AF557CC3083}" presName="hierChild3" presStyleCnt="0"/>
      <dgm:spPr/>
    </dgm:pt>
  </dgm:ptLst>
  <dgm:cxnLst>
    <dgm:cxn modelId="{50FE3BA2-E357-48A3-8C3A-BA3D5EC36BAC}" type="presOf" srcId="{19CE36B3-5883-4183-95E9-7A6568A7D7AF}" destId="{0A692D03-D6B9-411E-8BA1-E6AADF99D32C}" srcOrd="0" destOrd="0" presId="urn:microsoft.com/office/officeart/2005/8/layout/hierarchy1"/>
    <dgm:cxn modelId="{4A127F68-69E8-435A-A5DC-DEE2EABEC8DC}" type="presOf" srcId="{B4206784-E439-4D36-B897-5AF1596218BB}" destId="{4FA9C995-6FBA-4C01-AAB2-5BCCF0B1F11D}" srcOrd="0" destOrd="0" presId="urn:microsoft.com/office/officeart/2005/8/layout/hierarchy1"/>
    <dgm:cxn modelId="{26527407-D03C-4CDB-8EB6-05F841D14E89}" srcId="{9C67D062-2DF8-42D2-A63C-F874362CB920}" destId="{C48D6979-BB45-4267-9013-2AF557CC3083}" srcOrd="1" destOrd="0" parTransId="{B4206784-E439-4D36-B897-5AF1596218BB}" sibTransId="{9C1FAEAE-04E1-4F57-B217-3D04AA1E240E}"/>
    <dgm:cxn modelId="{8394E2D2-0D1A-42DA-AF29-BBC95A0C53AC}" srcId="{9C67D062-2DF8-42D2-A63C-F874362CB920}" destId="{19CE36B3-5883-4183-95E9-7A6568A7D7AF}" srcOrd="0" destOrd="0" parTransId="{D6E15804-420B-493F-9B99-1641AF6C4A6E}" sibTransId="{A1FE2FAB-0FE1-453E-82D7-5342E0BB5C44}"/>
    <dgm:cxn modelId="{9CCA7CBC-43C5-47AA-AA7A-C8FBA32EC4A0}" type="presOf" srcId="{FFBD54D8-C535-44DD-89AD-3C157AD334A7}" destId="{C916B40C-2BDA-477F-A0CC-F1267745C90C}" srcOrd="0" destOrd="0" presId="urn:microsoft.com/office/officeart/2005/8/layout/hierarchy1"/>
    <dgm:cxn modelId="{BE0B090B-A4B8-403A-A1E3-6F30BA96873E}" srcId="{096B5D44-0049-42A2-8E3A-3EC4D855B6A4}" destId="{9C67D062-2DF8-42D2-A63C-F874362CB920}" srcOrd="0" destOrd="0" parTransId="{D8190051-1985-45AB-96DA-D384BC812EBD}" sibTransId="{836FA5E8-E23B-4796-9046-E1C2B7C2F62E}"/>
    <dgm:cxn modelId="{4C3DD9D2-B743-495C-BE49-8E238FE172DC}" type="presOf" srcId="{8E7DA038-97EA-4FD3-A466-63EDE9349066}" destId="{34F9BFCF-FF7A-46DF-8943-E1204E8E110D}" srcOrd="0" destOrd="0" presId="urn:microsoft.com/office/officeart/2005/8/layout/hierarchy1"/>
    <dgm:cxn modelId="{9E0C5D26-43E7-4600-BA1D-3D4D6BEC6E8E}" type="presOf" srcId="{CA05B9E6-24B1-4FFA-A5CE-7E7AD009D197}" destId="{DA35770D-3470-4120-9629-480A90CCF7A7}" srcOrd="0" destOrd="0" presId="urn:microsoft.com/office/officeart/2005/8/layout/hierarchy1"/>
    <dgm:cxn modelId="{6E25E4C3-FC0F-4E47-BA4D-25FEED515F57}" srcId="{19CE36B3-5883-4183-95E9-7A6568A7D7AF}" destId="{2DBA5ACA-9C61-402F-8F04-C043D9FDEA6F}" srcOrd="1" destOrd="0" parTransId="{CA05B9E6-24B1-4FFA-A5CE-7E7AD009D197}" sibTransId="{4DE5F7CA-9F39-4DE4-9FE0-F0175CF47479}"/>
    <dgm:cxn modelId="{D8221533-012B-49B3-AE2D-2A85DEDA548F}" type="presOf" srcId="{096B5D44-0049-42A2-8E3A-3EC4D855B6A4}" destId="{C794E8E0-2B80-4E28-8534-83EBF37FF23F}" srcOrd="0" destOrd="0" presId="urn:microsoft.com/office/officeart/2005/8/layout/hierarchy1"/>
    <dgm:cxn modelId="{D824F19C-D7AC-4295-9BB1-486F3F7B75E2}" type="presOf" srcId="{D6E15804-420B-493F-9B99-1641AF6C4A6E}" destId="{654D48B2-F3DC-458E-9C31-379B6CF664C7}" srcOrd="0" destOrd="0" presId="urn:microsoft.com/office/officeart/2005/8/layout/hierarchy1"/>
    <dgm:cxn modelId="{F1916F78-8701-4766-A50A-ACD88C9C422C}" type="presOf" srcId="{C48D6979-BB45-4267-9013-2AF557CC3083}" destId="{AA2419EA-360A-42E9-98ED-29512E148CB9}" srcOrd="0" destOrd="0" presId="urn:microsoft.com/office/officeart/2005/8/layout/hierarchy1"/>
    <dgm:cxn modelId="{E07C32EC-2B61-4002-82B8-E6A3E1A6EE85}" type="presOf" srcId="{2DBA5ACA-9C61-402F-8F04-C043D9FDEA6F}" destId="{0DDF1632-A82B-46FA-87D7-4FA28A2586FA}" srcOrd="0" destOrd="0" presId="urn:microsoft.com/office/officeart/2005/8/layout/hierarchy1"/>
    <dgm:cxn modelId="{E87439BA-D682-41B0-B492-459FC1E43C1B}" srcId="{19CE36B3-5883-4183-95E9-7A6568A7D7AF}" destId="{8E7DA038-97EA-4FD3-A466-63EDE9349066}" srcOrd="0" destOrd="0" parTransId="{FFBD54D8-C535-44DD-89AD-3C157AD334A7}" sibTransId="{56AD6514-9EFD-48D9-B63B-21A38DF7B756}"/>
    <dgm:cxn modelId="{876B4D91-7222-46AF-8846-E2E206BD62EE}" type="presOf" srcId="{9C67D062-2DF8-42D2-A63C-F874362CB920}" destId="{EF33AC39-00D7-4E44-8C7D-C1114727D327}" srcOrd="0" destOrd="0" presId="urn:microsoft.com/office/officeart/2005/8/layout/hierarchy1"/>
    <dgm:cxn modelId="{87919D68-AC28-4AFB-9515-D3E74D0EDFD9}" type="presParOf" srcId="{C794E8E0-2B80-4E28-8534-83EBF37FF23F}" destId="{0DB5C6D9-4F0C-4CCE-9B38-65C20492634C}" srcOrd="0" destOrd="0" presId="urn:microsoft.com/office/officeart/2005/8/layout/hierarchy1"/>
    <dgm:cxn modelId="{88E963E7-1BD1-4AFA-B431-FD90658F8E3E}" type="presParOf" srcId="{0DB5C6D9-4F0C-4CCE-9B38-65C20492634C}" destId="{89AB49C2-18B5-472C-9E62-01E4F2C52095}" srcOrd="0" destOrd="0" presId="urn:microsoft.com/office/officeart/2005/8/layout/hierarchy1"/>
    <dgm:cxn modelId="{D839BAF0-603B-42A3-AE16-3D91582A3423}" type="presParOf" srcId="{89AB49C2-18B5-472C-9E62-01E4F2C52095}" destId="{0FD0A1CC-C239-4149-80B0-FE7E0AE0D102}" srcOrd="0" destOrd="0" presId="urn:microsoft.com/office/officeart/2005/8/layout/hierarchy1"/>
    <dgm:cxn modelId="{0B64769B-E4AD-498C-9915-5FCC9D05394D}" type="presParOf" srcId="{89AB49C2-18B5-472C-9E62-01E4F2C52095}" destId="{EF33AC39-00D7-4E44-8C7D-C1114727D327}" srcOrd="1" destOrd="0" presId="urn:microsoft.com/office/officeart/2005/8/layout/hierarchy1"/>
    <dgm:cxn modelId="{8BE8C9F5-488F-4395-A5EA-614AFB3C623B}" type="presParOf" srcId="{0DB5C6D9-4F0C-4CCE-9B38-65C20492634C}" destId="{EA6D77A7-7A87-4F40-830D-39301CBAB3E9}" srcOrd="1" destOrd="0" presId="urn:microsoft.com/office/officeart/2005/8/layout/hierarchy1"/>
    <dgm:cxn modelId="{1E9D4CD4-5DE8-405C-B68A-6B4354AAC4C4}" type="presParOf" srcId="{EA6D77A7-7A87-4F40-830D-39301CBAB3E9}" destId="{654D48B2-F3DC-458E-9C31-379B6CF664C7}" srcOrd="0" destOrd="0" presId="urn:microsoft.com/office/officeart/2005/8/layout/hierarchy1"/>
    <dgm:cxn modelId="{F804D491-BD1D-4278-B29A-3B54CF3D45AF}" type="presParOf" srcId="{EA6D77A7-7A87-4F40-830D-39301CBAB3E9}" destId="{2E1998C7-E26F-40D6-BA66-87705BB5D316}" srcOrd="1" destOrd="0" presId="urn:microsoft.com/office/officeart/2005/8/layout/hierarchy1"/>
    <dgm:cxn modelId="{BDC9040E-908D-48F7-AF00-D9B497CB6D69}" type="presParOf" srcId="{2E1998C7-E26F-40D6-BA66-87705BB5D316}" destId="{807CE444-67ED-4E0F-83FD-33CB3398FDDD}" srcOrd="0" destOrd="0" presId="urn:microsoft.com/office/officeart/2005/8/layout/hierarchy1"/>
    <dgm:cxn modelId="{DA41174C-E9D1-43C2-869B-2DC5B562D878}" type="presParOf" srcId="{807CE444-67ED-4E0F-83FD-33CB3398FDDD}" destId="{CFCB476A-1AEE-4567-A50A-2EB183F95E2F}" srcOrd="0" destOrd="0" presId="urn:microsoft.com/office/officeart/2005/8/layout/hierarchy1"/>
    <dgm:cxn modelId="{B18ACBDC-8A52-4B0A-8DBB-0EADEA661EE9}" type="presParOf" srcId="{807CE444-67ED-4E0F-83FD-33CB3398FDDD}" destId="{0A692D03-D6B9-411E-8BA1-E6AADF99D32C}" srcOrd="1" destOrd="0" presId="urn:microsoft.com/office/officeart/2005/8/layout/hierarchy1"/>
    <dgm:cxn modelId="{8FE2A88D-C1E0-43EB-AB8D-B07A832DD08F}" type="presParOf" srcId="{2E1998C7-E26F-40D6-BA66-87705BB5D316}" destId="{D36D1417-1F1C-4913-A101-045331EA9349}" srcOrd="1" destOrd="0" presId="urn:microsoft.com/office/officeart/2005/8/layout/hierarchy1"/>
    <dgm:cxn modelId="{ECB5E3C9-2C5E-4CDD-931B-D151B6E37CA9}" type="presParOf" srcId="{D36D1417-1F1C-4913-A101-045331EA9349}" destId="{C916B40C-2BDA-477F-A0CC-F1267745C90C}" srcOrd="0" destOrd="0" presId="urn:microsoft.com/office/officeart/2005/8/layout/hierarchy1"/>
    <dgm:cxn modelId="{154B9CAE-8084-497D-AB0D-F741EDA29018}" type="presParOf" srcId="{D36D1417-1F1C-4913-A101-045331EA9349}" destId="{8B98EF89-6EBA-4C03-9538-7FB61B6F822C}" srcOrd="1" destOrd="0" presId="urn:microsoft.com/office/officeart/2005/8/layout/hierarchy1"/>
    <dgm:cxn modelId="{C8A63F6A-5462-43C0-9D98-1ED7E3F87F9F}" type="presParOf" srcId="{8B98EF89-6EBA-4C03-9538-7FB61B6F822C}" destId="{9783E54B-BAC3-489B-B059-E4FD8C62A277}" srcOrd="0" destOrd="0" presId="urn:microsoft.com/office/officeart/2005/8/layout/hierarchy1"/>
    <dgm:cxn modelId="{71745E7B-C07B-4864-ACAF-CE7435573D5A}" type="presParOf" srcId="{9783E54B-BAC3-489B-B059-E4FD8C62A277}" destId="{428F2B73-9877-4F90-8076-04AE078D1BDB}" srcOrd="0" destOrd="0" presId="urn:microsoft.com/office/officeart/2005/8/layout/hierarchy1"/>
    <dgm:cxn modelId="{26BFD6E0-D42C-469A-918E-13892D60B28F}" type="presParOf" srcId="{9783E54B-BAC3-489B-B059-E4FD8C62A277}" destId="{34F9BFCF-FF7A-46DF-8943-E1204E8E110D}" srcOrd="1" destOrd="0" presId="urn:microsoft.com/office/officeart/2005/8/layout/hierarchy1"/>
    <dgm:cxn modelId="{0EC8A452-D6E6-4076-896C-5623087811F7}" type="presParOf" srcId="{8B98EF89-6EBA-4C03-9538-7FB61B6F822C}" destId="{CD6AE7EA-87EA-4F4F-8E83-A84319702927}" srcOrd="1" destOrd="0" presId="urn:microsoft.com/office/officeart/2005/8/layout/hierarchy1"/>
    <dgm:cxn modelId="{3A0FDC1B-3380-4E82-8C78-12D830C292A4}" type="presParOf" srcId="{D36D1417-1F1C-4913-A101-045331EA9349}" destId="{DA35770D-3470-4120-9629-480A90CCF7A7}" srcOrd="2" destOrd="0" presId="urn:microsoft.com/office/officeart/2005/8/layout/hierarchy1"/>
    <dgm:cxn modelId="{B0AC5E04-381E-4F35-A801-29DBA22EB20B}" type="presParOf" srcId="{D36D1417-1F1C-4913-A101-045331EA9349}" destId="{04F6634E-3ED8-4732-A3FC-204B9EEDFAFD}" srcOrd="3" destOrd="0" presId="urn:microsoft.com/office/officeart/2005/8/layout/hierarchy1"/>
    <dgm:cxn modelId="{CEA72EDF-4614-43BB-8157-E7E88A272CB3}" type="presParOf" srcId="{04F6634E-3ED8-4732-A3FC-204B9EEDFAFD}" destId="{2C07C886-D617-474D-9BE0-795C2B79CB18}" srcOrd="0" destOrd="0" presId="urn:microsoft.com/office/officeart/2005/8/layout/hierarchy1"/>
    <dgm:cxn modelId="{8DDD2A28-F7CF-44E0-B241-ACEE3ED39894}" type="presParOf" srcId="{2C07C886-D617-474D-9BE0-795C2B79CB18}" destId="{8A30728A-0733-4379-ABBA-2FF656E9980F}" srcOrd="0" destOrd="0" presId="urn:microsoft.com/office/officeart/2005/8/layout/hierarchy1"/>
    <dgm:cxn modelId="{AEA339CF-DFB4-4669-ACEF-A8999D184E3E}" type="presParOf" srcId="{2C07C886-D617-474D-9BE0-795C2B79CB18}" destId="{0DDF1632-A82B-46FA-87D7-4FA28A2586FA}" srcOrd="1" destOrd="0" presId="urn:microsoft.com/office/officeart/2005/8/layout/hierarchy1"/>
    <dgm:cxn modelId="{EDDF69FA-4489-4232-B108-903889D49EA8}" type="presParOf" srcId="{04F6634E-3ED8-4732-A3FC-204B9EEDFAFD}" destId="{400E4A4F-A6BF-44A8-9EF1-169E65AABD8E}" srcOrd="1" destOrd="0" presId="urn:microsoft.com/office/officeart/2005/8/layout/hierarchy1"/>
    <dgm:cxn modelId="{F9725B42-0E45-4629-807A-49BD6AB3A473}" type="presParOf" srcId="{EA6D77A7-7A87-4F40-830D-39301CBAB3E9}" destId="{4FA9C995-6FBA-4C01-AAB2-5BCCF0B1F11D}" srcOrd="2" destOrd="0" presId="urn:microsoft.com/office/officeart/2005/8/layout/hierarchy1"/>
    <dgm:cxn modelId="{BE80F70B-7544-4706-B0FE-1775347307FD}" type="presParOf" srcId="{EA6D77A7-7A87-4F40-830D-39301CBAB3E9}" destId="{28A4CF62-ACFF-48E0-B9CE-2D508BFB709D}" srcOrd="3" destOrd="0" presId="urn:microsoft.com/office/officeart/2005/8/layout/hierarchy1"/>
    <dgm:cxn modelId="{51EF9460-C1FE-4E61-AC2F-AB902DCF653C}" type="presParOf" srcId="{28A4CF62-ACFF-48E0-B9CE-2D508BFB709D}" destId="{3B4E4724-7F97-4084-A7AD-A71008C4A255}" srcOrd="0" destOrd="0" presId="urn:microsoft.com/office/officeart/2005/8/layout/hierarchy1"/>
    <dgm:cxn modelId="{D5E537D6-BA74-48A7-A9E9-F8A269156A8C}" type="presParOf" srcId="{3B4E4724-7F97-4084-A7AD-A71008C4A255}" destId="{7DD4BD99-F296-4D1E-A5CC-76B52AC41A76}" srcOrd="0" destOrd="0" presId="urn:microsoft.com/office/officeart/2005/8/layout/hierarchy1"/>
    <dgm:cxn modelId="{6DAC7B12-8713-49D0-85F5-0EADDA61A6C0}" type="presParOf" srcId="{3B4E4724-7F97-4084-A7AD-A71008C4A255}" destId="{AA2419EA-360A-42E9-98ED-29512E148CB9}" srcOrd="1" destOrd="0" presId="urn:microsoft.com/office/officeart/2005/8/layout/hierarchy1"/>
    <dgm:cxn modelId="{4FE8E06B-B77D-49A2-9145-7BA385F54EC9}" type="presParOf" srcId="{28A4CF62-ACFF-48E0-B9CE-2D508BFB709D}" destId="{4109E40A-C94D-4471-BE9D-98E5C0E633FB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4FA9C995-6FBA-4C01-AAB2-5BCCF0B1F11D}">
      <dsp:nvSpPr>
        <dsp:cNvPr id="0" name=""/>
        <dsp:cNvSpPr/>
      </dsp:nvSpPr>
      <dsp:spPr>
        <a:xfrm>
          <a:off x="4430607" y="1289748"/>
          <a:ext cx="1237308" cy="5888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1281"/>
              </a:lnTo>
              <a:lnTo>
                <a:pt x="1237308" y="401281"/>
              </a:lnTo>
              <a:lnTo>
                <a:pt x="1237308" y="588846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A35770D-3470-4120-9629-480A90CCF7A7}">
      <dsp:nvSpPr>
        <dsp:cNvPr id="0" name=""/>
        <dsp:cNvSpPr/>
      </dsp:nvSpPr>
      <dsp:spPr>
        <a:xfrm>
          <a:off x="3193299" y="3164271"/>
          <a:ext cx="1237308" cy="58884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401281"/>
              </a:lnTo>
              <a:lnTo>
                <a:pt x="1237308" y="401281"/>
              </a:lnTo>
              <a:lnTo>
                <a:pt x="1237308" y="588846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916B40C-2BDA-477F-A0CC-F1267745C90C}">
      <dsp:nvSpPr>
        <dsp:cNvPr id="0" name=""/>
        <dsp:cNvSpPr/>
      </dsp:nvSpPr>
      <dsp:spPr>
        <a:xfrm>
          <a:off x="1955990" y="3164271"/>
          <a:ext cx="1237308" cy="588846"/>
        </a:xfrm>
        <a:custGeom>
          <a:avLst/>
          <a:gdLst/>
          <a:ahLst/>
          <a:cxnLst/>
          <a:rect l="0" t="0" r="0" b="0"/>
          <a:pathLst>
            <a:path>
              <a:moveTo>
                <a:pt x="1237308" y="0"/>
              </a:moveTo>
              <a:lnTo>
                <a:pt x="1237308" y="401281"/>
              </a:lnTo>
              <a:lnTo>
                <a:pt x="0" y="401281"/>
              </a:lnTo>
              <a:lnTo>
                <a:pt x="0" y="588846"/>
              </a:lnTo>
            </a:path>
          </a:pathLst>
        </a:custGeom>
        <a:noFill/>
        <a:ln w="26425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54D48B2-F3DC-458E-9C31-379B6CF664C7}">
      <dsp:nvSpPr>
        <dsp:cNvPr id="0" name=""/>
        <dsp:cNvSpPr/>
      </dsp:nvSpPr>
      <dsp:spPr>
        <a:xfrm>
          <a:off x="3193299" y="1289748"/>
          <a:ext cx="1237308" cy="588846"/>
        </a:xfrm>
        <a:custGeom>
          <a:avLst/>
          <a:gdLst/>
          <a:ahLst/>
          <a:cxnLst/>
          <a:rect l="0" t="0" r="0" b="0"/>
          <a:pathLst>
            <a:path>
              <a:moveTo>
                <a:pt x="1237308" y="0"/>
              </a:moveTo>
              <a:lnTo>
                <a:pt x="1237308" y="401281"/>
              </a:lnTo>
              <a:lnTo>
                <a:pt x="0" y="401281"/>
              </a:lnTo>
              <a:lnTo>
                <a:pt x="0" y="588846"/>
              </a:lnTo>
            </a:path>
          </a:pathLst>
        </a:custGeom>
        <a:noFill/>
        <a:ln w="2642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FD0A1CC-C239-4149-80B0-FE7E0AE0D102}">
      <dsp:nvSpPr>
        <dsp:cNvPr id="0" name=""/>
        <dsp:cNvSpPr/>
      </dsp:nvSpPr>
      <dsp:spPr>
        <a:xfrm>
          <a:off x="3418264" y="4072"/>
          <a:ext cx="2024687" cy="12856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33AC39-00D7-4E44-8C7D-C1114727D327}">
      <dsp:nvSpPr>
        <dsp:cNvPr id="0" name=""/>
        <dsp:cNvSpPr/>
      </dsp:nvSpPr>
      <dsp:spPr>
        <a:xfrm>
          <a:off x="3643229" y="217789"/>
          <a:ext cx="2024687" cy="12856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MAJETEK</a:t>
          </a:r>
          <a:endParaRPr lang="cs-CZ" sz="2400" kern="1200" dirty="0"/>
        </a:p>
      </dsp:txBody>
      <dsp:txXfrm>
        <a:off x="3643229" y="217789"/>
        <a:ext cx="2024687" cy="1285676"/>
      </dsp:txXfrm>
    </dsp:sp>
    <dsp:sp modelId="{CFCB476A-1AEE-4567-A50A-2EB183F95E2F}">
      <dsp:nvSpPr>
        <dsp:cNvPr id="0" name=""/>
        <dsp:cNvSpPr/>
      </dsp:nvSpPr>
      <dsp:spPr>
        <a:xfrm>
          <a:off x="2180955" y="1878595"/>
          <a:ext cx="2024687" cy="12856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A692D03-D6B9-411E-8BA1-E6AADF99D32C}">
      <dsp:nvSpPr>
        <dsp:cNvPr id="0" name=""/>
        <dsp:cNvSpPr/>
      </dsp:nvSpPr>
      <dsp:spPr>
        <a:xfrm>
          <a:off x="2405920" y="2092312"/>
          <a:ext cx="2024687" cy="12856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HMOTNÝ</a:t>
          </a:r>
          <a:endParaRPr lang="cs-CZ" sz="2400" kern="1200" dirty="0"/>
        </a:p>
      </dsp:txBody>
      <dsp:txXfrm>
        <a:off x="2405920" y="2092312"/>
        <a:ext cx="2024687" cy="1285676"/>
      </dsp:txXfrm>
    </dsp:sp>
    <dsp:sp modelId="{428F2B73-9877-4F90-8076-04AE078D1BDB}">
      <dsp:nvSpPr>
        <dsp:cNvPr id="0" name=""/>
        <dsp:cNvSpPr/>
      </dsp:nvSpPr>
      <dsp:spPr>
        <a:xfrm>
          <a:off x="943646" y="3753118"/>
          <a:ext cx="2024687" cy="12856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4F9BFCF-FF7A-46DF-8943-E1204E8E110D}">
      <dsp:nvSpPr>
        <dsp:cNvPr id="0" name=""/>
        <dsp:cNvSpPr/>
      </dsp:nvSpPr>
      <dsp:spPr>
        <a:xfrm>
          <a:off x="1168611" y="3966835"/>
          <a:ext cx="2024687" cy="12856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MOVITÝ</a:t>
          </a:r>
          <a:endParaRPr lang="cs-CZ" sz="2400" kern="1200" dirty="0"/>
        </a:p>
      </dsp:txBody>
      <dsp:txXfrm>
        <a:off x="1168611" y="3966835"/>
        <a:ext cx="2024687" cy="1285676"/>
      </dsp:txXfrm>
    </dsp:sp>
    <dsp:sp modelId="{8A30728A-0733-4379-ABBA-2FF656E9980F}">
      <dsp:nvSpPr>
        <dsp:cNvPr id="0" name=""/>
        <dsp:cNvSpPr/>
      </dsp:nvSpPr>
      <dsp:spPr>
        <a:xfrm>
          <a:off x="3418264" y="3753118"/>
          <a:ext cx="2024687" cy="12856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DDF1632-A82B-46FA-87D7-4FA28A2586FA}">
      <dsp:nvSpPr>
        <dsp:cNvPr id="0" name=""/>
        <dsp:cNvSpPr/>
      </dsp:nvSpPr>
      <dsp:spPr>
        <a:xfrm>
          <a:off x="3643229" y="3966835"/>
          <a:ext cx="2024687" cy="12856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NEMOVITÝ</a:t>
          </a:r>
          <a:endParaRPr lang="cs-CZ" sz="2400" kern="1200" dirty="0"/>
        </a:p>
      </dsp:txBody>
      <dsp:txXfrm>
        <a:off x="3643229" y="3966835"/>
        <a:ext cx="2024687" cy="1285676"/>
      </dsp:txXfrm>
    </dsp:sp>
    <dsp:sp modelId="{7DD4BD99-F296-4D1E-A5CC-76B52AC41A76}">
      <dsp:nvSpPr>
        <dsp:cNvPr id="0" name=""/>
        <dsp:cNvSpPr/>
      </dsp:nvSpPr>
      <dsp:spPr>
        <a:xfrm>
          <a:off x="4655572" y="1878595"/>
          <a:ext cx="2024687" cy="12856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2700000" algn="br" rotWithShape="0">
            <a:srgbClr val="000000">
              <a:alpha val="60000"/>
            </a:srgbClr>
          </a:outerShdw>
        </a:effectLst>
        <a:sp3d extrusionH="190500" prstMaterial="matt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A2419EA-360A-42E9-98ED-29512E148CB9}">
      <dsp:nvSpPr>
        <dsp:cNvPr id="0" name=""/>
        <dsp:cNvSpPr/>
      </dsp:nvSpPr>
      <dsp:spPr>
        <a:xfrm>
          <a:off x="4880538" y="2092312"/>
          <a:ext cx="2024687" cy="128567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p3d z="152400" extrusionH="63500" prstMaterial="matte">
          <a:bevelT w="50800" h="190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NEHMOTNÝ</a:t>
          </a:r>
          <a:endParaRPr lang="cs-CZ" sz="2400" kern="1200" dirty="0"/>
        </a:p>
      </dsp:txBody>
      <dsp:txXfrm>
        <a:off x="4880538" y="2092312"/>
        <a:ext cx="2024687" cy="128567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9/2/quickstyle/3d8">
  <dgm:title val=""/>
  <dgm:desc val=""/>
  <dgm:catLst>
    <dgm:cat type="3D" pri="11800"/>
  </dgm:catLst>
  <dgm:scene3d>
    <a:camera prst="perspectiveHeroicExtremeRightFacing" zoom="82000">
      <a:rot lat="21300000" lon="20400000" rev="180000"/>
    </a:camera>
    <a:lightRig rig="morning" dir="t">
      <a:rot lat="0" lon="0" rev="20400000"/>
    </a:lightRig>
  </dgm:scene3d>
  <dgm:styleLbl name="node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30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60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z="635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1520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60000" prstMaterial="flat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90500" prstMaterial="matte">
      <a:bevelT w="120650" h="38100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152400" extrusionH="63500" prstMaterial="matte">
      <a:bevelT w="4445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extrusionH="190500" prstMaterial="matte">
      <a:bevelT w="120650" h="38100" prst="relaxedInset"/>
      <a:bevelB w="120650" h="571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87756C-D750-47B3-A2FE-3C9BC6CFF245}" type="datetimeFigureOut">
              <a:rPr lang="cs-CZ" smtClean="0"/>
              <a:pPr/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7DBA44-C822-496B-B51D-22ECA572D36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96530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83DDB-8392-4714-9750-C0EAC4F9BF5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50C4A-DCA5-468A-AC8B-4EC70C4DDF5E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83DDB-8392-4714-9750-C0EAC4F9BF5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50C4A-DCA5-468A-AC8B-4EC70C4DDF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83DDB-8392-4714-9750-C0EAC4F9BF5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50C4A-DCA5-468A-AC8B-4EC70C4DDF5E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83DDB-8392-4714-9750-C0EAC4F9BF5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50C4A-DCA5-468A-AC8B-4EC70C4DDF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83DDB-8392-4714-9750-C0EAC4F9BF5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50C4A-DCA5-468A-AC8B-4EC70C4DDF5E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83DDB-8392-4714-9750-C0EAC4F9BF5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50C4A-DCA5-468A-AC8B-4EC70C4DDF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83DDB-8392-4714-9750-C0EAC4F9BF5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50C4A-DCA5-468A-AC8B-4EC70C4DDF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83DDB-8392-4714-9750-C0EAC4F9BF5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50C4A-DCA5-468A-AC8B-4EC70C4DDF5E}" type="slidenum">
              <a:rPr lang="cs-CZ" smtClean="0"/>
              <a:pPr/>
              <a:t>‹#›</a:t>
            </a:fld>
            <a:endParaRPr lang="cs-CZ" dirty="0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83DDB-8392-4714-9750-C0EAC4F9BF5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50C4A-DCA5-468A-AC8B-4EC70C4DDF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83DDB-8392-4714-9750-C0EAC4F9BF5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50C4A-DCA5-468A-AC8B-4EC70C4DDF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783DDB-8392-4714-9750-C0EAC4F9BF5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B50C4A-DCA5-468A-AC8B-4EC70C4DDF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793656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92531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9822863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58471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87037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66011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14288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079565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65074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085101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34487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DD783DDB-8392-4714-9750-C0EAC4F9BF5F}" type="datetimeFigureOut">
              <a:rPr lang="cs-CZ" smtClean="0"/>
              <a:pPr/>
              <a:t>13.3.2012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81B50C4A-DCA5-468A-AC8B-4EC70C4DDF5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13.3.2012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6878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VY_32_INOVACE_12_12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_ Vlastnictví, druhy majetku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výkladu učiva na téma Vlastnictví a druhy majetku. Seznámí žáka s pojmy vlastnictví, spoluvlastnictví. Žák zná základní dělení majetku. Prezentace slouží jako předloha k zápisu. 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3870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VLASTNICTVÍ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Druhy majetku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27405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VLASTNICTVÍ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556792"/>
            <a:ext cx="86409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Každý z nás může něco vlastnit, zároveň má ale </a:t>
            </a:r>
            <a:r>
              <a:rPr lang="cs-CZ" sz="3200" smtClean="0"/>
              <a:t>povinnosti vyplývající </a:t>
            </a:r>
            <a:r>
              <a:rPr lang="cs-CZ" sz="3200" dirty="0" smtClean="0"/>
              <a:t>z vlastnictví.</a:t>
            </a:r>
            <a:endParaRPr lang="cs-CZ" sz="3200" dirty="0"/>
          </a:p>
          <a:p>
            <a:endParaRPr lang="cs-CZ" sz="3200" dirty="0" smtClean="0"/>
          </a:p>
          <a:p>
            <a:r>
              <a:rPr lang="cs-CZ" sz="3200" dirty="0" smtClean="0"/>
              <a:t>Vlastník je v mezích zákona oprávněn předmět svého vlastnictví držet, užívat, požívat jeho plody a užitky a nakládat s ním. </a:t>
            </a:r>
          </a:p>
          <a:p>
            <a:endParaRPr lang="cs-CZ" sz="3200" dirty="0" smtClean="0"/>
          </a:p>
          <a:p>
            <a:r>
              <a:rPr lang="cs-CZ" sz="3200" dirty="0" smtClean="0"/>
              <a:t>Vlastník věci se musí  zdržet všeho, čím by obtěžoval jiného, zasahoval do jeho práv.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6109986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Majetek a druhy majetku</a:t>
            </a:r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98869300"/>
              </p:ext>
            </p:extLst>
          </p:nvPr>
        </p:nvGraphicFramePr>
        <p:xfrm>
          <a:off x="683568" y="1484784"/>
          <a:ext cx="7848872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190401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Nehmotný majetek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2060848"/>
            <a:ext cx="849694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Duševní vlastnictví (myšlenky autora)</a:t>
            </a:r>
          </a:p>
          <a:p>
            <a:r>
              <a:rPr lang="cs-CZ" sz="3200" dirty="0" smtClean="0"/>
              <a:t>   </a:t>
            </a:r>
          </a:p>
          <a:p>
            <a:r>
              <a:rPr lang="cs-CZ" sz="3200" dirty="0" smtClean="0"/>
              <a:t>př. logo firmy, scénář filmu, píseň,…</a:t>
            </a: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83152" y="0"/>
            <a:ext cx="2060848" cy="20608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 descr="C:\Users\Kabinet\AppData\Local\Temp\MP90040130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144493"/>
            <a:ext cx="3347864" cy="2678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Kabinet\AppData\Local\Temp\MC900441798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576698">
            <a:off x="5419597" y="3658391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844500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706" y="116632"/>
            <a:ext cx="8229600" cy="864096"/>
          </a:xfrm>
        </p:spPr>
        <p:txBody>
          <a:bodyPr/>
          <a:lstStyle/>
          <a:p>
            <a:r>
              <a:rPr lang="cs-CZ" dirty="0" smtClean="0"/>
              <a:t>Hmotný majetek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6336704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2800" dirty="0" smtClean="0"/>
              <a:t>ěci materiální povahy, hodnoty</a:t>
            </a:r>
          </a:p>
          <a:p>
            <a:endParaRPr lang="cs-CZ" sz="2800" dirty="0" smtClean="0"/>
          </a:p>
          <a:p>
            <a:r>
              <a:rPr lang="cs-CZ" sz="2800" dirty="0" smtClean="0"/>
              <a:t>Movitý </a:t>
            </a:r>
            <a:r>
              <a:rPr lang="cs-CZ" sz="2800" dirty="0" smtClean="0"/>
              <a:t>(přemístitelný</a:t>
            </a:r>
            <a:r>
              <a:rPr lang="cs-CZ" sz="2800" dirty="0" smtClean="0"/>
              <a:t>) – lze je přemísťovat, pohybovat s nimi – např. televize, auto, šperky, počítač..</a:t>
            </a:r>
          </a:p>
          <a:p>
            <a:endParaRPr lang="cs-CZ" sz="2800" dirty="0" smtClean="0"/>
          </a:p>
          <a:p>
            <a:r>
              <a:rPr lang="cs-CZ" sz="2800" dirty="0" smtClean="0"/>
              <a:t>Nemovitý (</a:t>
            </a:r>
            <a:r>
              <a:rPr lang="cs-CZ" sz="2800" dirty="0" smtClean="0"/>
              <a:t>nepřemístitelný</a:t>
            </a:r>
            <a:r>
              <a:rPr lang="cs-CZ" sz="2800" dirty="0" smtClean="0"/>
              <a:t>) – spojené pevným základem se zemí –  např. dům, zahrada, garáž…</a:t>
            </a:r>
            <a:endParaRPr lang="cs-CZ" sz="2800" dirty="0"/>
          </a:p>
        </p:txBody>
      </p:sp>
      <p:pic>
        <p:nvPicPr>
          <p:cNvPr id="3074" name="Picture 2" descr="C:\Users\Kabinet\AppData\Local\Temp\MP90039969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44208" y="1"/>
            <a:ext cx="2699792" cy="26997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Kabinet\AppData\Local\Temp\MC90043878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7467" y="4221088"/>
            <a:ext cx="3276533" cy="2457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021288"/>
            <a:ext cx="554393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Učebnice str. 21 – přečíst baladu o favoritu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1901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Získání majetku (vznik vlastnictví)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628800"/>
            <a:ext cx="896448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schemeClr val="bg2">
                    <a:lumMod val="50000"/>
                  </a:schemeClr>
                </a:solidFill>
              </a:rPr>
              <a:t>Získání majetku:</a:t>
            </a:r>
            <a:r>
              <a:rPr lang="cs-CZ" sz="3200" dirty="0" smtClean="0">
                <a:solidFill>
                  <a:schemeClr val="bg2">
                    <a:lumMod val="50000"/>
                  </a:schemeClr>
                </a:solidFill>
              </a:rPr>
              <a:t>	</a:t>
            </a:r>
            <a:r>
              <a:rPr lang="cs-CZ" sz="3200" dirty="0" smtClean="0"/>
              <a:t>darování </a:t>
            </a:r>
          </a:p>
          <a:p>
            <a:r>
              <a:rPr lang="cs-CZ" sz="3200" dirty="0" smtClean="0"/>
              <a:t>				dědictví</a:t>
            </a:r>
          </a:p>
          <a:p>
            <a:r>
              <a:rPr lang="cs-CZ" sz="3200" dirty="0" smtClean="0"/>
              <a:t>				koupě</a:t>
            </a:r>
          </a:p>
          <a:p>
            <a:r>
              <a:rPr lang="cs-CZ" sz="3200" dirty="0" smtClean="0"/>
              <a:t>				výhra</a:t>
            </a:r>
          </a:p>
          <a:p>
            <a:r>
              <a:rPr lang="cs-CZ" sz="3200" dirty="0" smtClean="0"/>
              <a:t>				rozhodnutí státního orgánu </a:t>
            </a:r>
            <a:r>
              <a:rPr lang="cs-CZ" sz="3200" i="1" dirty="0" smtClean="0">
                <a:solidFill>
                  <a:srgbClr val="FF0000"/>
                </a:solidFill>
              </a:rPr>
              <a:t>Nalezením věci vlastnictví nevzniká !</a:t>
            </a:r>
          </a:p>
          <a:p>
            <a:r>
              <a:rPr lang="cs-CZ" sz="3200" b="1" i="1" u="sng" dirty="0" smtClean="0">
                <a:solidFill>
                  <a:schemeClr val="bg2">
                    <a:lumMod val="50000"/>
                  </a:schemeClr>
                </a:solidFill>
              </a:rPr>
              <a:t>Zánik vlastnictví</a:t>
            </a:r>
          </a:p>
          <a:p>
            <a:r>
              <a:rPr lang="cs-CZ" sz="3200" dirty="0" smtClean="0"/>
              <a:t>		prodej</a:t>
            </a:r>
          </a:p>
          <a:p>
            <a:r>
              <a:rPr lang="cs-CZ" sz="3200" dirty="0" smtClean="0"/>
              <a:t>		darováním</a:t>
            </a:r>
          </a:p>
          <a:p>
            <a:r>
              <a:rPr lang="cs-CZ" sz="3200" dirty="0" smtClean="0"/>
              <a:t>		exekuce</a:t>
            </a:r>
            <a:endParaRPr lang="cs-CZ" sz="3200" dirty="0"/>
          </a:p>
        </p:txBody>
      </p:sp>
      <p:pic>
        <p:nvPicPr>
          <p:cNvPr id="4098" name="Picture 2" descr="C:\Users\Kabinet\AppData\Local\Temp\MP90043068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9048" y="4629620"/>
            <a:ext cx="2329974" cy="22283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71463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SPOLUVLASTNICTVÍ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628800"/>
            <a:ext cx="8712968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Vlastnictví může být individuální – vlastníkem je jeden člověk.</a:t>
            </a:r>
          </a:p>
          <a:p>
            <a:endParaRPr lang="cs-CZ" sz="3200" dirty="0"/>
          </a:p>
          <a:p>
            <a:r>
              <a:rPr lang="cs-CZ" sz="3200" dirty="0" smtClean="0"/>
              <a:t>Nebo majetek vlastní více osob – spoluvlastnictví</a:t>
            </a:r>
            <a:endParaRPr lang="cs-CZ" sz="32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podílové</a:t>
            </a:r>
            <a:r>
              <a:rPr lang="cs-CZ" sz="3200" dirty="0" smtClean="0"/>
              <a:t> – jsou určeny podíly vlastníků</a:t>
            </a:r>
          </a:p>
          <a:p>
            <a:endParaRPr lang="cs-CZ" sz="3200" dirty="0" smtClean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bezpodílové</a:t>
            </a:r>
            <a:r>
              <a:rPr lang="cs-CZ" sz="3200" dirty="0" smtClean="0"/>
              <a:t> – v manželství </a:t>
            </a:r>
            <a:r>
              <a:rPr lang="cs-CZ" sz="3200" dirty="0" smtClean="0"/>
              <a:t>(společné </a:t>
            </a:r>
            <a:r>
              <a:rPr lang="cs-CZ" sz="3200" dirty="0" smtClean="0"/>
              <a:t>jmění)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6973082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484784"/>
            <a:ext cx="8424936" cy="51398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Závěť</a:t>
            </a:r>
            <a:r>
              <a:rPr lang="cs-CZ" sz="3200" dirty="0" smtClean="0"/>
              <a:t> – poslední vůle. Zůstavitel určí své dědice, jejich podíly, podmínky…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Vydědění</a:t>
            </a:r>
            <a:r>
              <a:rPr lang="cs-CZ" sz="3200" dirty="0" smtClean="0"/>
              <a:t> – zůstavitel vyloučí z dědění své potomky</a:t>
            </a:r>
          </a:p>
          <a:p>
            <a:endParaRPr lang="cs-CZ" sz="3200" dirty="0"/>
          </a:p>
          <a:p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Věcné břemeno </a:t>
            </a:r>
            <a:r>
              <a:rPr lang="cs-CZ" sz="3200" dirty="0" smtClean="0"/>
              <a:t>– omezuje vlastníka nemovitosti ve prospěch někoho jiného</a:t>
            </a:r>
          </a:p>
          <a:p>
            <a:r>
              <a:rPr lang="cs-CZ" sz="2400" i="1" dirty="0" smtClean="0"/>
              <a:t>(pan Komárek ve filmu Na samotě u lesa)</a:t>
            </a:r>
          </a:p>
          <a:p>
            <a:endParaRPr lang="cs-CZ" sz="2400" i="1" dirty="0"/>
          </a:p>
          <a:p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DÚ: </a:t>
            </a:r>
            <a:r>
              <a:rPr lang="cs-CZ" sz="2400" b="1" i="1" smtClean="0">
                <a:solidFill>
                  <a:schemeClr val="accent1">
                    <a:lumMod val="50000"/>
                  </a:schemeClr>
                </a:solidFill>
              </a:rPr>
              <a:t>zjistit pojmy - </a:t>
            </a:r>
            <a:r>
              <a:rPr lang="cs-CZ" sz="2400" b="1" i="1" dirty="0" smtClean="0">
                <a:solidFill>
                  <a:schemeClr val="accent1">
                    <a:lumMod val="50000"/>
                  </a:schemeClr>
                </a:solidFill>
              </a:rPr>
              <a:t>zástavní právo, zadržovací právo…</a:t>
            </a:r>
            <a:endParaRPr lang="cs-CZ" sz="2400" b="1" i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6765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764704"/>
            <a:ext cx="8640960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JANOŠKOVÁ, D. a 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978-80-7238-529-4.</a:t>
            </a:r>
          </a:p>
          <a:p>
            <a:endParaRPr lang="cs-CZ" sz="2000" dirty="0" smtClean="0"/>
          </a:p>
          <a:p>
            <a:r>
              <a:rPr lang="cs-CZ" sz="2000" dirty="0" smtClean="0"/>
              <a:t>Citováno dne 11.12.2011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0533620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řehlednost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řehlednost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103</TotalTime>
  <Words>392</Words>
  <Application>Microsoft Office PowerPoint</Application>
  <PresentationFormat>Předvádění na obrazovce (4:3)</PresentationFormat>
  <Paragraphs>62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Přehlednost</vt:lpstr>
      <vt:lpstr>Motiv systému Office</vt:lpstr>
      <vt:lpstr>Název školy: ZŠ Klášterec nad Ohří, Krátká 676 Autor: Mgr. Veronika Kubincová Název materiálu: VY_32_INOVACE_12_12_ Vlastnictví, druhy majetku Číslo projektu: CZ.1.07/1.4.00/21.1115  </vt:lpstr>
      <vt:lpstr>VLASTNICTVÍ</vt:lpstr>
      <vt:lpstr>VLASTNICTVÍ</vt:lpstr>
      <vt:lpstr>Majetek a druhy majetku</vt:lpstr>
      <vt:lpstr>Nehmotný majetek</vt:lpstr>
      <vt:lpstr>Hmotný majetek</vt:lpstr>
      <vt:lpstr>Získání majetku (vznik vlastnictví)</vt:lpstr>
      <vt:lpstr>SPOLUVLASTNICTVÍ</vt:lpstr>
      <vt:lpstr>Pojmy: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expert</cp:lastModifiedBy>
  <cp:revision>14</cp:revision>
  <dcterms:created xsi:type="dcterms:W3CDTF">2011-11-24T09:32:59Z</dcterms:created>
  <dcterms:modified xsi:type="dcterms:W3CDTF">2012-03-13T08:48:13Z</dcterms:modified>
</cp:coreProperties>
</file>