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VY_32_INOVACE_06_Slovní </a:t>
          </a:r>
          <a:r>
            <a:rPr lang="cs-CZ" dirty="0" smtClean="0"/>
            <a:t>úlohy do 20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Slovní úlohy do 20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VY_32_INOVACE_06_Slovní </a:t>
          </a:r>
          <a:r>
            <a:rPr lang="cs-CZ" sz="1800" kern="1200" dirty="0" smtClean="0"/>
            <a:t>úlohy do 20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 Slovní úlohy do 20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F3DA7A-B767-4854-AAE5-701A2EEA511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D9F776-4305-4F51-8762-BD957E8ED0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3493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zapisují slovní úlohy</a:t>
            </a:r>
            <a:r>
              <a:rPr lang="cs-CZ" baseline="0" dirty="0" smtClean="0"/>
              <a:t> pomocí rovnic o jedné neznámé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D9F776-4305-4F51-8762-BD957E8ED01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zapisují slovní úlohy</a:t>
            </a:r>
            <a:r>
              <a:rPr lang="cs-CZ" baseline="0" dirty="0" smtClean="0"/>
              <a:t> pomocí rovnic o jedné neznámé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D9F776-4305-4F51-8762-BD957E8ED01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zapisují slovní úlohy</a:t>
            </a:r>
            <a:r>
              <a:rPr lang="cs-CZ" baseline="0" dirty="0" smtClean="0"/>
              <a:t> pomocí rovnic o jedné neznámé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D9F776-4305-4F51-8762-BD957E8ED01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zapisují slovní úlohy</a:t>
            </a:r>
            <a:r>
              <a:rPr lang="cs-CZ" baseline="0" dirty="0" smtClean="0"/>
              <a:t> pomocí rovnic o jedné neznámé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D9F776-4305-4F51-8762-BD957E8ED01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614613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</a:t>
            </a:r>
            <a:r>
              <a:rPr lang="cs-CZ" dirty="0"/>
              <a:t>si </a:t>
            </a:r>
            <a:r>
              <a:rPr lang="cs-CZ" dirty="0" smtClean="0"/>
              <a:t>procvičí na slovních úlohách sčítání </a:t>
            </a:r>
            <a:r>
              <a:rPr lang="cs-CZ" dirty="0" smtClean="0"/>
              <a:t>a </a:t>
            </a:r>
            <a:r>
              <a:rPr lang="cs-CZ" dirty="0" smtClean="0"/>
              <a:t>odčítání do </a:t>
            </a:r>
            <a:r>
              <a:rPr lang="cs-CZ" dirty="0" smtClean="0"/>
              <a:t>20. Zároveň </a:t>
            </a:r>
            <a:r>
              <a:rPr lang="cs-CZ" dirty="0" smtClean="0"/>
              <a:t>se naučí zapisovat slovní úlohy pomocí rovnice o jedné neznámé.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1. Maminka v obchodě koupila 4 jablka a 3 hrušky. Kolik kusů ovoce koupila dohromady?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Picture 2" descr="C:\Users\Steflova\AppData\Local\Microsoft\Windows\Temporary Internet Files\Content.IE5\88IZB7TT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2343152"/>
            <a:ext cx="1014410" cy="1014410"/>
          </a:xfrm>
          <a:prstGeom prst="rect">
            <a:avLst/>
          </a:prstGeom>
          <a:noFill/>
        </p:spPr>
      </p:pic>
      <p:pic>
        <p:nvPicPr>
          <p:cNvPr id="6" name="Picture 2" descr="C:\Users\Steflova\AppData\Local\Microsoft\Windows\Temporary Internet Files\Content.IE5\88IZB7TT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29358" y="2343152"/>
            <a:ext cx="1014410" cy="1014410"/>
          </a:xfrm>
          <a:prstGeom prst="rect">
            <a:avLst/>
          </a:prstGeom>
          <a:noFill/>
        </p:spPr>
      </p:pic>
      <p:pic>
        <p:nvPicPr>
          <p:cNvPr id="7" name="Picture 2" descr="C:\Users\Steflova\AppData\Local\Microsoft\Windows\Temporary Internet Files\Content.IE5\88IZB7TT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15176" y="2362200"/>
            <a:ext cx="1014410" cy="1014410"/>
          </a:xfrm>
          <a:prstGeom prst="rect">
            <a:avLst/>
          </a:prstGeom>
          <a:noFill/>
        </p:spPr>
      </p:pic>
      <p:pic>
        <p:nvPicPr>
          <p:cNvPr id="8" name="Picture 2" descr="C:\Users\Steflova\AppData\Local\Microsoft\Windows\Temporary Internet Files\Content.IE5\88IZB7TT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0994" y="2357430"/>
            <a:ext cx="1014410" cy="1014410"/>
          </a:xfrm>
          <a:prstGeom prst="rect">
            <a:avLst/>
          </a:prstGeom>
          <a:noFill/>
        </p:spPr>
      </p:pic>
      <p:pic>
        <p:nvPicPr>
          <p:cNvPr id="10" name="Picture 2" descr="C:\Users\Steflova\AppData\Local\Microsoft\Windows\Temporary Internet Files\Content.IE5\J693QRMB\MP9004229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97362" y="3633306"/>
            <a:ext cx="646274" cy="938702"/>
          </a:xfrm>
          <a:prstGeom prst="rect">
            <a:avLst/>
          </a:prstGeom>
          <a:noFill/>
        </p:spPr>
      </p:pic>
      <p:pic>
        <p:nvPicPr>
          <p:cNvPr id="11" name="Picture 2" descr="C:\Users\Steflova\AppData\Local\Microsoft\Windows\Temporary Internet Files\Content.IE5\J693QRMB\MP9004229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3180" y="3643314"/>
            <a:ext cx="646274" cy="938702"/>
          </a:xfrm>
          <a:prstGeom prst="rect">
            <a:avLst/>
          </a:prstGeom>
          <a:noFill/>
        </p:spPr>
      </p:pic>
      <p:pic>
        <p:nvPicPr>
          <p:cNvPr id="12" name="Picture 2" descr="C:\Users\Steflova\AppData\Local\Microsoft\Windows\Temporary Internet Files\Content.IE5\J693QRMB\MP9004229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30" y="3643314"/>
            <a:ext cx="646274" cy="938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2. Na parkovišti bylo 12 aut. Odpoledne jich 6 odjelo. Kolik aut zůstalo na parkovišti?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C:\Users\Steflova\AppData\Local\Microsoft\Windows\Temporary Internet Files\Content.IE5\ZXURRUG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000504"/>
            <a:ext cx="942972" cy="942972"/>
          </a:xfrm>
          <a:prstGeom prst="rect">
            <a:avLst/>
          </a:prstGeom>
          <a:noFill/>
        </p:spPr>
      </p:pic>
      <p:pic>
        <p:nvPicPr>
          <p:cNvPr id="5" name="Picture 2" descr="C:\Users\Steflova\AppData\Local\Microsoft\Windows\Temporary Internet Files\Content.IE5\ZXURRUG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3200408"/>
            <a:ext cx="942972" cy="942972"/>
          </a:xfrm>
          <a:prstGeom prst="rect">
            <a:avLst/>
          </a:prstGeom>
          <a:noFill/>
        </p:spPr>
      </p:pic>
      <p:pic>
        <p:nvPicPr>
          <p:cNvPr id="6" name="Picture 2" descr="C:\Users\Steflova\AppData\Local\Microsoft\Windows\Temporary Internet Files\Content.IE5\ZXURRUG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3214686"/>
            <a:ext cx="942972" cy="942972"/>
          </a:xfrm>
          <a:prstGeom prst="rect">
            <a:avLst/>
          </a:prstGeom>
          <a:noFill/>
        </p:spPr>
      </p:pic>
      <p:pic>
        <p:nvPicPr>
          <p:cNvPr id="7" name="Picture 2" descr="C:\Users\Steflova\AppData\Local\Microsoft\Windows\Temporary Internet Files\Content.IE5\ZXURRUG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3214686"/>
            <a:ext cx="942972" cy="942972"/>
          </a:xfrm>
          <a:prstGeom prst="rect">
            <a:avLst/>
          </a:prstGeom>
          <a:noFill/>
        </p:spPr>
      </p:pic>
      <p:pic>
        <p:nvPicPr>
          <p:cNvPr id="8" name="Picture 2" descr="C:\Users\Steflova\AppData\Local\Microsoft\Windows\Temporary Internet Files\Content.IE5\ZXURRUG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72" y="3214686"/>
            <a:ext cx="942972" cy="942972"/>
          </a:xfrm>
          <a:prstGeom prst="rect">
            <a:avLst/>
          </a:prstGeom>
          <a:noFill/>
        </p:spPr>
      </p:pic>
      <p:pic>
        <p:nvPicPr>
          <p:cNvPr id="9" name="Picture 2" descr="C:\Users\Steflova\AppData\Local\Microsoft\Windows\Temporary Internet Files\Content.IE5\ZXURRUG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2428868"/>
            <a:ext cx="942972" cy="942972"/>
          </a:xfrm>
          <a:prstGeom prst="rect">
            <a:avLst/>
          </a:prstGeom>
          <a:noFill/>
        </p:spPr>
      </p:pic>
      <p:pic>
        <p:nvPicPr>
          <p:cNvPr id="10" name="Picture 2" descr="C:\Users\Steflova\AppData\Local\Microsoft\Windows\Temporary Internet Files\Content.IE5\ZXURRUG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2428868"/>
            <a:ext cx="942972" cy="942972"/>
          </a:xfrm>
          <a:prstGeom prst="rect">
            <a:avLst/>
          </a:prstGeom>
          <a:noFill/>
        </p:spPr>
      </p:pic>
      <p:pic>
        <p:nvPicPr>
          <p:cNvPr id="11" name="Picture 2" descr="C:\Users\Steflova\AppData\Local\Microsoft\Windows\Temporary Internet Files\Content.IE5\ZXURRUG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2428868"/>
            <a:ext cx="942972" cy="942972"/>
          </a:xfrm>
          <a:prstGeom prst="rect">
            <a:avLst/>
          </a:prstGeom>
          <a:noFill/>
        </p:spPr>
      </p:pic>
      <p:pic>
        <p:nvPicPr>
          <p:cNvPr id="12" name="Picture 2" descr="C:\Users\Steflova\AppData\Local\Microsoft\Windows\Temporary Internet Files\Content.IE5\ZXURRUG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3834" y="2428868"/>
            <a:ext cx="942972" cy="942972"/>
          </a:xfrm>
          <a:prstGeom prst="rect">
            <a:avLst/>
          </a:prstGeom>
          <a:noFill/>
        </p:spPr>
      </p:pic>
      <p:pic>
        <p:nvPicPr>
          <p:cNvPr id="13" name="Picture 2" descr="C:\Users\Steflova\AppData\Local\Microsoft\Windows\Temporary Internet Files\Content.IE5\ZXURRUG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4000504"/>
            <a:ext cx="942972" cy="942972"/>
          </a:xfrm>
          <a:prstGeom prst="rect">
            <a:avLst/>
          </a:prstGeom>
          <a:noFill/>
        </p:spPr>
      </p:pic>
      <p:pic>
        <p:nvPicPr>
          <p:cNvPr id="14" name="Picture 2" descr="C:\Users\Steflova\AppData\Local\Microsoft\Windows\Temporary Internet Files\Content.IE5\ZXURRUG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4000504"/>
            <a:ext cx="942972" cy="942972"/>
          </a:xfrm>
          <a:prstGeom prst="rect">
            <a:avLst/>
          </a:prstGeom>
          <a:noFill/>
        </p:spPr>
      </p:pic>
      <p:pic>
        <p:nvPicPr>
          <p:cNvPr id="15" name="Picture 2" descr="C:\Users\Steflova\AppData\Local\Microsoft\Windows\Temporary Internet Files\Content.IE5\ZXURRUG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72" y="4000504"/>
            <a:ext cx="942972" cy="94297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3. V lese vysadili 10 smrků a 5 borovic. Kolik stromů vysadili?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122" name="Tree"/>
          <p:cNvSpPr>
            <a:spLocks noEditPoints="1" noChangeArrowheads="1"/>
          </p:cNvSpPr>
          <p:nvPr/>
        </p:nvSpPr>
        <p:spPr bwMode="auto">
          <a:xfrm>
            <a:off x="5238761" y="2071678"/>
            <a:ext cx="547685" cy="90487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5881703" y="2071678"/>
            <a:ext cx="547685" cy="90487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6643702" y="2071678"/>
            <a:ext cx="547685" cy="90487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7310463" y="2071678"/>
            <a:ext cx="547685" cy="90487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7953405" y="2071678"/>
            <a:ext cx="547685" cy="90487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ree"/>
          <p:cNvSpPr>
            <a:spLocks noEditPoints="1" noChangeArrowheads="1"/>
          </p:cNvSpPr>
          <p:nvPr/>
        </p:nvSpPr>
        <p:spPr bwMode="auto">
          <a:xfrm>
            <a:off x="5214942" y="3143248"/>
            <a:ext cx="547685" cy="90487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5881703" y="3143248"/>
            <a:ext cx="547685" cy="90487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6572264" y="3143248"/>
            <a:ext cx="547685" cy="90487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Tree"/>
          <p:cNvSpPr>
            <a:spLocks noEditPoints="1" noChangeArrowheads="1"/>
          </p:cNvSpPr>
          <p:nvPr/>
        </p:nvSpPr>
        <p:spPr bwMode="auto">
          <a:xfrm>
            <a:off x="7286644" y="3143248"/>
            <a:ext cx="547685" cy="90487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Tree"/>
          <p:cNvSpPr>
            <a:spLocks noEditPoints="1" noChangeArrowheads="1"/>
          </p:cNvSpPr>
          <p:nvPr/>
        </p:nvSpPr>
        <p:spPr bwMode="auto">
          <a:xfrm>
            <a:off x="8001024" y="3143248"/>
            <a:ext cx="547685" cy="90487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3" name="Picture 3" descr="C:\Users\Steflova\AppData\Local\Microsoft\Windows\Temporary Internet Files\Content.IE5\ZXURRUG0\MC9003598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143380"/>
            <a:ext cx="571504" cy="920423"/>
          </a:xfrm>
          <a:prstGeom prst="rect">
            <a:avLst/>
          </a:prstGeom>
          <a:noFill/>
        </p:spPr>
      </p:pic>
      <p:pic>
        <p:nvPicPr>
          <p:cNvPr id="15" name="Picture 3" descr="C:\Users\Steflova\AppData\Local\Microsoft\Windows\Temporary Internet Files\Content.IE5\ZXURRUG0\MC9003598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4143380"/>
            <a:ext cx="571504" cy="920423"/>
          </a:xfrm>
          <a:prstGeom prst="rect">
            <a:avLst/>
          </a:prstGeom>
          <a:noFill/>
        </p:spPr>
      </p:pic>
      <p:pic>
        <p:nvPicPr>
          <p:cNvPr id="16" name="Picture 3" descr="C:\Users\Steflova\AppData\Local\Microsoft\Windows\Temporary Internet Files\Content.IE5\ZXURRUG0\MC9003598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4151651"/>
            <a:ext cx="571504" cy="920423"/>
          </a:xfrm>
          <a:prstGeom prst="rect">
            <a:avLst/>
          </a:prstGeom>
          <a:noFill/>
        </p:spPr>
      </p:pic>
      <p:pic>
        <p:nvPicPr>
          <p:cNvPr id="17" name="Picture 3" descr="C:\Users\Steflova\AppData\Local\Microsoft\Windows\Temporary Internet Files\Content.IE5\ZXURRUG0\MC9003598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6644" y="4143380"/>
            <a:ext cx="571504" cy="920423"/>
          </a:xfrm>
          <a:prstGeom prst="rect">
            <a:avLst/>
          </a:prstGeom>
          <a:noFill/>
        </p:spPr>
      </p:pic>
      <p:pic>
        <p:nvPicPr>
          <p:cNvPr id="18" name="Picture 3" descr="C:\Users\Steflova\AppData\Local\Microsoft\Windows\Temporary Internet Files\Content.IE5\ZXURRUG0\MC9003598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01024" y="4143380"/>
            <a:ext cx="571504" cy="92042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4. Babička upekla 9 perníčků. Děti jich 5 snědly. Kolik perníčků babičce zůstalo?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5" name="Picture 3" descr="C:\Users\Steflova\AppData\Local\Microsoft\Windows\Temporary Internet Files\Content.IE5\88IZB7TT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2143116"/>
            <a:ext cx="1000132" cy="1000132"/>
          </a:xfrm>
          <a:prstGeom prst="rect">
            <a:avLst/>
          </a:prstGeom>
          <a:noFill/>
        </p:spPr>
      </p:pic>
      <p:pic>
        <p:nvPicPr>
          <p:cNvPr id="6" name="Picture 3" descr="C:\Users\Steflova\AppData\Local\Microsoft\Windows\Temporary Internet Files\Content.IE5\88IZB7TT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2071678"/>
            <a:ext cx="1000132" cy="1000132"/>
          </a:xfrm>
          <a:prstGeom prst="rect">
            <a:avLst/>
          </a:prstGeom>
          <a:noFill/>
        </p:spPr>
      </p:pic>
      <p:pic>
        <p:nvPicPr>
          <p:cNvPr id="7" name="Picture 3" descr="C:\Users\Steflova\AppData\Local\Microsoft\Windows\Temporary Internet Files\Content.IE5\88IZB7TT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00958" y="2071678"/>
            <a:ext cx="1000132" cy="1000132"/>
          </a:xfrm>
          <a:prstGeom prst="rect">
            <a:avLst/>
          </a:prstGeom>
          <a:noFill/>
        </p:spPr>
      </p:pic>
      <p:pic>
        <p:nvPicPr>
          <p:cNvPr id="8" name="Picture 3" descr="C:\Users\Steflova\AppData\Local\Microsoft\Windows\Temporary Internet Files\Content.IE5\88IZB7TT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1656" y="3143248"/>
            <a:ext cx="1000132" cy="1000132"/>
          </a:xfrm>
          <a:prstGeom prst="rect">
            <a:avLst/>
          </a:prstGeom>
          <a:noFill/>
        </p:spPr>
      </p:pic>
      <p:pic>
        <p:nvPicPr>
          <p:cNvPr id="9" name="Picture 3" descr="C:\Users\Steflova\AppData\Local\Microsoft\Windows\Temporary Internet Files\Content.IE5\88IZB7TT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4143380"/>
            <a:ext cx="1000132" cy="1000132"/>
          </a:xfrm>
          <a:prstGeom prst="rect">
            <a:avLst/>
          </a:prstGeom>
          <a:noFill/>
        </p:spPr>
      </p:pic>
      <p:pic>
        <p:nvPicPr>
          <p:cNvPr id="10" name="Picture 3" descr="C:\Users\Steflova\AppData\Local\Microsoft\Windows\Temporary Internet Files\Content.IE5\88IZB7TT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4071942"/>
            <a:ext cx="1000132" cy="1000132"/>
          </a:xfrm>
          <a:prstGeom prst="rect">
            <a:avLst/>
          </a:prstGeom>
          <a:noFill/>
        </p:spPr>
      </p:pic>
      <p:pic>
        <p:nvPicPr>
          <p:cNvPr id="11" name="Picture 3" descr="C:\Users\Steflova\AppData\Local\Microsoft\Windows\Temporary Internet Files\Content.IE5\88IZB7TT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3834" y="4071942"/>
            <a:ext cx="1000132" cy="1000132"/>
          </a:xfrm>
          <a:prstGeom prst="rect">
            <a:avLst/>
          </a:prstGeom>
          <a:noFill/>
        </p:spPr>
      </p:pic>
      <p:pic>
        <p:nvPicPr>
          <p:cNvPr id="12" name="Picture 3" descr="C:\Users\Steflova\AppData\Local\Microsoft\Windows\Temporary Internet Files\Content.IE5\88IZB7TT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3071810"/>
            <a:ext cx="1000132" cy="1000132"/>
          </a:xfrm>
          <a:prstGeom prst="rect">
            <a:avLst/>
          </a:prstGeom>
          <a:noFill/>
        </p:spPr>
      </p:pic>
      <p:pic>
        <p:nvPicPr>
          <p:cNvPr id="13" name="Picture 3" descr="C:\Users\Steflova\AppData\Local\Microsoft\Windows\Temporary Internet Files\Content.IE5\88IZB7TT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3071810"/>
            <a:ext cx="1000132" cy="100013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229</Words>
  <Application>Microsoft Office PowerPoint</Application>
  <PresentationFormat>Předvádění na obrazovce (4:3)</PresentationFormat>
  <Paragraphs>52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Slovní úlohy</vt:lpstr>
      <vt:lpstr>Slovní úlohy</vt:lpstr>
      <vt:lpstr>Slovní úlohy</vt:lpstr>
      <vt:lpstr>Slovní úlohy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34</cp:revision>
  <dcterms:created xsi:type="dcterms:W3CDTF">2011-08-21T15:31:45Z</dcterms:created>
  <dcterms:modified xsi:type="dcterms:W3CDTF">2012-03-11T15:15:46Z</dcterms:modified>
</cp:coreProperties>
</file>