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  <p:sldMasterId id="2147483744" r:id="rId2"/>
  </p:sldMasterIdLst>
  <p:notesMasterIdLst>
    <p:notesMasterId r:id="rId19"/>
  </p:notesMasterIdLst>
  <p:sldIdLst>
    <p:sldId id="273" r:id="rId3"/>
    <p:sldId id="256" r:id="rId4"/>
    <p:sldId id="260" r:id="rId5"/>
    <p:sldId id="258" r:id="rId6"/>
    <p:sldId id="259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2" r:id="rId17"/>
    <p:sldId id="27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96B5D44-0049-42A2-8E3A-3EC4D855B6A4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C67D062-2DF8-42D2-A63C-F874362CB920}">
      <dgm:prSet phldrT="[Text]"/>
      <dgm:spPr/>
      <dgm:t>
        <a:bodyPr/>
        <a:lstStyle/>
        <a:p>
          <a:r>
            <a:rPr lang="cs-CZ" b="1" u="sng" dirty="0" smtClean="0"/>
            <a:t>MAJETEK</a:t>
          </a:r>
          <a:endParaRPr lang="cs-CZ" b="1" u="sng" dirty="0"/>
        </a:p>
      </dgm:t>
    </dgm:pt>
    <dgm:pt modelId="{D8190051-1985-45AB-96DA-D384BC812EBD}" type="parTrans" cxnId="{BE0B090B-A4B8-403A-A1E3-6F30BA96873E}">
      <dgm:prSet/>
      <dgm:spPr/>
      <dgm:t>
        <a:bodyPr/>
        <a:lstStyle/>
        <a:p>
          <a:endParaRPr lang="cs-CZ"/>
        </a:p>
      </dgm:t>
    </dgm:pt>
    <dgm:pt modelId="{836FA5E8-E23B-4796-9046-E1C2B7C2F62E}" type="sibTrans" cxnId="{BE0B090B-A4B8-403A-A1E3-6F30BA96873E}">
      <dgm:prSet/>
      <dgm:spPr/>
      <dgm:t>
        <a:bodyPr/>
        <a:lstStyle/>
        <a:p>
          <a:endParaRPr lang="cs-CZ"/>
        </a:p>
      </dgm:t>
    </dgm:pt>
    <dgm:pt modelId="{19CE36B3-5883-4183-95E9-7A6568A7D7AF}">
      <dgm:prSet phldrT="[Text]"/>
      <dgm:spPr/>
      <dgm:t>
        <a:bodyPr/>
        <a:lstStyle/>
        <a:p>
          <a:r>
            <a:rPr lang="cs-CZ" dirty="0" smtClean="0"/>
            <a:t>HMOTNÝ</a:t>
          </a:r>
          <a:endParaRPr lang="cs-CZ" dirty="0"/>
        </a:p>
      </dgm:t>
    </dgm:pt>
    <dgm:pt modelId="{D6E15804-420B-493F-9B99-1641AF6C4A6E}" type="parTrans" cxnId="{8394E2D2-0D1A-42DA-AF29-BBC95A0C53AC}">
      <dgm:prSet/>
      <dgm:spPr/>
      <dgm:t>
        <a:bodyPr/>
        <a:lstStyle/>
        <a:p>
          <a:endParaRPr lang="cs-CZ"/>
        </a:p>
      </dgm:t>
    </dgm:pt>
    <dgm:pt modelId="{A1FE2FAB-0FE1-453E-82D7-5342E0BB5C44}" type="sibTrans" cxnId="{8394E2D2-0D1A-42DA-AF29-BBC95A0C53AC}">
      <dgm:prSet/>
      <dgm:spPr/>
      <dgm:t>
        <a:bodyPr/>
        <a:lstStyle/>
        <a:p>
          <a:endParaRPr lang="cs-CZ"/>
        </a:p>
      </dgm:t>
    </dgm:pt>
    <dgm:pt modelId="{8E7DA038-97EA-4FD3-A466-63EDE9349066}">
      <dgm:prSet phldrT="[Text]"/>
      <dgm:spPr/>
      <dgm:t>
        <a:bodyPr/>
        <a:lstStyle/>
        <a:p>
          <a:r>
            <a:rPr lang="cs-CZ" dirty="0" smtClean="0"/>
            <a:t>MOVITÝ</a:t>
          </a:r>
          <a:endParaRPr lang="cs-CZ" dirty="0"/>
        </a:p>
      </dgm:t>
    </dgm:pt>
    <dgm:pt modelId="{FFBD54D8-C535-44DD-89AD-3C157AD334A7}" type="parTrans" cxnId="{E87439BA-D682-41B0-B492-459FC1E43C1B}">
      <dgm:prSet/>
      <dgm:spPr/>
      <dgm:t>
        <a:bodyPr/>
        <a:lstStyle/>
        <a:p>
          <a:endParaRPr lang="cs-CZ"/>
        </a:p>
      </dgm:t>
    </dgm:pt>
    <dgm:pt modelId="{56AD6514-9EFD-48D9-B63B-21A38DF7B756}" type="sibTrans" cxnId="{E87439BA-D682-41B0-B492-459FC1E43C1B}">
      <dgm:prSet/>
      <dgm:spPr/>
      <dgm:t>
        <a:bodyPr/>
        <a:lstStyle/>
        <a:p>
          <a:endParaRPr lang="cs-CZ"/>
        </a:p>
      </dgm:t>
    </dgm:pt>
    <dgm:pt modelId="{2DBA5ACA-9C61-402F-8F04-C043D9FDEA6F}">
      <dgm:prSet phldrT="[Text]"/>
      <dgm:spPr/>
      <dgm:t>
        <a:bodyPr/>
        <a:lstStyle/>
        <a:p>
          <a:r>
            <a:rPr lang="cs-CZ" dirty="0" smtClean="0"/>
            <a:t>NEMOVITÝ</a:t>
          </a:r>
          <a:endParaRPr lang="cs-CZ" dirty="0"/>
        </a:p>
      </dgm:t>
    </dgm:pt>
    <dgm:pt modelId="{CA05B9E6-24B1-4FFA-A5CE-7E7AD009D197}" type="parTrans" cxnId="{6E25E4C3-FC0F-4E47-BA4D-25FEED515F57}">
      <dgm:prSet/>
      <dgm:spPr/>
      <dgm:t>
        <a:bodyPr/>
        <a:lstStyle/>
        <a:p>
          <a:endParaRPr lang="cs-CZ"/>
        </a:p>
      </dgm:t>
    </dgm:pt>
    <dgm:pt modelId="{4DE5F7CA-9F39-4DE4-9FE0-F0175CF47479}" type="sibTrans" cxnId="{6E25E4C3-FC0F-4E47-BA4D-25FEED515F57}">
      <dgm:prSet/>
      <dgm:spPr/>
      <dgm:t>
        <a:bodyPr/>
        <a:lstStyle/>
        <a:p>
          <a:endParaRPr lang="cs-CZ"/>
        </a:p>
      </dgm:t>
    </dgm:pt>
    <dgm:pt modelId="{C48D6979-BB45-4267-9013-2AF557CC3083}">
      <dgm:prSet phldrT="[Text]"/>
      <dgm:spPr/>
      <dgm:t>
        <a:bodyPr/>
        <a:lstStyle/>
        <a:p>
          <a:r>
            <a:rPr lang="cs-CZ" dirty="0" smtClean="0"/>
            <a:t>NEHMOTNÝ</a:t>
          </a:r>
          <a:endParaRPr lang="cs-CZ" dirty="0"/>
        </a:p>
      </dgm:t>
    </dgm:pt>
    <dgm:pt modelId="{B4206784-E439-4D36-B897-5AF1596218BB}" type="parTrans" cxnId="{26527407-D03C-4CDB-8EB6-05F841D14E89}">
      <dgm:prSet/>
      <dgm:spPr/>
      <dgm:t>
        <a:bodyPr/>
        <a:lstStyle/>
        <a:p>
          <a:endParaRPr lang="cs-CZ"/>
        </a:p>
      </dgm:t>
    </dgm:pt>
    <dgm:pt modelId="{9C1FAEAE-04E1-4F57-B217-3D04AA1E240E}" type="sibTrans" cxnId="{26527407-D03C-4CDB-8EB6-05F841D14E89}">
      <dgm:prSet/>
      <dgm:spPr/>
      <dgm:t>
        <a:bodyPr/>
        <a:lstStyle/>
        <a:p>
          <a:endParaRPr lang="cs-CZ"/>
        </a:p>
      </dgm:t>
    </dgm:pt>
    <dgm:pt modelId="{C794E8E0-2B80-4E28-8534-83EBF37FF23F}" type="pres">
      <dgm:prSet presAssocID="{096B5D44-0049-42A2-8E3A-3EC4D855B6A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0DB5C6D9-4F0C-4CCE-9B38-65C20492634C}" type="pres">
      <dgm:prSet presAssocID="{9C67D062-2DF8-42D2-A63C-F874362CB920}" presName="hierRoot1" presStyleCnt="0"/>
      <dgm:spPr/>
      <dgm:t>
        <a:bodyPr/>
        <a:lstStyle/>
        <a:p>
          <a:endParaRPr lang="cs-CZ"/>
        </a:p>
      </dgm:t>
    </dgm:pt>
    <dgm:pt modelId="{89AB49C2-18B5-472C-9E62-01E4F2C52095}" type="pres">
      <dgm:prSet presAssocID="{9C67D062-2DF8-42D2-A63C-F874362CB920}" presName="composite" presStyleCnt="0"/>
      <dgm:spPr/>
      <dgm:t>
        <a:bodyPr/>
        <a:lstStyle/>
        <a:p>
          <a:endParaRPr lang="cs-CZ"/>
        </a:p>
      </dgm:t>
    </dgm:pt>
    <dgm:pt modelId="{0FD0A1CC-C239-4149-80B0-FE7E0AE0D102}" type="pres">
      <dgm:prSet presAssocID="{9C67D062-2DF8-42D2-A63C-F874362CB920}" presName="background" presStyleLbl="node0" presStyleIdx="0" presStyleCnt="1"/>
      <dgm:spPr/>
      <dgm:t>
        <a:bodyPr/>
        <a:lstStyle/>
        <a:p>
          <a:endParaRPr lang="cs-CZ"/>
        </a:p>
      </dgm:t>
    </dgm:pt>
    <dgm:pt modelId="{EF33AC39-00D7-4E44-8C7D-C1114727D327}" type="pres">
      <dgm:prSet presAssocID="{9C67D062-2DF8-42D2-A63C-F874362CB920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A6D77A7-7A87-4F40-830D-39301CBAB3E9}" type="pres">
      <dgm:prSet presAssocID="{9C67D062-2DF8-42D2-A63C-F874362CB920}" presName="hierChild2" presStyleCnt="0"/>
      <dgm:spPr/>
      <dgm:t>
        <a:bodyPr/>
        <a:lstStyle/>
        <a:p>
          <a:endParaRPr lang="cs-CZ"/>
        </a:p>
      </dgm:t>
    </dgm:pt>
    <dgm:pt modelId="{654D48B2-F3DC-458E-9C31-379B6CF664C7}" type="pres">
      <dgm:prSet presAssocID="{D6E15804-420B-493F-9B99-1641AF6C4A6E}" presName="Name10" presStyleLbl="parChTrans1D2" presStyleIdx="0" presStyleCnt="2"/>
      <dgm:spPr/>
      <dgm:t>
        <a:bodyPr/>
        <a:lstStyle/>
        <a:p>
          <a:endParaRPr lang="cs-CZ"/>
        </a:p>
      </dgm:t>
    </dgm:pt>
    <dgm:pt modelId="{2E1998C7-E26F-40D6-BA66-87705BB5D316}" type="pres">
      <dgm:prSet presAssocID="{19CE36B3-5883-4183-95E9-7A6568A7D7AF}" presName="hierRoot2" presStyleCnt="0"/>
      <dgm:spPr/>
      <dgm:t>
        <a:bodyPr/>
        <a:lstStyle/>
        <a:p>
          <a:endParaRPr lang="cs-CZ"/>
        </a:p>
      </dgm:t>
    </dgm:pt>
    <dgm:pt modelId="{807CE444-67ED-4E0F-83FD-33CB3398FDDD}" type="pres">
      <dgm:prSet presAssocID="{19CE36B3-5883-4183-95E9-7A6568A7D7AF}" presName="composite2" presStyleCnt="0"/>
      <dgm:spPr/>
      <dgm:t>
        <a:bodyPr/>
        <a:lstStyle/>
        <a:p>
          <a:endParaRPr lang="cs-CZ"/>
        </a:p>
      </dgm:t>
    </dgm:pt>
    <dgm:pt modelId="{CFCB476A-1AEE-4567-A50A-2EB183F95E2F}" type="pres">
      <dgm:prSet presAssocID="{19CE36B3-5883-4183-95E9-7A6568A7D7AF}" presName="background2" presStyleLbl="node2" presStyleIdx="0" presStyleCnt="2"/>
      <dgm:spPr/>
      <dgm:t>
        <a:bodyPr/>
        <a:lstStyle/>
        <a:p>
          <a:endParaRPr lang="cs-CZ"/>
        </a:p>
      </dgm:t>
    </dgm:pt>
    <dgm:pt modelId="{0A692D03-D6B9-411E-8BA1-E6AADF99D32C}" type="pres">
      <dgm:prSet presAssocID="{19CE36B3-5883-4183-95E9-7A6568A7D7AF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36D1417-1F1C-4913-A101-045331EA9349}" type="pres">
      <dgm:prSet presAssocID="{19CE36B3-5883-4183-95E9-7A6568A7D7AF}" presName="hierChild3" presStyleCnt="0"/>
      <dgm:spPr/>
      <dgm:t>
        <a:bodyPr/>
        <a:lstStyle/>
        <a:p>
          <a:endParaRPr lang="cs-CZ"/>
        </a:p>
      </dgm:t>
    </dgm:pt>
    <dgm:pt modelId="{C916B40C-2BDA-477F-A0CC-F1267745C90C}" type="pres">
      <dgm:prSet presAssocID="{FFBD54D8-C535-44DD-89AD-3C157AD334A7}" presName="Name17" presStyleLbl="parChTrans1D3" presStyleIdx="0" presStyleCnt="2"/>
      <dgm:spPr/>
      <dgm:t>
        <a:bodyPr/>
        <a:lstStyle/>
        <a:p>
          <a:endParaRPr lang="cs-CZ"/>
        </a:p>
      </dgm:t>
    </dgm:pt>
    <dgm:pt modelId="{8B98EF89-6EBA-4C03-9538-7FB61B6F822C}" type="pres">
      <dgm:prSet presAssocID="{8E7DA038-97EA-4FD3-A466-63EDE9349066}" presName="hierRoot3" presStyleCnt="0"/>
      <dgm:spPr/>
      <dgm:t>
        <a:bodyPr/>
        <a:lstStyle/>
        <a:p>
          <a:endParaRPr lang="cs-CZ"/>
        </a:p>
      </dgm:t>
    </dgm:pt>
    <dgm:pt modelId="{9783E54B-BAC3-489B-B059-E4FD8C62A277}" type="pres">
      <dgm:prSet presAssocID="{8E7DA038-97EA-4FD3-A466-63EDE9349066}" presName="composite3" presStyleCnt="0"/>
      <dgm:spPr/>
      <dgm:t>
        <a:bodyPr/>
        <a:lstStyle/>
        <a:p>
          <a:endParaRPr lang="cs-CZ"/>
        </a:p>
      </dgm:t>
    </dgm:pt>
    <dgm:pt modelId="{428F2B73-9877-4F90-8076-04AE078D1BDB}" type="pres">
      <dgm:prSet presAssocID="{8E7DA038-97EA-4FD3-A466-63EDE9349066}" presName="background3" presStyleLbl="node3" presStyleIdx="0" presStyleCnt="2"/>
      <dgm:spPr/>
      <dgm:t>
        <a:bodyPr/>
        <a:lstStyle/>
        <a:p>
          <a:endParaRPr lang="cs-CZ"/>
        </a:p>
      </dgm:t>
    </dgm:pt>
    <dgm:pt modelId="{34F9BFCF-FF7A-46DF-8943-E1204E8E110D}" type="pres">
      <dgm:prSet presAssocID="{8E7DA038-97EA-4FD3-A466-63EDE9349066}" presName="text3" presStyleLbl="fgAcc3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D6AE7EA-87EA-4F4F-8E83-A84319702927}" type="pres">
      <dgm:prSet presAssocID="{8E7DA038-97EA-4FD3-A466-63EDE9349066}" presName="hierChild4" presStyleCnt="0"/>
      <dgm:spPr/>
      <dgm:t>
        <a:bodyPr/>
        <a:lstStyle/>
        <a:p>
          <a:endParaRPr lang="cs-CZ"/>
        </a:p>
      </dgm:t>
    </dgm:pt>
    <dgm:pt modelId="{DA35770D-3470-4120-9629-480A90CCF7A7}" type="pres">
      <dgm:prSet presAssocID="{CA05B9E6-24B1-4FFA-A5CE-7E7AD009D197}" presName="Name17" presStyleLbl="parChTrans1D3" presStyleIdx="1" presStyleCnt="2"/>
      <dgm:spPr/>
      <dgm:t>
        <a:bodyPr/>
        <a:lstStyle/>
        <a:p>
          <a:endParaRPr lang="cs-CZ"/>
        </a:p>
      </dgm:t>
    </dgm:pt>
    <dgm:pt modelId="{04F6634E-3ED8-4732-A3FC-204B9EEDFAFD}" type="pres">
      <dgm:prSet presAssocID="{2DBA5ACA-9C61-402F-8F04-C043D9FDEA6F}" presName="hierRoot3" presStyleCnt="0"/>
      <dgm:spPr/>
      <dgm:t>
        <a:bodyPr/>
        <a:lstStyle/>
        <a:p>
          <a:endParaRPr lang="cs-CZ"/>
        </a:p>
      </dgm:t>
    </dgm:pt>
    <dgm:pt modelId="{2C07C886-D617-474D-9BE0-795C2B79CB18}" type="pres">
      <dgm:prSet presAssocID="{2DBA5ACA-9C61-402F-8F04-C043D9FDEA6F}" presName="composite3" presStyleCnt="0"/>
      <dgm:spPr/>
      <dgm:t>
        <a:bodyPr/>
        <a:lstStyle/>
        <a:p>
          <a:endParaRPr lang="cs-CZ"/>
        </a:p>
      </dgm:t>
    </dgm:pt>
    <dgm:pt modelId="{8A30728A-0733-4379-ABBA-2FF656E9980F}" type="pres">
      <dgm:prSet presAssocID="{2DBA5ACA-9C61-402F-8F04-C043D9FDEA6F}" presName="background3" presStyleLbl="node3" presStyleIdx="1" presStyleCnt="2"/>
      <dgm:spPr/>
      <dgm:t>
        <a:bodyPr/>
        <a:lstStyle/>
        <a:p>
          <a:endParaRPr lang="cs-CZ"/>
        </a:p>
      </dgm:t>
    </dgm:pt>
    <dgm:pt modelId="{0DDF1632-A82B-46FA-87D7-4FA28A2586FA}" type="pres">
      <dgm:prSet presAssocID="{2DBA5ACA-9C61-402F-8F04-C043D9FDEA6F}" presName="text3" presStyleLbl="fgAcc3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00E4A4F-A6BF-44A8-9EF1-169E65AABD8E}" type="pres">
      <dgm:prSet presAssocID="{2DBA5ACA-9C61-402F-8F04-C043D9FDEA6F}" presName="hierChild4" presStyleCnt="0"/>
      <dgm:spPr/>
      <dgm:t>
        <a:bodyPr/>
        <a:lstStyle/>
        <a:p>
          <a:endParaRPr lang="cs-CZ"/>
        </a:p>
      </dgm:t>
    </dgm:pt>
    <dgm:pt modelId="{4FA9C995-6FBA-4C01-AAB2-5BCCF0B1F11D}" type="pres">
      <dgm:prSet presAssocID="{B4206784-E439-4D36-B897-5AF1596218BB}" presName="Name10" presStyleLbl="parChTrans1D2" presStyleIdx="1" presStyleCnt="2"/>
      <dgm:spPr/>
      <dgm:t>
        <a:bodyPr/>
        <a:lstStyle/>
        <a:p>
          <a:endParaRPr lang="cs-CZ"/>
        </a:p>
      </dgm:t>
    </dgm:pt>
    <dgm:pt modelId="{28A4CF62-ACFF-48E0-B9CE-2D508BFB709D}" type="pres">
      <dgm:prSet presAssocID="{C48D6979-BB45-4267-9013-2AF557CC3083}" presName="hierRoot2" presStyleCnt="0"/>
      <dgm:spPr/>
      <dgm:t>
        <a:bodyPr/>
        <a:lstStyle/>
        <a:p>
          <a:endParaRPr lang="cs-CZ"/>
        </a:p>
      </dgm:t>
    </dgm:pt>
    <dgm:pt modelId="{3B4E4724-7F97-4084-A7AD-A71008C4A255}" type="pres">
      <dgm:prSet presAssocID="{C48D6979-BB45-4267-9013-2AF557CC3083}" presName="composite2" presStyleCnt="0"/>
      <dgm:spPr/>
      <dgm:t>
        <a:bodyPr/>
        <a:lstStyle/>
        <a:p>
          <a:endParaRPr lang="cs-CZ"/>
        </a:p>
      </dgm:t>
    </dgm:pt>
    <dgm:pt modelId="{7DD4BD99-F296-4D1E-A5CC-76B52AC41A76}" type="pres">
      <dgm:prSet presAssocID="{C48D6979-BB45-4267-9013-2AF557CC3083}" presName="background2" presStyleLbl="node2" presStyleIdx="1" presStyleCnt="2"/>
      <dgm:spPr/>
      <dgm:t>
        <a:bodyPr/>
        <a:lstStyle/>
        <a:p>
          <a:endParaRPr lang="cs-CZ"/>
        </a:p>
      </dgm:t>
    </dgm:pt>
    <dgm:pt modelId="{AA2419EA-360A-42E9-98ED-29512E148CB9}" type="pres">
      <dgm:prSet presAssocID="{C48D6979-BB45-4267-9013-2AF557CC3083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109E40A-C94D-4471-BE9D-98E5C0E633FB}" type="pres">
      <dgm:prSet presAssocID="{C48D6979-BB45-4267-9013-2AF557CC3083}" presName="hierChild3" presStyleCnt="0"/>
      <dgm:spPr/>
      <dgm:t>
        <a:bodyPr/>
        <a:lstStyle/>
        <a:p>
          <a:endParaRPr lang="cs-CZ"/>
        </a:p>
      </dgm:t>
    </dgm:pt>
  </dgm:ptLst>
  <dgm:cxnLst>
    <dgm:cxn modelId="{C9AC2C6B-C6CE-43EA-92CE-B84E31A07D0B}" type="presOf" srcId="{FFBD54D8-C535-44DD-89AD-3C157AD334A7}" destId="{C916B40C-2BDA-477F-A0CC-F1267745C90C}" srcOrd="0" destOrd="0" presId="urn:microsoft.com/office/officeart/2005/8/layout/hierarchy1"/>
    <dgm:cxn modelId="{375D503E-7818-4307-B9F9-27FAB2A24B48}" type="presOf" srcId="{D6E15804-420B-493F-9B99-1641AF6C4A6E}" destId="{654D48B2-F3DC-458E-9C31-379B6CF664C7}" srcOrd="0" destOrd="0" presId="urn:microsoft.com/office/officeart/2005/8/layout/hierarchy1"/>
    <dgm:cxn modelId="{35ADBC75-DC20-417F-8B9B-E4BF8A698AFC}" type="presOf" srcId="{C48D6979-BB45-4267-9013-2AF557CC3083}" destId="{AA2419EA-360A-42E9-98ED-29512E148CB9}" srcOrd="0" destOrd="0" presId="urn:microsoft.com/office/officeart/2005/8/layout/hierarchy1"/>
    <dgm:cxn modelId="{3E2BC426-D334-456E-AF59-D584EF6F526E}" type="presOf" srcId="{8E7DA038-97EA-4FD3-A466-63EDE9349066}" destId="{34F9BFCF-FF7A-46DF-8943-E1204E8E110D}" srcOrd="0" destOrd="0" presId="urn:microsoft.com/office/officeart/2005/8/layout/hierarchy1"/>
    <dgm:cxn modelId="{92FBEE5D-F03A-45A2-B35A-54A39464F537}" type="presOf" srcId="{CA05B9E6-24B1-4FFA-A5CE-7E7AD009D197}" destId="{DA35770D-3470-4120-9629-480A90CCF7A7}" srcOrd="0" destOrd="0" presId="urn:microsoft.com/office/officeart/2005/8/layout/hierarchy1"/>
    <dgm:cxn modelId="{E87439BA-D682-41B0-B492-459FC1E43C1B}" srcId="{19CE36B3-5883-4183-95E9-7A6568A7D7AF}" destId="{8E7DA038-97EA-4FD3-A466-63EDE9349066}" srcOrd="0" destOrd="0" parTransId="{FFBD54D8-C535-44DD-89AD-3C157AD334A7}" sibTransId="{56AD6514-9EFD-48D9-B63B-21A38DF7B756}"/>
    <dgm:cxn modelId="{26527407-D03C-4CDB-8EB6-05F841D14E89}" srcId="{9C67D062-2DF8-42D2-A63C-F874362CB920}" destId="{C48D6979-BB45-4267-9013-2AF557CC3083}" srcOrd="1" destOrd="0" parTransId="{B4206784-E439-4D36-B897-5AF1596218BB}" sibTransId="{9C1FAEAE-04E1-4F57-B217-3D04AA1E240E}"/>
    <dgm:cxn modelId="{AED2316B-1E70-4923-B2D7-AD4CFDD8C59F}" type="presOf" srcId="{B4206784-E439-4D36-B897-5AF1596218BB}" destId="{4FA9C995-6FBA-4C01-AAB2-5BCCF0B1F11D}" srcOrd="0" destOrd="0" presId="urn:microsoft.com/office/officeart/2005/8/layout/hierarchy1"/>
    <dgm:cxn modelId="{2B07574C-4F6D-400C-AB79-52F50AC35B15}" type="presOf" srcId="{2DBA5ACA-9C61-402F-8F04-C043D9FDEA6F}" destId="{0DDF1632-A82B-46FA-87D7-4FA28A2586FA}" srcOrd="0" destOrd="0" presId="urn:microsoft.com/office/officeart/2005/8/layout/hierarchy1"/>
    <dgm:cxn modelId="{BE0B090B-A4B8-403A-A1E3-6F30BA96873E}" srcId="{096B5D44-0049-42A2-8E3A-3EC4D855B6A4}" destId="{9C67D062-2DF8-42D2-A63C-F874362CB920}" srcOrd="0" destOrd="0" parTransId="{D8190051-1985-45AB-96DA-D384BC812EBD}" sibTransId="{836FA5E8-E23B-4796-9046-E1C2B7C2F62E}"/>
    <dgm:cxn modelId="{DDF82593-1786-45D3-B9C4-7EE832AE50C2}" type="presOf" srcId="{9C67D062-2DF8-42D2-A63C-F874362CB920}" destId="{EF33AC39-00D7-4E44-8C7D-C1114727D327}" srcOrd="0" destOrd="0" presId="urn:microsoft.com/office/officeart/2005/8/layout/hierarchy1"/>
    <dgm:cxn modelId="{8FDC7D9E-762C-488D-BD74-3E2B24491E57}" type="presOf" srcId="{19CE36B3-5883-4183-95E9-7A6568A7D7AF}" destId="{0A692D03-D6B9-411E-8BA1-E6AADF99D32C}" srcOrd="0" destOrd="0" presId="urn:microsoft.com/office/officeart/2005/8/layout/hierarchy1"/>
    <dgm:cxn modelId="{8394E2D2-0D1A-42DA-AF29-BBC95A0C53AC}" srcId="{9C67D062-2DF8-42D2-A63C-F874362CB920}" destId="{19CE36B3-5883-4183-95E9-7A6568A7D7AF}" srcOrd="0" destOrd="0" parTransId="{D6E15804-420B-493F-9B99-1641AF6C4A6E}" sibTransId="{A1FE2FAB-0FE1-453E-82D7-5342E0BB5C44}"/>
    <dgm:cxn modelId="{6E25E4C3-FC0F-4E47-BA4D-25FEED515F57}" srcId="{19CE36B3-5883-4183-95E9-7A6568A7D7AF}" destId="{2DBA5ACA-9C61-402F-8F04-C043D9FDEA6F}" srcOrd="1" destOrd="0" parTransId="{CA05B9E6-24B1-4FFA-A5CE-7E7AD009D197}" sibTransId="{4DE5F7CA-9F39-4DE4-9FE0-F0175CF47479}"/>
    <dgm:cxn modelId="{1B17CA89-8FC5-4C33-86B7-4D5A94C9902E}" type="presOf" srcId="{096B5D44-0049-42A2-8E3A-3EC4D855B6A4}" destId="{C794E8E0-2B80-4E28-8534-83EBF37FF23F}" srcOrd="0" destOrd="0" presId="urn:microsoft.com/office/officeart/2005/8/layout/hierarchy1"/>
    <dgm:cxn modelId="{454F3B02-17FA-46A6-92DD-23732E9A3098}" type="presParOf" srcId="{C794E8E0-2B80-4E28-8534-83EBF37FF23F}" destId="{0DB5C6D9-4F0C-4CCE-9B38-65C20492634C}" srcOrd="0" destOrd="0" presId="urn:microsoft.com/office/officeart/2005/8/layout/hierarchy1"/>
    <dgm:cxn modelId="{D6CFE017-3EAF-44F0-82C6-153E6A89237A}" type="presParOf" srcId="{0DB5C6D9-4F0C-4CCE-9B38-65C20492634C}" destId="{89AB49C2-18B5-472C-9E62-01E4F2C52095}" srcOrd="0" destOrd="0" presId="urn:microsoft.com/office/officeart/2005/8/layout/hierarchy1"/>
    <dgm:cxn modelId="{23013529-59AA-4BF2-B612-B37456F065BD}" type="presParOf" srcId="{89AB49C2-18B5-472C-9E62-01E4F2C52095}" destId="{0FD0A1CC-C239-4149-80B0-FE7E0AE0D102}" srcOrd="0" destOrd="0" presId="urn:microsoft.com/office/officeart/2005/8/layout/hierarchy1"/>
    <dgm:cxn modelId="{D14E04EF-5108-45F2-B1EB-AE1E38C80F71}" type="presParOf" srcId="{89AB49C2-18B5-472C-9E62-01E4F2C52095}" destId="{EF33AC39-00D7-4E44-8C7D-C1114727D327}" srcOrd="1" destOrd="0" presId="urn:microsoft.com/office/officeart/2005/8/layout/hierarchy1"/>
    <dgm:cxn modelId="{2ED342B3-0138-43C6-BA1E-C722432973DD}" type="presParOf" srcId="{0DB5C6D9-4F0C-4CCE-9B38-65C20492634C}" destId="{EA6D77A7-7A87-4F40-830D-39301CBAB3E9}" srcOrd="1" destOrd="0" presId="urn:microsoft.com/office/officeart/2005/8/layout/hierarchy1"/>
    <dgm:cxn modelId="{D2EEC31D-D60B-4B61-AC39-7F4978CC2819}" type="presParOf" srcId="{EA6D77A7-7A87-4F40-830D-39301CBAB3E9}" destId="{654D48B2-F3DC-458E-9C31-379B6CF664C7}" srcOrd="0" destOrd="0" presId="urn:microsoft.com/office/officeart/2005/8/layout/hierarchy1"/>
    <dgm:cxn modelId="{6FF1365F-88BE-4920-AE6B-061FC3903C41}" type="presParOf" srcId="{EA6D77A7-7A87-4F40-830D-39301CBAB3E9}" destId="{2E1998C7-E26F-40D6-BA66-87705BB5D316}" srcOrd="1" destOrd="0" presId="urn:microsoft.com/office/officeart/2005/8/layout/hierarchy1"/>
    <dgm:cxn modelId="{FFDE63A7-50E6-47C7-B427-FDA5FCEB3468}" type="presParOf" srcId="{2E1998C7-E26F-40D6-BA66-87705BB5D316}" destId="{807CE444-67ED-4E0F-83FD-33CB3398FDDD}" srcOrd="0" destOrd="0" presId="urn:microsoft.com/office/officeart/2005/8/layout/hierarchy1"/>
    <dgm:cxn modelId="{987467F9-D5E9-41F1-9B98-7EFF33DD0C99}" type="presParOf" srcId="{807CE444-67ED-4E0F-83FD-33CB3398FDDD}" destId="{CFCB476A-1AEE-4567-A50A-2EB183F95E2F}" srcOrd="0" destOrd="0" presId="urn:microsoft.com/office/officeart/2005/8/layout/hierarchy1"/>
    <dgm:cxn modelId="{4A25796E-675E-406A-B738-1DFFDBC630E6}" type="presParOf" srcId="{807CE444-67ED-4E0F-83FD-33CB3398FDDD}" destId="{0A692D03-D6B9-411E-8BA1-E6AADF99D32C}" srcOrd="1" destOrd="0" presId="urn:microsoft.com/office/officeart/2005/8/layout/hierarchy1"/>
    <dgm:cxn modelId="{3484A9FD-F20B-4EE3-995E-E7864A472515}" type="presParOf" srcId="{2E1998C7-E26F-40D6-BA66-87705BB5D316}" destId="{D36D1417-1F1C-4913-A101-045331EA9349}" srcOrd="1" destOrd="0" presId="urn:microsoft.com/office/officeart/2005/8/layout/hierarchy1"/>
    <dgm:cxn modelId="{18B4934A-7F6F-48E1-A124-C5459EEB39C2}" type="presParOf" srcId="{D36D1417-1F1C-4913-A101-045331EA9349}" destId="{C916B40C-2BDA-477F-A0CC-F1267745C90C}" srcOrd="0" destOrd="0" presId="urn:microsoft.com/office/officeart/2005/8/layout/hierarchy1"/>
    <dgm:cxn modelId="{53AD4BB8-010D-43DA-A211-946AAFB2F641}" type="presParOf" srcId="{D36D1417-1F1C-4913-A101-045331EA9349}" destId="{8B98EF89-6EBA-4C03-9538-7FB61B6F822C}" srcOrd="1" destOrd="0" presId="urn:microsoft.com/office/officeart/2005/8/layout/hierarchy1"/>
    <dgm:cxn modelId="{BBB6D614-6107-4772-9ED7-F95E2D247E20}" type="presParOf" srcId="{8B98EF89-6EBA-4C03-9538-7FB61B6F822C}" destId="{9783E54B-BAC3-489B-B059-E4FD8C62A277}" srcOrd="0" destOrd="0" presId="urn:microsoft.com/office/officeart/2005/8/layout/hierarchy1"/>
    <dgm:cxn modelId="{F350C110-80D1-4F66-9BBF-F3EE2017EA12}" type="presParOf" srcId="{9783E54B-BAC3-489B-B059-E4FD8C62A277}" destId="{428F2B73-9877-4F90-8076-04AE078D1BDB}" srcOrd="0" destOrd="0" presId="urn:microsoft.com/office/officeart/2005/8/layout/hierarchy1"/>
    <dgm:cxn modelId="{E92C88C7-0047-4721-8799-A1A4A9329EB2}" type="presParOf" srcId="{9783E54B-BAC3-489B-B059-E4FD8C62A277}" destId="{34F9BFCF-FF7A-46DF-8943-E1204E8E110D}" srcOrd="1" destOrd="0" presId="urn:microsoft.com/office/officeart/2005/8/layout/hierarchy1"/>
    <dgm:cxn modelId="{897A042C-4E3D-4D4B-B980-816D63E2D5F7}" type="presParOf" srcId="{8B98EF89-6EBA-4C03-9538-7FB61B6F822C}" destId="{CD6AE7EA-87EA-4F4F-8E83-A84319702927}" srcOrd="1" destOrd="0" presId="urn:microsoft.com/office/officeart/2005/8/layout/hierarchy1"/>
    <dgm:cxn modelId="{ACD5C7CE-888E-4AE0-BD1E-37E7FD94576E}" type="presParOf" srcId="{D36D1417-1F1C-4913-A101-045331EA9349}" destId="{DA35770D-3470-4120-9629-480A90CCF7A7}" srcOrd="2" destOrd="0" presId="urn:microsoft.com/office/officeart/2005/8/layout/hierarchy1"/>
    <dgm:cxn modelId="{3F72AA83-22E4-4218-9108-C3A88E141688}" type="presParOf" srcId="{D36D1417-1F1C-4913-A101-045331EA9349}" destId="{04F6634E-3ED8-4732-A3FC-204B9EEDFAFD}" srcOrd="3" destOrd="0" presId="urn:microsoft.com/office/officeart/2005/8/layout/hierarchy1"/>
    <dgm:cxn modelId="{EC5DD2F6-3241-43FE-A198-8DD3FFEDA03E}" type="presParOf" srcId="{04F6634E-3ED8-4732-A3FC-204B9EEDFAFD}" destId="{2C07C886-D617-474D-9BE0-795C2B79CB18}" srcOrd="0" destOrd="0" presId="urn:microsoft.com/office/officeart/2005/8/layout/hierarchy1"/>
    <dgm:cxn modelId="{8ECF3777-3313-48F3-B878-8A8FF1502319}" type="presParOf" srcId="{2C07C886-D617-474D-9BE0-795C2B79CB18}" destId="{8A30728A-0733-4379-ABBA-2FF656E9980F}" srcOrd="0" destOrd="0" presId="urn:microsoft.com/office/officeart/2005/8/layout/hierarchy1"/>
    <dgm:cxn modelId="{CA7F4A96-1226-4CA2-B619-FDE70EFBD518}" type="presParOf" srcId="{2C07C886-D617-474D-9BE0-795C2B79CB18}" destId="{0DDF1632-A82B-46FA-87D7-4FA28A2586FA}" srcOrd="1" destOrd="0" presId="urn:microsoft.com/office/officeart/2005/8/layout/hierarchy1"/>
    <dgm:cxn modelId="{B0B463F9-7A59-4B23-99CC-D465294CDCD9}" type="presParOf" srcId="{04F6634E-3ED8-4732-A3FC-204B9EEDFAFD}" destId="{400E4A4F-A6BF-44A8-9EF1-169E65AABD8E}" srcOrd="1" destOrd="0" presId="urn:microsoft.com/office/officeart/2005/8/layout/hierarchy1"/>
    <dgm:cxn modelId="{749C5946-7845-4D88-9FB6-1D27FC1CC62E}" type="presParOf" srcId="{EA6D77A7-7A87-4F40-830D-39301CBAB3E9}" destId="{4FA9C995-6FBA-4C01-AAB2-5BCCF0B1F11D}" srcOrd="2" destOrd="0" presId="urn:microsoft.com/office/officeart/2005/8/layout/hierarchy1"/>
    <dgm:cxn modelId="{81CD9B8F-F270-4E3D-843D-F853B6BF0392}" type="presParOf" srcId="{EA6D77A7-7A87-4F40-830D-39301CBAB3E9}" destId="{28A4CF62-ACFF-48E0-B9CE-2D508BFB709D}" srcOrd="3" destOrd="0" presId="urn:microsoft.com/office/officeart/2005/8/layout/hierarchy1"/>
    <dgm:cxn modelId="{B1A2D761-1CB0-4075-87C6-6A2627124CD9}" type="presParOf" srcId="{28A4CF62-ACFF-48E0-B9CE-2D508BFB709D}" destId="{3B4E4724-7F97-4084-A7AD-A71008C4A255}" srcOrd="0" destOrd="0" presId="urn:microsoft.com/office/officeart/2005/8/layout/hierarchy1"/>
    <dgm:cxn modelId="{DEBA4BD6-9836-4BEA-8A44-ED0EBBB01C7A}" type="presParOf" srcId="{3B4E4724-7F97-4084-A7AD-A71008C4A255}" destId="{7DD4BD99-F296-4D1E-A5CC-76B52AC41A76}" srcOrd="0" destOrd="0" presId="urn:microsoft.com/office/officeart/2005/8/layout/hierarchy1"/>
    <dgm:cxn modelId="{FA31B02F-50C3-42A8-8DCA-2359C7D4F3FF}" type="presParOf" srcId="{3B4E4724-7F97-4084-A7AD-A71008C4A255}" destId="{AA2419EA-360A-42E9-98ED-29512E148CB9}" srcOrd="1" destOrd="0" presId="urn:microsoft.com/office/officeart/2005/8/layout/hierarchy1"/>
    <dgm:cxn modelId="{76A7D1DB-7515-4DCD-949D-B5C3698762FD}" type="presParOf" srcId="{28A4CF62-ACFF-48E0-B9CE-2D508BFB709D}" destId="{4109E40A-C94D-4471-BE9D-98E5C0E633F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ECF075-1A69-4144-849A-7FC6108B52A0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7D861A-E99C-4FF5-95A1-CCCCA7FE70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83281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5" Type="http://schemas.openxmlformats.org/officeDocument/2006/relationships/audio" Target="../media/audio1.wav"/><Relationship Id="rId4" Type="http://schemas.openxmlformats.org/officeDocument/2006/relationships/image" Target="../media/image2.jpe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5" Type="http://schemas.openxmlformats.org/officeDocument/2006/relationships/audio" Target="../media/audio1.wav"/><Relationship Id="rId4" Type="http://schemas.openxmlformats.org/officeDocument/2006/relationships/image" Target="../media/image4.jpe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5" Type="http://schemas.openxmlformats.org/officeDocument/2006/relationships/audio" Target="../media/audio1.wav"/><Relationship Id="rId4" Type="http://schemas.openxmlformats.org/officeDocument/2006/relationships/image" Target="../media/image6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5" Type="http://schemas.openxmlformats.org/officeDocument/2006/relationships/audio" Target="../media/audio1.wav"/><Relationship Id="rId4" Type="http://schemas.openxmlformats.org/officeDocument/2006/relationships/image" Target="../media/image7.jpe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5" Type="http://schemas.openxmlformats.org/officeDocument/2006/relationships/audio" Target="../media/audio1.wav"/><Relationship Id="rId4" Type="http://schemas.openxmlformats.org/officeDocument/2006/relationships/image" Target="../media/image3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5" Type="http://schemas.openxmlformats.org/officeDocument/2006/relationships/audio" Target="../media/audio1.wav"/><Relationship Id="rId4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5" Type="http://schemas.openxmlformats.org/officeDocument/2006/relationships/audio" Target="../media/audio1.wav"/><Relationship Id="rId4" Type="http://schemas.openxmlformats.org/officeDocument/2006/relationships/image" Target="../media/image3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5" Type="http://schemas.openxmlformats.org/officeDocument/2006/relationships/audio" Target="../media/audio1.wav"/><Relationship Id="rId4" Type="http://schemas.openxmlformats.org/officeDocument/2006/relationships/image" Target="../media/image3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5" Type="http://schemas.openxmlformats.org/officeDocument/2006/relationships/audio" Target="../media/audio1.wav"/><Relationship Id="rId4" Type="http://schemas.openxmlformats.org/officeDocument/2006/relationships/image" Target="../media/image4.jpe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5" Type="http://schemas.openxmlformats.org/officeDocument/2006/relationships/audio" Target="../media/audio1.wav"/><Relationship Id="rId4" Type="http://schemas.openxmlformats.org/officeDocument/2006/relationships/image" Target="../media/image4.jpe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9_02.jpg"/>
          <p:cNvPicPr preferRelativeResize="0">
            <a:picLocks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754112" y="0"/>
            <a:ext cx="73152" cy="6858000"/>
          </a:xfrm>
          <a:prstGeom prst="rect">
            <a:avLst/>
          </a:prstGeom>
        </p:spPr>
      </p:pic>
      <p:pic>
        <p:nvPicPr>
          <p:cNvPr id="7" name="Picture 6" descr="1_05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10500" y="0"/>
            <a:ext cx="1333500" cy="685800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0352"/>
            <a:ext cx="9144000" cy="228600"/>
            <a:chOff x="0" y="6582727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7813040" y="6582727"/>
              <a:ext cx="1330960" cy="228600"/>
            </a:xfrm>
            <a:prstGeom prst="rect">
              <a:avLst/>
            </a:pr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134101" y="6582727"/>
              <a:ext cx="1609724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0" y="6582727"/>
              <a:ext cx="6096000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371600"/>
            <a:ext cx="6781800" cy="1069975"/>
          </a:xfrm>
        </p:spPr>
        <p:txBody>
          <a:bodyPr bIns="0" anchor="b" anchorCtr="0">
            <a:noAutofit/>
          </a:bodyPr>
          <a:lstStyle>
            <a:lvl1pPr>
              <a:defRPr sz="4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438400"/>
            <a:ext cx="6781800" cy="762000"/>
          </a:xfrm>
        </p:spPr>
        <p:txBody>
          <a:bodyPr lIns="0" tIns="0" rIns="0">
            <a:normAutofit/>
          </a:bodyPr>
          <a:lstStyle>
            <a:lvl1pPr marL="0" indent="0" algn="l">
              <a:buNone/>
              <a:defRPr sz="2400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>
          <a:xfrm>
            <a:off x="6210300" y="6610350"/>
            <a:ext cx="1524000" cy="228600"/>
          </a:xfrm>
        </p:spPr>
        <p:txBody>
          <a:bodyPr/>
          <a:lstStyle/>
          <a:p>
            <a:fld id="{C9B0886C-1FB5-425D-8E22-6FCA0A2A244B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>
          <a:xfrm>
            <a:off x="7924800" y="6610350"/>
            <a:ext cx="1198880" cy="228600"/>
          </a:xfrm>
        </p:spPr>
        <p:txBody>
          <a:bodyPr/>
          <a:lstStyle/>
          <a:p>
            <a:fld id="{EB158BDD-3788-47F5-BADE-C57B65D7131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>
          <a:xfrm>
            <a:off x="457200" y="6611112"/>
            <a:ext cx="5600700" cy="2286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40000">
        <p14:vortex dir="r"/>
        <p:sndAc>
          <p:stSnd>
            <p:snd r:embed="rId1" name="camera.wav"/>
          </p:stSnd>
        </p:sndAc>
      </p:transition>
    </mc:Choice>
    <mc:Fallback xmlns="">
      <p:transition spd="slow" advTm="40000">
        <p:fade/>
        <p:sndAc>
          <p:stSnd>
            <p:snd r:embed="rId5" name="camera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32" name="Rectangle 3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0886C-1FB5-425D-8E22-6FCA0A2A244B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B158BDD-3788-47F5-BADE-C57B65D7131B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40000">
        <p14:vortex dir="r"/>
        <p:sndAc>
          <p:stSnd>
            <p:snd r:embed="rId1" name="camera.wav"/>
          </p:stSnd>
        </p:sndAc>
      </p:transition>
    </mc:Choice>
    <mc:Fallback xmlns="">
      <p:transition spd="slow" advTm="40000">
        <p:fade/>
        <p:sndAc>
          <p:stSnd>
            <p:snd r:embed="rId5" name="camera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2"/>
          <p:cNvGrpSpPr/>
          <p:nvPr/>
        </p:nvGrpSpPr>
        <p:grpSpPr>
          <a:xfrm>
            <a:off x="1438274" y="6629400"/>
            <a:ext cx="7705726" cy="228600"/>
            <a:chOff x="1438274" y="6629400"/>
            <a:chExt cx="7705726" cy="228600"/>
          </a:xfrm>
        </p:grpSpPr>
        <p:sp>
          <p:nvSpPr>
            <p:cNvPr id="27" name="Rectangle 26"/>
            <p:cNvSpPr/>
            <p:nvPr/>
          </p:nvSpPr>
          <p:spPr>
            <a:xfrm>
              <a:off x="8763000" y="662940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7142480" y="662940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438274" y="6629400"/>
              <a:ext cx="566356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5245101"/>
            <a:ext cx="6934199" cy="1155700"/>
          </a:xfrm>
        </p:spPr>
        <p:txBody>
          <a:bodyPr anchor="t">
            <a:normAutofit/>
          </a:bodyPr>
          <a:lstStyle>
            <a:lvl1pPr algn="r">
              <a:defRPr sz="42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2600" y="4114800"/>
            <a:ext cx="6934199" cy="1130300"/>
          </a:xfrm>
        </p:spPr>
        <p:txBody>
          <a:bodyPr anchor="b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0" name="Picture 9" descr="9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363980" cy="6858000"/>
          </a:xfrm>
          <a:prstGeom prst="rect">
            <a:avLst/>
          </a:prstGeom>
        </p:spPr>
      </p:pic>
      <p:sp>
        <p:nvSpPr>
          <p:cNvPr id="24" name="Date Placeholder 23"/>
          <p:cNvSpPr>
            <a:spLocks noGrp="1"/>
          </p:cNvSpPr>
          <p:nvPr>
            <p:ph type="dt" sz="half" idx="10"/>
          </p:nvPr>
        </p:nvSpPr>
        <p:spPr>
          <a:xfrm>
            <a:off x="7162800" y="6610350"/>
            <a:ext cx="1524000" cy="246888"/>
          </a:xfrm>
        </p:spPr>
        <p:txBody>
          <a:bodyPr/>
          <a:lstStyle/>
          <a:p>
            <a:fld id="{C9B0886C-1FB5-425D-8E22-6FCA0A2A244B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1"/>
          </p:nvPr>
        </p:nvSpPr>
        <p:spPr>
          <a:xfrm>
            <a:off x="8742680" y="6610350"/>
            <a:ext cx="381000" cy="246888"/>
          </a:xfrm>
        </p:spPr>
        <p:txBody>
          <a:bodyPr/>
          <a:lstStyle/>
          <a:p>
            <a:fld id="{EB158BDD-3788-47F5-BADE-C57B65D7131B}" type="slidenum">
              <a:rPr lang="cs-CZ" smtClean="0"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2"/>
          </p:nvPr>
        </p:nvSpPr>
        <p:spPr>
          <a:xfrm>
            <a:off x="1524000" y="6610350"/>
            <a:ext cx="5562600" cy="247650"/>
          </a:xfrm>
        </p:spPr>
        <p:txBody>
          <a:bodyPr/>
          <a:lstStyle/>
          <a:p>
            <a:endParaRPr lang="cs-CZ"/>
          </a:p>
        </p:txBody>
      </p:sp>
      <p:pic>
        <p:nvPicPr>
          <p:cNvPr id="20" name="Picture 19" descr="vert_bar_02.png"/>
          <p:cNvPicPr preferRelativeResize="0">
            <a:picLocks/>
          </p:cNvPicPr>
          <p:nvPr/>
        </p:nvPicPr>
        <p:blipFill>
          <a:blip r:embed="rId4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362456" y="0"/>
            <a:ext cx="73152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40000">
        <p14:vortex dir="r"/>
        <p:sndAc>
          <p:stSnd>
            <p:snd r:embed="rId1" name="camera.wav"/>
          </p:stSnd>
        </p:sndAc>
      </p:transition>
    </mc:Choice>
    <mc:Fallback xmlns="">
      <p:transition spd="slow" advTm="40000">
        <p:fade/>
        <p:sndAc>
          <p:stSnd>
            <p:snd r:embed="rId5" name="camera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Content Placeholder 15"/>
          <p:cNvSpPr>
            <a:spLocks noGrp="1"/>
          </p:cNvSpPr>
          <p:nvPr>
            <p:ph sz="quarter" idx="14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3" name="Group 14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9B0886C-1FB5-425D-8E22-6FCA0A2A244B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EB158BDD-3788-47F5-BADE-C57B65D7131B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40000">
        <p14:vortex dir="r"/>
        <p:sndAc>
          <p:stSnd>
            <p:snd r:embed="rId1" name="camera.wav"/>
          </p:stSnd>
        </p:sndAc>
      </p:transition>
    </mc:Choice>
    <mc:Fallback xmlns="">
      <p:transition spd="slow" advTm="40000">
        <p:fade/>
        <p:sndAc>
          <p:stSnd>
            <p:snd r:embed="rId5" name="camera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4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5" name="Text Placeholder 2"/>
          <p:cNvSpPr>
            <a:spLocks noGrp="1"/>
          </p:cNvSpPr>
          <p:nvPr>
            <p:ph type="body" idx="13"/>
          </p:nvPr>
        </p:nvSpPr>
        <p:spPr>
          <a:xfrm>
            <a:off x="4648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57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9" name="Content Placeholder 18"/>
          <p:cNvSpPr>
            <a:spLocks noGrp="1"/>
          </p:cNvSpPr>
          <p:nvPr>
            <p:ph sz="quarter" idx="15"/>
          </p:nvPr>
        </p:nvSpPr>
        <p:spPr>
          <a:xfrm>
            <a:off x="4648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6" name="Picture 15" descr="bar_06.png"/>
          <p:cNvPicPr>
            <a:picLocks noChangeAspect="1"/>
          </p:cNvPicPr>
          <p:nvPr/>
        </p:nvPicPr>
        <p:blipFill>
          <a:blip r:embed="rId4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20" name="Rectangle 1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Date Placeholder 22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C9B0886C-1FB5-425D-8E22-6FCA0A2A244B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EB158BDD-3788-47F5-BADE-C57B65D7131B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Footer Placeholder 24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40000">
        <p14:vortex dir="r"/>
        <p:sndAc>
          <p:stSnd>
            <p:snd r:embed="rId1" name="camera.wav"/>
          </p:stSnd>
        </p:sndAc>
      </p:transition>
    </mc:Choice>
    <mc:Fallback xmlns="">
      <p:transition spd="slow" advTm="40000">
        <p:fade/>
        <p:sndAc>
          <p:stSnd>
            <p:snd r:embed="rId5" name="camera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4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3" name="Group 11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0886C-1FB5-425D-8E22-6FCA0A2A244B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B158BDD-3788-47F5-BADE-C57B65D7131B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40000">
        <p14:vortex dir="r"/>
        <p:sndAc>
          <p:stSnd>
            <p:snd r:embed="rId1" name="camera.wav"/>
          </p:stSnd>
        </p:sndAc>
      </p:transition>
    </mc:Choice>
    <mc:Fallback xmlns="">
      <p:transition spd="slow" advTm="40000">
        <p:fade/>
        <p:sndAc>
          <p:stSnd>
            <p:snd r:embed="rId5" name="camera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0886C-1FB5-425D-8E22-6FCA0A2A244B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B158BDD-3788-47F5-BADE-C57B65D7131B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40000">
        <p14:vortex dir="r"/>
        <p:sndAc>
          <p:stSnd>
            <p:snd r:embed="rId1" name="camera.wav"/>
          </p:stSnd>
        </p:sndAc>
      </p:transition>
    </mc:Choice>
    <mc:Fallback xmlns="">
      <p:transition spd="slow" advTm="40000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3" name="Text Placeholder 2"/>
          <p:cNvSpPr>
            <a:spLocks noGrp="1"/>
          </p:cNvSpPr>
          <p:nvPr>
            <p:ph type="title"/>
          </p:nvPr>
        </p:nvSpPr>
        <p:spPr>
          <a:xfrm>
            <a:off x="457200" y="1524000"/>
            <a:ext cx="3352800" cy="91440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419600" y="1524000"/>
            <a:ext cx="42672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57201" y="2514599"/>
            <a:ext cx="3352800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bar_06.png"/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9B0886C-1FB5-425D-8E22-6FCA0A2A244B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EB158BDD-3788-47F5-BADE-C57B65D7131B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40000">
        <p14:vortex dir="r"/>
        <p:sndAc>
          <p:stSnd>
            <p:snd r:embed="rId1" name="camera.wav"/>
          </p:stSnd>
        </p:sndAc>
      </p:transition>
    </mc:Choice>
    <mc:Fallback xmlns="">
      <p:transition spd="slow" advTm="40000">
        <p:fade/>
        <p:sndAc>
          <p:stSnd>
            <p:snd r:embed="rId5" name="camera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048"/>
            <a:ext cx="3355848" cy="914400"/>
          </a:xfrm>
        </p:spPr>
        <p:txBody>
          <a:bodyPr anchor="b">
            <a:normAutofit/>
          </a:bodyPr>
          <a:lstStyle>
            <a:lvl1pPr algn="l">
              <a:defRPr lang="en-US" sz="1800" b="1" i="0" kern="1200" cap="all" spc="1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Wingdings" pitchFamily="2" charset="2"/>
              <a:buNone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25696" y="1554480"/>
            <a:ext cx="4270248" cy="4059936"/>
          </a:xfrm>
          <a:solidFill>
            <a:schemeClr val="bg1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514600"/>
            <a:ext cx="3355848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lang="en-US" sz="1400" kern="12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0886C-1FB5-425D-8E22-6FCA0A2A244B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58BDD-3788-47F5-BADE-C57B65D7131B}" type="slidenum">
              <a:rPr lang="cs-CZ" smtClean="0"/>
              <a:t>‹#›</a:t>
            </a:fld>
            <a:endParaRPr lang="cs-CZ"/>
          </a:p>
        </p:txBody>
      </p:sp>
      <p:pic>
        <p:nvPicPr>
          <p:cNvPr id="8" name="Picture 7" descr="4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9" name="Picture 8" descr="bar_06.png"/>
          <p:cNvPicPr>
            <a:picLocks noChangeAspect="1"/>
          </p:cNvPicPr>
          <p:nvPr/>
        </p:nvPicPr>
        <p:blipFill>
          <a:blip r:embed="rId4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cxnSp>
        <p:nvCxnSpPr>
          <p:cNvPr id="10" name="Straight Connector 9"/>
          <p:cNvCxnSpPr/>
          <p:nvPr/>
        </p:nvCxnSpPr>
        <p:spPr>
          <a:xfrm>
            <a:off x="4419600" y="1524000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419600" y="5637212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40000">
        <p14:vortex dir="r"/>
        <p:sndAc>
          <p:stSnd>
            <p:snd r:embed="rId1" name="camera.wav"/>
          </p:stSnd>
        </p:sndAc>
      </p:transition>
    </mc:Choice>
    <mc:Fallback xmlns="">
      <p:transition spd="slow" advTm="40000">
        <p:fade/>
        <p:sndAc>
          <p:stSnd>
            <p:snd r:embed="rId5" name="camera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0886C-1FB5-425D-8E22-6FCA0A2A244B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B158BDD-3788-47F5-BADE-C57B65D7131B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40000">
        <p14:vortex dir="r"/>
        <p:sndAc>
          <p:stSnd>
            <p:snd r:embed="rId1" name="camera.wav"/>
          </p:stSnd>
        </p:sndAc>
      </p:transition>
    </mc:Choice>
    <mc:Fallback xmlns="">
      <p:transition spd="slow" advTm="40000">
        <p:fade/>
        <p:sndAc>
          <p:stSnd>
            <p:snd r:embed="rId5" name="camera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89085"/>
            <a:ext cx="2057400" cy="553707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85216"/>
            <a:ext cx="6019800" cy="554126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0886C-1FB5-425D-8E22-6FCA0A2A244B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B158BDD-3788-47F5-BADE-C57B65D7131B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40000">
        <p14:vortex dir="r"/>
        <p:sndAc>
          <p:stSnd>
            <p:snd r:embed="rId1" name="camera.wav"/>
          </p:stSnd>
        </p:sndAc>
      </p:transition>
    </mc:Choice>
    <mc:Fallback xmlns="">
      <p:transition spd="slow" advTm="40000">
        <p:fade/>
        <p:sndAc>
          <p:stSnd>
            <p:snd r:embed="rId5" name="camera.wav"/>
          </p:stSnd>
        </p:sndAc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45171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24669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16111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65786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99597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64904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160779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77271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637005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54799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2904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34000">
                <a:schemeClr val="bg1">
                  <a:lumMod val="75000"/>
                  <a:alpha val="61000"/>
                </a:schemeClr>
              </a:gs>
              <a:gs pos="38000">
                <a:schemeClr val="bg1">
                  <a:lumMod val="75000"/>
                  <a:alpha val="76000"/>
                </a:schemeClr>
              </a:gs>
              <a:gs pos="100000">
                <a:schemeClr val="bg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9144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8229600" cy="4144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610350"/>
            <a:ext cx="1524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C9B0886C-1FB5-425D-8E22-6FCA0A2A244B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610350"/>
            <a:ext cx="6629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42680" y="6610350"/>
            <a:ext cx="381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EB158BDD-3788-47F5-BADE-C57B65D713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1250" advTm="40000">
        <p14:vortex dir="r"/>
        <p:sndAc>
          <p:stSnd>
            <p:snd r:embed="rId13" name="camera.wav"/>
          </p:stSnd>
        </p:sndAc>
      </p:transition>
    </mc:Choice>
    <mc:Fallback xmlns="">
      <p:transition spd="slow" advTm="40000">
        <p:fade/>
        <p:sndAc>
          <p:stSnd>
            <p:snd r:embed="rId14" name="camera.wav"/>
          </p:stSnd>
        </p:sndAc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Char char="§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27120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VY_32_INOVACE_14_12_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Test, majetek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9. ročník. K zjištění úrovně získaných vědomostí a znalostí na téma Majetek, vlastnictví, smlouvy. Prezentace slouží jako test, součástí prezentace je řešení k testu. Druhá polovina je řešení s animacemi.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9179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Majetek, vlastnictví, smlouvy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6560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40000">
        <p14:vortex dir="r"/>
        <p:sndAc>
          <p:stSnd>
            <p:snd r:embed="rId2" name="camera.wav"/>
          </p:stSnd>
        </p:sndAc>
      </p:transition>
    </mc:Choice>
    <mc:Fallback xmlns="">
      <p:transition spd="slow" advTm="40000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856"/>
            <a:ext cx="8229600" cy="35016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836712"/>
            <a:ext cx="84969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1) Napiš dělení majetku: </a:t>
            </a:r>
          </a:p>
          <a:p>
            <a:r>
              <a:rPr lang="cs-CZ" sz="2400" i="1" dirty="0" smtClean="0"/>
              <a:t>(Pouze dělení, bez příkladů)</a:t>
            </a: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3287719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40000">
        <p14:vortex dir="r"/>
        <p:sndAc>
          <p:stSnd>
            <p:snd r:embed="rId2" name="camera.wav"/>
          </p:stSnd>
        </p:sndAc>
      </p:transition>
    </mc:Choice>
    <mc:Fallback xmlns="">
      <p:transition spd="slow" advTm="40000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20891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</a:t>
            </a:r>
            <a:r>
              <a:rPr lang="cs-CZ" sz="3200" b="1" u="sng" dirty="0"/>
              <a:t>)</a:t>
            </a:r>
            <a:r>
              <a:rPr lang="cs-CZ" sz="3200" b="1" u="sng" dirty="0" smtClean="0"/>
              <a:t> Co z příkladů </a:t>
            </a:r>
            <a:r>
              <a:rPr lang="cs-CZ" sz="3200" b="1" u="sng" dirty="0" smtClean="0">
                <a:solidFill>
                  <a:srgbClr val="FF0000"/>
                </a:solidFill>
              </a:rPr>
              <a:t>patří</a:t>
            </a:r>
            <a:r>
              <a:rPr lang="cs-CZ" sz="3200" b="1" u="sng" dirty="0" smtClean="0"/>
              <a:t> do majetku nehmotného?</a:t>
            </a:r>
          </a:p>
          <a:p>
            <a:r>
              <a:rPr lang="cs-CZ" sz="3200" dirty="0" smtClean="0"/>
              <a:t>a) auto</a:t>
            </a:r>
          </a:p>
          <a:p>
            <a:r>
              <a:rPr lang="cs-CZ" sz="3200" dirty="0" smtClean="0"/>
              <a:t>b) pozemek</a:t>
            </a:r>
          </a:p>
          <a:p>
            <a:r>
              <a:rPr lang="cs-CZ" sz="3200" dirty="0" smtClean="0"/>
              <a:t>c) šperky</a:t>
            </a:r>
          </a:p>
          <a:p>
            <a:r>
              <a:rPr lang="cs-CZ" sz="3200" dirty="0" smtClean="0"/>
              <a:t>d) logo firmy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4" y="3501008"/>
            <a:ext cx="820891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3) Jaký typem majetku je garáž?</a:t>
            </a:r>
          </a:p>
          <a:p>
            <a:r>
              <a:rPr lang="cs-CZ" sz="3200" dirty="0" smtClean="0"/>
              <a:t>a) majetek movitý</a:t>
            </a:r>
          </a:p>
          <a:p>
            <a:r>
              <a:rPr lang="cs-CZ" sz="3200" dirty="0" smtClean="0"/>
              <a:t>b) nemovitý majetek</a:t>
            </a:r>
          </a:p>
          <a:p>
            <a:r>
              <a:rPr lang="cs-CZ" sz="3200" dirty="0" smtClean="0"/>
              <a:t>c) nehmotný majetek</a:t>
            </a:r>
          </a:p>
          <a:p>
            <a:r>
              <a:rPr lang="cs-CZ" sz="3200" dirty="0" smtClean="0"/>
              <a:t>d) hmotný majetek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25865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40000">
        <p14:vortex dir="r"/>
        <p:sndAc>
          <p:stSnd>
            <p:snd r:embed="rId2" name="camera.wav"/>
          </p:stSnd>
        </p:sndAc>
      </p:transition>
    </mc:Choice>
    <mc:Fallback xmlns="">
      <p:transition spd="slow" advTm="40000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27816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620688"/>
            <a:ext cx="864096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4) Co </a:t>
            </a:r>
            <a:r>
              <a:rPr lang="cs-CZ" sz="3200" b="1" u="sng" dirty="0" smtClean="0">
                <a:solidFill>
                  <a:srgbClr val="FF0000"/>
                </a:solidFill>
              </a:rPr>
              <a:t>nepatří</a:t>
            </a:r>
            <a:r>
              <a:rPr lang="cs-CZ" sz="3200" b="1" u="sng" dirty="0" smtClean="0"/>
              <a:t> mezi možnosti vzniku vlastnictví?</a:t>
            </a:r>
          </a:p>
          <a:p>
            <a:r>
              <a:rPr lang="cs-CZ" sz="3200" dirty="0" smtClean="0"/>
              <a:t>a) dědictví</a:t>
            </a:r>
          </a:p>
          <a:p>
            <a:r>
              <a:rPr lang="cs-CZ" sz="3200" dirty="0" smtClean="0"/>
              <a:t>b)  krádež</a:t>
            </a:r>
          </a:p>
          <a:p>
            <a:r>
              <a:rPr lang="cs-CZ" sz="3200" dirty="0" smtClean="0"/>
              <a:t>c) výhra</a:t>
            </a:r>
          </a:p>
          <a:p>
            <a:r>
              <a:rPr lang="cs-CZ" sz="3200" dirty="0" smtClean="0"/>
              <a:t>d) koupě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429000"/>
            <a:ext cx="849694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5) Podílové vlastnictví znamená: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manželství, majetek je obou</a:t>
            </a:r>
          </a:p>
          <a:p>
            <a:pPr marL="514350" indent="-514350">
              <a:buAutoNum type="alphaLcParenR"/>
            </a:pPr>
            <a:r>
              <a:rPr lang="cs-CZ" sz="3200" dirty="0"/>
              <a:t>j</a:t>
            </a:r>
            <a:r>
              <a:rPr lang="cs-CZ" sz="3200" dirty="0" smtClean="0"/>
              <a:t>sou určeny podíly vlastníků</a:t>
            </a:r>
          </a:p>
          <a:p>
            <a:pPr marL="514350" indent="-514350">
              <a:buAutoNum type="alphaLcParenR"/>
            </a:pPr>
            <a:r>
              <a:rPr lang="cs-CZ" sz="3200" dirty="0"/>
              <a:t>n</a:t>
            </a:r>
            <a:r>
              <a:rPr lang="cs-CZ" sz="3200" dirty="0" smtClean="0"/>
              <a:t>ejsou určeny podíly vlastníků</a:t>
            </a:r>
          </a:p>
          <a:p>
            <a:pPr marL="514350" indent="-514350">
              <a:buAutoNum type="alphaLcParenR"/>
            </a:pPr>
            <a:r>
              <a:rPr lang="cs-CZ" sz="3200" dirty="0" err="1"/>
              <a:t>k</a:t>
            </a:r>
            <a:r>
              <a:rPr lang="cs-CZ" sz="3200" dirty="0" err="1" smtClean="0"/>
              <a:t>aždej</a:t>
            </a:r>
            <a:r>
              <a:rPr lang="cs-CZ" sz="3200" dirty="0" smtClean="0"/>
              <a:t> vlastní kousek</a:t>
            </a:r>
          </a:p>
        </p:txBody>
      </p:sp>
    </p:spTree>
    <p:extLst>
      <p:ext uri="{BB962C8B-B14F-4D97-AF65-F5344CB8AC3E}">
        <p14:creationId xmlns:p14="http://schemas.microsoft.com/office/powerpoint/2010/main" val="2648599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40000">
        <p14:vortex dir="r"/>
        <p:sndAc>
          <p:stSnd>
            <p:snd r:embed="rId2" name="camera.wav"/>
          </p:stSnd>
        </p:sndAc>
      </p:transition>
    </mc:Choice>
    <mc:Fallback xmlns="">
      <p:transition spd="slow" advTm="40000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88640"/>
            <a:ext cx="842493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6) Vydědění znamená:</a:t>
            </a:r>
          </a:p>
          <a:p>
            <a:pPr marL="514350" indent="-514350">
              <a:buAutoNum type="alphaLcParenR"/>
            </a:pPr>
            <a:r>
              <a:rPr lang="cs-CZ" sz="3200" dirty="0"/>
              <a:t>z</a:t>
            </a:r>
            <a:r>
              <a:rPr lang="cs-CZ" sz="3200" dirty="0" smtClean="0"/>
              <a:t>dědím všechen majetek</a:t>
            </a:r>
          </a:p>
          <a:p>
            <a:pPr marL="514350" indent="-514350">
              <a:buAutoNum type="alphaLcParenR"/>
            </a:pPr>
            <a:r>
              <a:rPr lang="cs-CZ" sz="3200" dirty="0"/>
              <a:t>z</a:t>
            </a:r>
            <a:r>
              <a:rPr lang="cs-CZ" sz="3200" dirty="0" smtClean="0"/>
              <a:t>ávět nebožtíka</a:t>
            </a:r>
          </a:p>
          <a:p>
            <a:pPr marL="514350" indent="-514350">
              <a:buAutoNum type="alphaLcParenR"/>
            </a:pPr>
            <a:r>
              <a:rPr lang="cs-CZ" sz="3200" dirty="0"/>
              <a:t>z</a:t>
            </a:r>
            <a:r>
              <a:rPr lang="cs-CZ" sz="3200" dirty="0" smtClean="0"/>
              <a:t>emřelý  vyloučil z dědění své potomky</a:t>
            </a:r>
          </a:p>
          <a:p>
            <a:pPr marL="514350" indent="-514350">
              <a:buAutoNum type="alphaLcParenR"/>
            </a:pPr>
            <a:r>
              <a:rPr lang="cs-CZ" sz="3200" dirty="0"/>
              <a:t>s</a:t>
            </a:r>
            <a:r>
              <a:rPr lang="cs-CZ" sz="3200" dirty="0" smtClean="0"/>
              <a:t>mlouva mezi notářem a pozůstalými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924944"/>
            <a:ext cx="820891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7) </a:t>
            </a:r>
            <a:r>
              <a:rPr lang="cs-CZ" sz="3200" b="1" u="sng" dirty="0" smtClean="0"/>
              <a:t>Majetek mohu ochránit:</a:t>
            </a:r>
          </a:p>
          <a:p>
            <a:pPr marL="514350" indent="-514350">
              <a:buAutoNum type="alphaLcParenR"/>
            </a:pPr>
            <a:r>
              <a:rPr lang="cs-CZ" sz="3200" dirty="0"/>
              <a:t>p</a:t>
            </a:r>
            <a:r>
              <a:rPr lang="cs-CZ" sz="3200" dirty="0" smtClean="0"/>
              <a:t>ojištěním</a:t>
            </a:r>
          </a:p>
          <a:p>
            <a:pPr marL="514350" indent="-514350">
              <a:buAutoNum type="alphaLcParenR"/>
            </a:pPr>
            <a:r>
              <a:rPr lang="cs-CZ" sz="3200" dirty="0"/>
              <a:t>u</a:t>
            </a:r>
            <a:r>
              <a:rPr lang="cs-CZ" sz="3200" dirty="0" smtClean="0"/>
              <a:t>klizením</a:t>
            </a:r>
          </a:p>
          <a:p>
            <a:pPr marL="514350" indent="-514350">
              <a:buAutoNum type="alphaLcParenR"/>
            </a:pPr>
            <a:r>
              <a:rPr lang="cs-CZ" sz="3200" dirty="0"/>
              <a:t>s</a:t>
            </a:r>
            <a:r>
              <a:rPr lang="cs-CZ" sz="3200" dirty="0" smtClean="0"/>
              <a:t>chováním pod matraci</a:t>
            </a:r>
          </a:p>
          <a:p>
            <a:pPr marL="514350" indent="-514350">
              <a:buAutoNum type="alphaLcParenR"/>
            </a:pPr>
            <a:r>
              <a:rPr lang="cs-CZ" sz="3200" dirty="0"/>
              <a:t>n</a:t>
            </a:r>
            <a:r>
              <a:rPr lang="cs-CZ" sz="3200" dirty="0" smtClean="0"/>
              <a:t>epřetržitým hlídáním</a:t>
            </a:r>
          </a:p>
          <a:p>
            <a:pPr marL="514350" indent="-514350">
              <a:buAutoNum type="alphaLcParenR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208324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40000">
        <p14:vortex dir="r"/>
        <p:sndAc>
          <p:stSnd>
            <p:snd r:embed="rId2" name="camera.wav"/>
          </p:stSnd>
        </p:sndAc>
      </p:transition>
    </mc:Choice>
    <mc:Fallback xmlns="">
      <p:transition spd="slow" advTm="40000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27816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836712"/>
            <a:ext cx="878497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8) Odpovědnost za škodu za mě vyřeší situace kdy:</a:t>
            </a:r>
          </a:p>
          <a:p>
            <a:pPr marL="514350" indent="-514350">
              <a:buAutoNum type="alphaLcParenR"/>
            </a:pPr>
            <a:r>
              <a:rPr lang="cs-CZ" sz="3200" dirty="0"/>
              <a:t>u</a:t>
            </a:r>
            <a:r>
              <a:rPr lang="cs-CZ" sz="3200" dirty="0" smtClean="0"/>
              <a:t>kradnu auto</a:t>
            </a:r>
          </a:p>
          <a:p>
            <a:pPr marL="514350" indent="-514350">
              <a:buAutoNum type="alphaLcParenR"/>
            </a:pPr>
            <a:r>
              <a:rPr lang="cs-CZ" sz="3200" dirty="0"/>
              <a:t>v</a:t>
            </a:r>
            <a:r>
              <a:rPr lang="cs-CZ" sz="3200" dirty="0" smtClean="0"/>
              <a:t>ytopím souseda</a:t>
            </a:r>
          </a:p>
          <a:p>
            <a:pPr marL="514350" indent="-514350">
              <a:buAutoNum type="alphaLcParenR"/>
            </a:pPr>
            <a:r>
              <a:rPr lang="cs-CZ" sz="3200" dirty="0"/>
              <a:t>z</a:t>
            </a:r>
            <a:r>
              <a:rPr lang="cs-CZ" sz="3200" dirty="0" smtClean="0"/>
              <a:t>mlátím spolužáka</a:t>
            </a:r>
          </a:p>
          <a:p>
            <a:pPr marL="514350" indent="-514350">
              <a:buAutoNum type="alphaLcParenR"/>
            </a:pPr>
            <a:r>
              <a:rPr lang="cs-CZ" sz="3200" dirty="0"/>
              <a:t>p</a:t>
            </a:r>
            <a:r>
              <a:rPr lang="cs-CZ" sz="3200" dirty="0" smtClean="0"/>
              <a:t>ojedu na červenou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99015" y="3573016"/>
            <a:ext cx="878497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/>
              <a:t>9</a:t>
            </a:r>
            <a:r>
              <a:rPr lang="cs-CZ" sz="3200" b="1" u="sng" dirty="0" smtClean="0"/>
              <a:t>) Smlouvu lze uzavřít:</a:t>
            </a:r>
          </a:p>
          <a:p>
            <a:r>
              <a:rPr lang="cs-CZ" sz="3200" dirty="0" smtClean="0"/>
              <a:t>veřejně, tajně</a:t>
            </a:r>
          </a:p>
          <a:p>
            <a:r>
              <a:rPr lang="cs-CZ" sz="3200" dirty="0" smtClean="0"/>
              <a:t>Písemně, ústně, činem</a:t>
            </a:r>
          </a:p>
          <a:p>
            <a:r>
              <a:rPr lang="cs-CZ" sz="3200" dirty="0" smtClean="0"/>
              <a:t>Dobrovolně, nedobrovolně</a:t>
            </a:r>
          </a:p>
          <a:p>
            <a:r>
              <a:rPr lang="cs-CZ" sz="3200" dirty="0" smtClean="0"/>
              <a:t>Písemně, telefonicky</a:t>
            </a:r>
          </a:p>
        </p:txBody>
      </p:sp>
    </p:spTree>
    <p:extLst>
      <p:ext uri="{BB962C8B-B14F-4D97-AF65-F5344CB8AC3E}">
        <p14:creationId xmlns:p14="http://schemas.microsoft.com/office/powerpoint/2010/main" val="3690928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40000">
        <p14:vortex dir="r"/>
        <p:sndAc>
          <p:stSnd>
            <p:snd r:embed="rId2" name="camera.wav"/>
          </p:stSnd>
        </p:sndAc>
      </p:transition>
    </mc:Choice>
    <mc:Fallback xmlns="">
      <p:transition spd="slow" advTm="40000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10) Napiš alespoň 5 druhů smluv:</a:t>
            </a:r>
            <a:endParaRPr lang="cs-CZ" sz="3200" b="1" u="sng" dirty="0"/>
          </a:p>
        </p:txBody>
      </p:sp>
    </p:spTree>
    <p:extLst>
      <p:ext uri="{BB962C8B-B14F-4D97-AF65-F5344CB8AC3E}">
        <p14:creationId xmlns:p14="http://schemas.microsoft.com/office/powerpoint/2010/main" val="1534849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40000">
        <p14:vortex dir="r"/>
        <p:sndAc>
          <p:stSnd>
            <p:snd r:embed="rId2" name="camera.wav"/>
          </p:stSnd>
        </p:sndAc>
      </p:transition>
    </mc:Choice>
    <mc:Fallback xmlns="">
      <p:transition spd="slow" advTm="40000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445462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ZKONTROLUJ SI PODPIS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>
                <a:solidFill>
                  <a:srgbClr val="FFFF00"/>
                </a:solidFill>
              </a:rPr>
              <a:t>zadní seberou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247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40000">
        <p14:vortex dir="r"/>
        <p:sndAc>
          <p:stSnd>
            <p:snd r:embed="rId2" name="camera.wav"/>
          </p:stSnd>
        </p:sndAc>
      </p:transition>
    </mc:Choice>
    <mc:Fallback xmlns="">
      <p:transition spd="slow" advTm="40000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856"/>
            <a:ext cx="8229600" cy="35016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836712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1a) </a:t>
            </a:r>
            <a:r>
              <a:rPr lang="cs-CZ" sz="3200" dirty="0">
                <a:solidFill>
                  <a:prstClr val="black"/>
                </a:solidFill>
              </a:rPr>
              <a:t>Napiš dělení majetku: 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241241258"/>
              </p:ext>
            </p:extLst>
          </p:nvPr>
        </p:nvGraphicFramePr>
        <p:xfrm>
          <a:off x="683568" y="1484784"/>
          <a:ext cx="7848872" cy="52565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47246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vortex dir="r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8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56895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2</a:t>
            </a:r>
            <a:r>
              <a:rPr lang="cs-CZ" sz="3200" b="1" u="sng" dirty="0" smtClean="0">
                <a:solidFill>
                  <a:prstClr val="black"/>
                </a:solidFill>
              </a:rPr>
              <a:t>a) Co </a:t>
            </a:r>
            <a:r>
              <a:rPr lang="cs-CZ" sz="3200" b="1" u="sng" dirty="0">
                <a:solidFill>
                  <a:prstClr val="black"/>
                </a:solidFill>
              </a:rPr>
              <a:t>z příkladů </a:t>
            </a:r>
            <a:r>
              <a:rPr lang="cs-CZ" sz="3200" b="1" u="sng" dirty="0">
                <a:solidFill>
                  <a:srgbClr val="FF0000"/>
                </a:solidFill>
              </a:rPr>
              <a:t>patří</a:t>
            </a:r>
            <a:r>
              <a:rPr lang="cs-CZ" sz="3200" b="1" u="sng" dirty="0">
                <a:solidFill>
                  <a:prstClr val="black"/>
                </a:solidFill>
              </a:rPr>
              <a:t> do majetku nehmotného?</a:t>
            </a:r>
          </a:p>
          <a:p>
            <a:r>
              <a:rPr lang="cs-CZ" sz="3200" dirty="0">
                <a:solidFill>
                  <a:prstClr val="black"/>
                </a:solidFill>
              </a:rPr>
              <a:t>a) auto</a:t>
            </a:r>
          </a:p>
          <a:p>
            <a:r>
              <a:rPr lang="cs-CZ" sz="3200" dirty="0">
                <a:solidFill>
                  <a:prstClr val="black"/>
                </a:solidFill>
              </a:rPr>
              <a:t>b) pozemek</a:t>
            </a:r>
          </a:p>
          <a:p>
            <a:r>
              <a:rPr lang="cs-CZ" sz="3200" dirty="0">
                <a:solidFill>
                  <a:prstClr val="black"/>
                </a:solidFill>
              </a:rPr>
              <a:t>c) šperky</a:t>
            </a:r>
          </a:p>
          <a:p>
            <a:r>
              <a:rPr lang="cs-CZ" sz="3200" dirty="0">
                <a:solidFill>
                  <a:prstClr val="black"/>
                </a:solidFill>
              </a:rPr>
              <a:t>d) logo firmy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4" y="3501008"/>
            <a:ext cx="820891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prstClr val="black"/>
                </a:solidFill>
              </a:rPr>
              <a:t>3a) </a:t>
            </a:r>
            <a:r>
              <a:rPr lang="cs-CZ" sz="3200" b="1" u="sng" dirty="0">
                <a:solidFill>
                  <a:prstClr val="black"/>
                </a:solidFill>
              </a:rPr>
              <a:t>Jaký typem majetku je garáž?</a:t>
            </a:r>
          </a:p>
          <a:p>
            <a:r>
              <a:rPr lang="cs-CZ" sz="3200" dirty="0">
                <a:solidFill>
                  <a:prstClr val="black"/>
                </a:solidFill>
              </a:rPr>
              <a:t>a) majetek movitý</a:t>
            </a:r>
          </a:p>
          <a:p>
            <a:r>
              <a:rPr lang="cs-CZ" sz="3200" dirty="0">
                <a:solidFill>
                  <a:prstClr val="black"/>
                </a:solidFill>
              </a:rPr>
              <a:t>b) nemovitý majetek</a:t>
            </a:r>
          </a:p>
          <a:p>
            <a:r>
              <a:rPr lang="cs-CZ" sz="3200" dirty="0">
                <a:solidFill>
                  <a:prstClr val="black"/>
                </a:solidFill>
              </a:rPr>
              <a:t>c) nehmotný majetek</a:t>
            </a:r>
          </a:p>
          <a:p>
            <a:r>
              <a:rPr lang="cs-CZ" sz="3200" dirty="0">
                <a:solidFill>
                  <a:prstClr val="black"/>
                </a:solidFill>
              </a:rPr>
              <a:t>d) hmotný majetek</a:t>
            </a:r>
          </a:p>
        </p:txBody>
      </p:sp>
    </p:spTree>
    <p:extLst>
      <p:ext uri="{BB962C8B-B14F-4D97-AF65-F5344CB8AC3E}">
        <p14:creationId xmlns:p14="http://schemas.microsoft.com/office/powerpoint/2010/main" val="2567446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vortex dir="r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27816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620688"/>
            <a:ext cx="864096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prstClr val="black"/>
                </a:solidFill>
              </a:rPr>
              <a:t>4a) </a:t>
            </a:r>
            <a:r>
              <a:rPr lang="cs-CZ" sz="3200" b="1" u="sng" dirty="0">
                <a:solidFill>
                  <a:prstClr val="black"/>
                </a:solidFill>
              </a:rPr>
              <a:t>Co </a:t>
            </a:r>
            <a:r>
              <a:rPr lang="cs-CZ" sz="3200" b="1" u="sng" dirty="0">
                <a:solidFill>
                  <a:srgbClr val="FF0000"/>
                </a:solidFill>
              </a:rPr>
              <a:t>nepatří</a:t>
            </a:r>
            <a:r>
              <a:rPr lang="cs-CZ" sz="3200" b="1" u="sng" dirty="0">
                <a:solidFill>
                  <a:prstClr val="black"/>
                </a:solidFill>
              </a:rPr>
              <a:t> mezi možnosti vzniku vlastnictví?</a:t>
            </a:r>
          </a:p>
          <a:p>
            <a:r>
              <a:rPr lang="cs-CZ" sz="3200" dirty="0">
                <a:solidFill>
                  <a:prstClr val="black"/>
                </a:solidFill>
              </a:rPr>
              <a:t>a) dědictví</a:t>
            </a:r>
          </a:p>
          <a:p>
            <a:r>
              <a:rPr lang="cs-CZ" sz="3200" dirty="0">
                <a:solidFill>
                  <a:prstClr val="black"/>
                </a:solidFill>
              </a:rPr>
              <a:t>b)  krádež</a:t>
            </a:r>
          </a:p>
          <a:p>
            <a:r>
              <a:rPr lang="cs-CZ" sz="3200" dirty="0">
                <a:solidFill>
                  <a:prstClr val="black"/>
                </a:solidFill>
              </a:rPr>
              <a:t>c) výhra</a:t>
            </a:r>
          </a:p>
          <a:p>
            <a:r>
              <a:rPr lang="cs-CZ" sz="3200" dirty="0">
                <a:solidFill>
                  <a:prstClr val="black"/>
                </a:solidFill>
              </a:rPr>
              <a:t>d) koupě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3429000"/>
            <a:ext cx="849694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prstClr val="black"/>
                </a:solidFill>
              </a:rPr>
              <a:t>5a) </a:t>
            </a:r>
            <a:r>
              <a:rPr lang="cs-CZ" sz="3200" b="1" u="sng" dirty="0">
                <a:solidFill>
                  <a:prstClr val="black"/>
                </a:solidFill>
              </a:rPr>
              <a:t>Podílové vlastnictví znamená: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manželství, majetek je obou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jsou určeny podíly vlastníků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nejsou určeny podíly vlastníků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 smtClean="0">
                <a:solidFill>
                  <a:prstClr val="black"/>
                </a:solidFill>
              </a:rPr>
              <a:t>každý </a:t>
            </a:r>
            <a:r>
              <a:rPr lang="cs-CZ" sz="3200" dirty="0">
                <a:solidFill>
                  <a:prstClr val="black"/>
                </a:solidFill>
              </a:rPr>
              <a:t>vlastní kousek</a:t>
            </a:r>
          </a:p>
        </p:txBody>
      </p:sp>
    </p:spTree>
    <p:extLst>
      <p:ext uri="{BB962C8B-B14F-4D97-AF65-F5344CB8AC3E}">
        <p14:creationId xmlns:p14="http://schemas.microsoft.com/office/powerpoint/2010/main" val="2201803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vortex dir="r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88640"/>
            <a:ext cx="842493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prstClr val="black"/>
                </a:solidFill>
              </a:rPr>
              <a:t>6a) </a:t>
            </a:r>
            <a:r>
              <a:rPr lang="cs-CZ" sz="3200" b="1" u="sng" dirty="0">
                <a:solidFill>
                  <a:prstClr val="black"/>
                </a:solidFill>
              </a:rPr>
              <a:t>Vydědění znamená: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zdědím všechen majetek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závět nebožtíka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zemřelý  vyloučil z dědění své potomky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smlouva mezi notářem a pozůstalými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3528" y="2924944"/>
            <a:ext cx="820891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7a) </a:t>
            </a:r>
            <a:r>
              <a:rPr lang="cs-CZ" sz="3200" b="1" u="sng" dirty="0">
                <a:solidFill>
                  <a:prstClr val="black"/>
                </a:solidFill>
              </a:rPr>
              <a:t>Majetek mohu ochránit: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pojištěním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uklizením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schováním pod matraci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nepřetržitým hlídáním</a:t>
            </a:r>
          </a:p>
          <a:p>
            <a:pPr marL="514350" indent="-514350">
              <a:buFontTx/>
              <a:buAutoNum type="alphaLcParenR"/>
            </a:pP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7608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vortex dir="r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27816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836712"/>
            <a:ext cx="896448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prstClr val="black"/>
                </a:solidFill>
              </a:rPr>
              <a:t>8a) </a:t>
            </a:r>
            <a:r>
              <a:rPr lang="cs-CZ" sz="3200" b="1" u="sng" dirty="0">
                <a:solidFill>
                  <a:prstClr val="black"/>
                </a:solidFill>
              </a:rPr>
              <a:t>Odpovědnost za škodu za mě vyřeší situace kdy: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ukradnu auto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vytopím souseda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zmlátím spolužáka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pojedu na červenou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99015" y="3573016"/>
            <a:ext cx="878497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prstClr val="black"/>
                </a:solidFill>
              </a:rPr>
              <a:t>9a) </a:t>
            </a:r>
            <a:r>
              <a:rPr lang="cs-CZ" sz="3200" b="1" u="sng" dirty="0">
                <a:solidFill>
                  <a:prstClr val="black"/>
                </a:solidFill>
              </a:rPr>
              <a:t>Smlouvu lze uzavřít:</a:t>
            </a:r>
          </a:p>
          <a:p>
            <a:r>
              <a:rPr lang="cs-CZ" sz="3200" dirty="0" smtClean="0">
                <a:solidFill>
                  <a:prstClr val="black"/>
                </a:solidFill>
              </a:rPr>
              <a:t>a) veřejně</a:t>
            </a:r>
            <a:r>
              <a:rPr lang="cs-CZ" sz="3200" dirty="0">
                <a:solidFill>
                  <a:prstClr val="black"/>
                </a:solidFill>
              </a:rPr>
              <a:t>, tajně</a:t>
            </a:r>
          </a:p>
          <a:p>
            <a:r>
              <a:rPr lang="cs-CZ" sz="3200" dirty="0" smtClean="0">
                <a:solidFill>
                  <a:prstClr val="black"/>
                </a:solidFill>
              </a:rPr>
              <a:t>b) Písemně</a:t>
            </a:r>
            <a:r>
              <a:rPr lang="cs-CZ" sz="3200" dirty="0">
                <a:solidFill>
                  <a:prstClr val="black"/>
                </a:solidFill>
              </a:rPr>
              <a:t>, ústně, činem</a:t>
            </a:r>
          </a:p>
          <a:p>
            <a:r>
              <a:rPr lang="cs-CZ" sz="3200" dirty="0" smtClean="0">
                <a:solidFill>
                  <a:prstClr val="black"/>
                </a:solidFill>
              </a:rPr>
              <a:t>c) Dobrovolně</a:t>
            </a:r>
            <a:r>
              <a:rPr lang="cs-CZ" sz="3200" dirty="0">
                <a:solidFill>
                  <a:prstClr val="black"/>
                </a:solidFill>
              </a:rPr>
              <a:t>, nedobrovolně</a:t>
            </a:r>
          </a:p>
          <a:p>
            <a:r>
              <a:rPr lang="cs-CZ" sz="3200" dirty="0" smtClean="0">
                <a:solidFill>
                  <a:prstClr val="black"/>
                </a:solidFill>
              </a:rPr>
              <a:t>d) Písemně</a:t>
            </a:r>
            <a:r>
              <a:rPr lang="cs-CZ" sz="3200" dirty="0">
                <a:solidFill>
                  <a:prstClr val="black"/>
                </a:solidFill>
              </a:rPr>
              <a:t>, telefonicky</a:t>
            </a:r>
          </a:p>
        </p:txBody>
      </p:sp>
    </p:spTree>
    <p:extLst>
      <p:ext uri="{BB962C8B-B14F-4D97-AF65-F5344CB8AC3E}">
        <p14:creationId xmlns:p14="http://schemas.microsoft.com/office/powerpoint/2010/main" val="2870613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vortex dir="r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836712"/>
            <a:ext cx="8579296" cy="864096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10a) </a:t>
            </a:r>
            <a:r>
              <a:rPr lang="cs-CZ" dirty="0">
                <a:solidFill>
                  <a:schemeClr val="tx1"/>
                </a:solidFill>
              </a:rPr>
              <a:t>Napiš alespoň 5 druhů smluv: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988840"/>
            <a:ext cx="26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Kupní smlouva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40714" y="2573615"/>
            <a:ext cx="31169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Darovací smlouva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19" y="3158390"/>
            <a:ext cx="30953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Pracovní smlouva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1520" y="3743165"/>
            <a:ext cx="34409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Pojišťovací smlouva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067944" y="3794243"/>
            <a:ext cx="26312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Smlouva o dílo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067944" y="1988839"/>
            <a:ext cx="31470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Autorská smlouva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067944" y="2573614"/>
            <a:ext cx="30736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Nájemní smlouva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067944" y="3204146"/>
            <a:ext cx="30896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Smlouva o půjčce</a:t>
            </a:r>
          </a:p>
        </p:txBody>
      </p:sp>
    </p:spTree>
    <p:extLst>
      <p:ext uri="{BB962C8B-B14F-4D97-AF65-F5344CB8AC3E}">
        <p14:creationId xmlns:p14="http://schemas.microsoft.com/office/powerpoint/2010/main" val="1313604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vortex dir="r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424936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>
                <a:solidFill>
                  <a:prstClr val="black"/>
                </a:solidFill>
              </a:rPr>
              <a:t>Použitá literatura a odkazy:</a:t>
            </a:r>
          </a:p>
          <a:p>
            <a:endParaRPr lang="cs-CZ" sz="2000" b="1" u="sng" dirty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učebnic:</a:t>
            </a:r>
          </a:p>
          <a:p>
            <a:r>
              <a:rPr lang="cs-CZ" sz="2000" dirty="0">
                <a:solidFill>
                  <a:prstClr val="black"/>
                </a:solidFill>
              </a:rPr>
              <a:t> JANOŠKOVÁ, D. a kol. autorů. </a:t>
            </a:r>
            <a:r>
              <a:rPr lang="cs-CZ" sz="2000" i="1" dirty="0">
                <a:solidFill>
                  <a:prstClr val="black"/>
                </a:solidFill>
              </a:rPr>
              <a:t>Občanská výchova 9, Rodinná výchova 9, učebnice pro základní školy a víceletá gymnázia. </a:t>
            </a:r>
            <a:r>
              <a:rPr lang="cs-CZ" sz="2000" dirty="0">
                <a:solidFill>
                  <a:prstClr val="black"/>
                </a:solidFill>
              </a:rPr>
              <a:t>1st </a:t>
            </a:r>
            <a:r>
              <a:rPr lang="cs-CZ" sz="2000" dirty="0" err="1">
                <a:solidFill>
                  <a:prstClr val="black"/>
                </a:solidFill>
              </a:rPr>
              <a:t>ed</a:t>
            </a:r>
            <a:r>
              <a:rPr lang="cs-CZ" sz="2000" dirty="0">
                <a:solidFill>
                  <a:prstClr val="black"/>
                </a:solidFill>
              </a:rPr>
              <a:t>. Plzeň: Fraus, 2006. ISBN 80-7238-528-0.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JANOŠKOVÁ, D., ONDRÁČKOVÁ, M.,ČABALOVÁ,D. </a:t>
            </a:r>
            <a:r>
              <a:rPr lang="cs-CZ" sz="2000" i="1" dirty="0">
                <a:solidFill>
                  <a:prstClr val="black"/>
                </a:solidFill>
              </a:rPr>
              <a:t>Občanská výchova 9, Rodinná výchova 9, příručka pro učitele. </a:t>
            </a:r>
            <a:r>
              <a:rPr lang="cs-CZ" sz="2000" dirty="0">
                <a:solidFill>
                  <a:prstClr val="black"/>
                </a:solidFill>
              </a:rPr>
              <a:t>1st </a:t>
            </a:r>
            <a:r>
              <a:rPr lang="cs-CZ" sz="2000" dirty="0" err="1">
                <a:solidFill>
                  <a:prstClr val="black"/>
                </a:solidFill>
              </a:rPr>
              <a:t>ed</a:t>
            </a:r>
            <a:r>
              <a:rPr lang="cs-CZ" sz="2000" dirty="0">
                <a:solidFill>
                  <a:prstClr val="black"/>
                </a:solidFill>
              </a:rPr>
              <a:t>. Plzeň: Fraus, 2007. ISBN 978-80-7238-529-4.</a:t>
            </a:r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Citováno dne 18.12.2011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49835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40000">
        <p14:vortex dir="r"/>
        <p:sndAc>
          <p:stSnd>
            <p:snd r:embed="rId2" name="camera.wav"/>
          </p:stSnd>
        </p:sndAc>
      </p:transition>
    </mc:Choice>
    <mc:Fallback xmlns="">
      <p:transition spd="slow" advTm="40000">
        <p:fade/>
        <p:sndAc>
          <p:stSnd>
            <p:snd r:embed="rId3" name="camera.wav"/>
          </p:stSnd>
        </p:sndAc>
      </p:transition>
    </mc:Fallback>
  </mc:AlternateContent>
</p:sld>
</file>

<file path=ppt/theme/theme1.xml><?xml version="1.0" encoding="utf-8"?>
<a:theme xmlns:a="http://schemas.openxmlformats.org/drawingml/2006/main" name="Macro">
  <a:themeElements>
    <a:clrScheme name="Macro">
      <a:dk1>
        <a:sysClr val="windowText" lastClr="000000"/>
      </a:dk1>
      <a:lt1>
        <a:sysClr val="window" lastClr="FFFFFF"/>
      </a:lt1>
      <a:dk2>
        <a:srgbClr val="3F3F4D"/>
      </a:dk2>
      <a:lt2>
        <a:srgbClr val="DDDDDD"/>
      </a:lt2>
      <a:accent1>
        <a:srgbClr val="A51009"/>
      </a:accent1>
      <a:accent2>
        <a:srgbClr val="DE7014"/>
      </a:accent2>
      <a:accent3>
        <a:srgbClr val="704836"/>
      </a:accent3>
      <a:accent4>
        <a:srgbClr val="F2B431"/>
      </a:accent4>
      <a:accent5>
        <a:srgbClr val="7F221D"/>
      </a:accent5>
      <a:accent6>
        <a:srgbClr val="CDAC77"/>
      </a:accent6>
      <a:hlink>
        <a:srgbClr val="F5B123"/>
      </a:hlink>
      <a:folHlink>
        <a:srgbClr val="E19B0B"/>
      </a:folHlink>
    </a:clrScheme>
    <a:fontScheme name="Macr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cro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300000"/>
              </a:schemeClr>
            </a:gs>
            <a:gs pos="100000">
              <a:schemeClr val="phClr">
                <a:tint val="80000"/>
                <a:satMod val="15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90000"/>
                <a:satMod val="300000"/>
              </a:schemeClr>
            </a:gs>
            <a:gs pos="100000">
              <a:schemeClr val="phClr">
                <a:satMod val="150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70000"/>
              </a:srgbClr>
            </a:outerShdw>
          </a:effectLst>
        </a:effectStyle>
        <a:effectStyle>
          <a:effectLst>
            <a:outerShdw blurRad="25400" dist="254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5875" prstMaterial="softmetal">
            <a:bevelT w="25400" h="19050" prst="angle"/>
            <a:contourClr>
              <a:schemeClr val="phClr">
                <a:shade val="30000"/>
              </a:schemeClr>
            </a:contourClr>
          </a:sp3d>
        </a:effectStyle>
        <a:effectStyle>
          <a:effectLst>
            <a:outerShdw blurRad="254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9050" prstMaterial="metal">
            <a:bevelT w="63500" h="31750" prst="angle"/>
            <a:contourClr>
              <a:schemeClr val="phClr">
                <a:shade val="25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7000"/>
                <a:shade val="93000"/>
                <a:satMod val="110000"/>
                <a:lumMod val="90000"/>
              </a:schemeClr>
            </a:gs>
            <a:gs pos="76000">
              <a:schemeClr val="phClr">
                <a:tint val="85000"/>
                <a:shade val="75000"/>
                <a:satMod val="120000"/>
              </a:schemeClr>
            </a:gs>
            <a:gs pos="100000">
              <a:schemeClr val="phClr">
                <a:tint val="86000"/>
                <a:shade val="50000"/>
                <a:satMod val="13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35000"/>
                <a:satMod val="146000"/>
                <a:lumMod val="101000"/>
              </a:schemeClr>
            </a:gs>
            <a:gs pos="26000">
              <a:schemeClr val="phClr">
                <a:tint val="96000"/>
                <a:shade val="96000"/>
                <a:satMod val="190000"/>
              </a:schemeClr>
            </a:gs>
            <a:gs pos="100000">
              <a:schemeClr val="phClr">
                <a:tint val="60000"/>
                <a:shade val="90000"/>
                <a:satMod val="22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TC010219416[[fn=Motiv přivítání]]</Template>
  <TotalTime>50</TotalTime>
  <Words>518</Words>
  <Application>Microsoft Office PowerPoint</Application>
  <PresentationFormat>Předvádění na obrazovce (4:3)</PresentationFormat>
  <Paragraphs>113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Macro</vt:lpstr>
      <vt:lpstr>Motiv systému Office</vt:lpstr>
      <vt:lpstr>Název školy: ZŠ Klášterec nad Ohří, Krátká 676 Autor: Mgr. Veronika Kubincová Název materiálu: VY_32_INOVACE_14_12_ Test, majetek Číslo projektu: CZ.1.07/1.4.00/21.1115  </vt:lpstr>
      <vt:lpstr>TEST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ZKONTROLUJ SI PODPIS  zadní seberou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10a) Napiš alespoň 5 druhů smluv: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Kabinet</cp:lastModifiedBy>
  <cp:revision>8</cp:revision>
  <dcterms:created xsi:type="dcterms:W3CDTF">2011-12-13T21:33:55Z</dcterms:created>
  <dcterms:modified xsi:type="dcterms:W3CDTF">2012-02-07T20:36:14Z</dcterms:modified>
</cp:coreProperties>
</file>