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66" r:id="rId4"/>
    <p:sldId id="273" r:id="rId5"/>
    <p:sldId id="269" r:id="rId6"/>
    <p:sldId id="267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93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26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83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99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9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35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84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34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04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5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61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160">
              <a:srgbClr val="FFC000"/>
            </a:gs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0D493-F0E6-4C91-9268-EDFAF469D2E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532B1-2C81-4753-B052-EFD0C48FFD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17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mek-cervenalhota.eu/fotogaleri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VY_32_INOVACE_47B_TÁBORSKO –ČERVENÁ LHOTA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11500" dirty="0" smtClean="0">
                <a:solidFill>
                  <a:schemeClr val="accent3">
                    <a:lumMod val="75000"/>
                  </a:schemeClr>
                </a:solidFill>
              </a:rPr>
              <a:t>Táborsko</a:t>
            </a:r>
            <a:endParaRPr lang="cs-CZ" sz="115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5157192"/>
            <a:ext cx="3538736" cy="968971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2010-12-14</a:t>
            </a:r>
            <a:r>
              <a:rPr lang="en-US" dirty="0"/>
              <a:t>] </a:t>
            </a:r>
            <a:endParaRPr lang="cs-CZ" dirty="0"/>
          </a:p>
          <a:p>
            <a:r>
              <a:rPr lang="cs-CZ" dirty="0"/>
              <a:t>http://www.jiznicechy.org/cz/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8800"/>
            <a:ext cx="3379837" cy="469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1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ZÁMEK ČERVENÁ LHOTA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Zámek Červená Lhota je jedním z nejznámějších renesančních zámků v Čechách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</a:t>
            </a:r>
            <a:r>
              <a:rPr lang="cs-CZ" sz="3200" dirty="0"/>
              <a:t>Je postaven na skalnatém ostrůvku </a:t>
            </a:r>
          </a:p>
          <a:p>
            <a:endParaRPr lang="cs-CZ" sz="32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173" y="2060848"/>
            <a:ext cx="2726978" cy="366652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5424545" y="5949280"/>
            <a:ext cx="29882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2011-01-21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http://www.jiznicechy.org/cz/</a:t>
            </a:r>
          </a:p>
        </p:txBody>
      </p:sp>
    </p:spTree>
    <p:extLst>
      <p:ext uri="{BB962C8B-B14F-4D97-AF65-F5344CB8AC3E}">
        <p14:creationId xmlns:p14="http://schemas.microsoft.com/office/powerpoint/2010/main" val="166470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Původně na místě nynějšího zámku stávala od 14. století tvrz, která byla v 16. století přestavěna do dnešní zámecké podoby.  Červená Lhota -  jméno získal zámek zřejmě </a:t>
            </a:r>
            <a:r>
              <a:rPr lang="cs-CZ" dirty="0" smtClean="0"/>
              <a:t>podle </a:t>
            </a:r>
            <a:r>
              <a:rPr lang="cs-CZ" dirty="0"/>
              <a:t>nové střešní krytiny.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43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Zemanskou </a:t>
            </a:r>
            <a:r>
              <a:rPr lang="cs-CZ" sz="3600" dirty="0"/>
              <a:t>tvrz koupil roku 1530 Jan Kába z Rybňan a brzy na to ji přestavěl na renesanční zámek.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21810"/>
            <a:ext cx="4038600" cy="2682742"/>
          </a:xfrm>
        </p:spPr>
      </p:pic>
      <p:sp>
        <p:nvSpPr>
          <p:cNvPr id="7" name="Obdélník 6"/>
          <p:cNvSpPr/>
          <p:nvPr/>
        </p:nvSpPr>
        <p:spPr>
          <a:xfrm>
            <a:off x="3995936" y="5517232"/>
            <a:ext cx="47498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2011-01-21</a:t>
            </a:r>
            <a:r>
              <a:rPr lang="en-US" dirty="0"/>
              <a:t>]</a:t>
            </a:r>
            <a:endParaRPr lang="cs-CZ" dirty="0"/>
          </a:p>
          <a:p>
            <a:r>
              <a:rPr lang="cs-CZ" dirty="0">
                <a:hlinkClick r:id="rId3"/>
              </a:rPr>
              <a:t>http://www.zamek-cervenalhota.eu/fotogalerie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dirty="0" smtClean="0"/>
              <a:t>zamecke-interiery-1patra-hlavni-expozice</a:t>
            </a:r>
            <a:r>
              <a:rPr lang="cs-CZ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4883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ZÁMEK ČERVENÁ LHOTA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31982"/>
            <a:ext cx="3168352" cy="425997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84784"/>
            <a:ext cx="3492177" cy="4298064"/>
          </a:xfrm>
        </p:spPr>
      </p:pic>
      <p:sp>
        <p:nvSpPr>
          <p:cNvPr id="3" name="Obdélník 2"/>
          <p:cNvSpPr/>
          <p:nvPr/>
        </p:nvSpPr>
        <p:spPr>
          <a:xfrm>
            <a:off x="3703812" y="5949280"/>
            <a:ext cx="29882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2011-01-21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/>
              <a:t>http://www.jiznicechy.org/cz/</a:t>
            </a:r>
          </a:p>
        </p:txBody>
      </p:sp>
    </p:spTree>
    <p:extLst>
      <p:ext uri="{BB962C8B-B14F-4D97-AF65-F5344CB8AC3E}">
        <p14:creationId xmlns:p14="http://schemas.microsoft.com/office/powerpoint/2010/main" val="136154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ZÁMEK ČERVENÁ LHOTA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408707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Do zámečku, který byl původně zařízen jen jako letní sídlo, se ze břehu rybníka vchází po kamenném mostě, jenž nahradil původní dřevěný padací most. </a:t>
            </a:r>
            <a:endParaRPr lang="cs-CZ" dirty="0" smtClean="0"/>
          </a:p>
          <a:p>
            <a:r>
              <a:rPr lang="cs-CZ" dirty="0" smtClean="0"/>
              <a:t>Rodinná </a:t>
            </a:r>
            <a:r>
              <a:rPr lang="cs-CZ" dirty="0"/>
              <a:t>hrobka posledních majitelů - </a:t>
            </a:r>
            <a:r>
              <a:rPr lang="cs-CZ" dirty="0" err="1"/>
              <a:t>Schönburgů</a:t>
            </a:r>
            <a:r>
              <a:rPr lang="cs-CZ" dirty="0"/>
              <a:t> (původně zámecká kaple) ze 16. století.</a:t>
            </a: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009" y="1700808"/>
            <a:ext cx="3036920" cy="2277690"/>
          </a:xfr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221088"/>
            <a:ext cx="3072341" cy="230425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83568" y="5670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2011-01-21</a:t>
            </a:r>
            <a:r>
              <a:rPr lang="en-US" dirty="0"/>
              <a:t>]</a:t>
            </a:r>
            <a:endParaRPr lang="cs-CZ" dirty="0"/>
          </a:p>
          <a:p>
            <a:r>
              <a:rPr lang="cs-CZ" dirty="0" smtClean="0"/>
              <a:t>http</a:t>
            </a:r>
            <a:r>
              <a:rPr lang="cs-CZ" dirty="0"/>
              <a:t>://www.zamek-cervenalhota.eu/fotogalerie/zamecky-park-a-kaple-nejsvetejsi-trojice/</a:t>
            </a:r>
          </a:p>
        </p:txBody>
      </p:sp>
    </p:spTree>
    <p:extLst>
      <p:ext uri="{BB962C8B-B14F-4D97-AF65-F5344CB8AC3E}">
        <p14:creationId xmlns:p14="http://schemas.microsoft.com/office/powerpoint/2010/main" val="279987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rgbClr val="4A6617"/>
      </a:dk1>
      <a:lt1>
        <a:srgbClr val="C6E58F"/>
      </a:lt1>
      <a:dk2>
        <a:srgbClr val="AAD957"/>
      </a:dk2>
      <a:lt2>
        <a:srgbClr val="E2F2C7"/>
      </a:lt2>
      <a:accent1>
        <a:srgbClr val="31440F"/>
      </a:accent1>
      <a:accent2>
        <a:srgbClr val="AAD957"/>
      </a:accent2>
      <a:accent3>
        <a:srgbClr val="FFC000"/>
      </a:accent3>
      <a:accent4>
        <a:srgbClr val="FF0000"/>
      </a:accent4>
      <a:accent5>
        <a:srgbClr val="92D050"/>
      </a:accent5>
      <a:accent6>
        <a:srgbClr val="4A6617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182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VY_32_INOVACE_47B_TÁBORSKO –ČERVENÁ LHOTA</vt:lpstr>
      <vt:lpstr>Táborsko</vt:lpstr>
      <vt:lpstr>ZÁMEK ČERVENÁ LHOTA</vt:lpstr>
      <vt:lpstr>Prezentace aplikace PowerPoint</vt:lpstr>
      <vt:lpstr>Prezentace aplikace PowerPoint</vt:lpstr>
      <vt:lpstr>ZÁMEK ČERVENÁ LHOTA</vt:lpstr>
      <vt:lpstr>ZÁMEK ČERVENÁ LHOTA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Táborsko</dc:title>
  <dc:creator>Míková</dc:creator>
  <cp:lastModifiedBy>Martin Králík</cp:lastModifiedBy>
  <cp:revision>15</cp:revision>
  <dcterms:created xsi:type="dcterms:W3CDTF">2011-01-27T20:22:09Z</dcterms:created>
  <dcterms:modified xsi:type="dcterms:W3CDTF">2012-03-12T22:06:03Z</dcterms:modified>
</cp:coreProperties>
</file>