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60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</a:t>
          </a:r>
          <a:r>
            <a:rPr lang="cs-CZ" sz="1800" smtClean="0"/>
            <a:t>PRO </a:t>
          </a:r>
          <a:r>
            <a:rPr lang="cs-CZ" sz="1800" smtClean="0">
              <a:solidFill>
                <a:schemeClr val="tx1"/>
              </a:solidFill>
            </a:rPr>
            <a:t>2.ROČNÍK_12_TVOŘENÍ </a:t>
          </a:r>
          <a:r>
            <a:rPr lang="cs-CZ" sz="1800" dirty="0" smtClean="0">
              <a:solidFill>
                <a:schemeClr val="tx1"/>
              </a:solidFill>
            </a:rPr>
            <a:t>VĚT PODLE  OBRÁZKU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: </a:t>
          </a:r>
          <a:r>
            <a:rPr lang="cs-CZ" sz="1800" dirty="0" smtClean="0">
              <a:solidFill>
                <a:schemeClr val="tx1"/>
              </a:solidFill>
            </a:rPr>
            <a:t>TVOŘENÍ VĚT </a:t>
          </a:r>
          <a:endParaRPr lang="cs-CZ" sz="1800" dirty="0">
            <a:solidFill>
              <a:schemeClr val="tx1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F298C6-F349-4A77-87F7-37EAF3A8FCCC}" type="presOf" srcId="{9D408994-0CE4-4F94-84EE-D04ECC50BF2C}" destId="{A523F8F3-E4EB-49F8-A462-6282AC026BD5}" srcOrd="1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32B30F12-2BFE-48DA-B42C-A7C3C394A564}" type="presOf" srcId="{3EAF3F2F-7F72-4A95-9294-1917942B2CB1}" destId="{15AAF360-CC53-4214-BCB5-85F0C2F997E7}" srcOrd="1" destOrd="0" presId="urn:microsoft.com/office/officeart/2005/8/layout/target3"/>
    <dgm:cxn modelId="{F9ECA4B0-076B-414A-AE9D-025FE7925DE3}" type="presOf" srcId="{23DC7AC1-FBCB-4B6F-855F-186A750610AE}" destId="{198E47D5-457F-4B08-ADCA-D6368710DCB3}" srcOrd="0" destOrd="0" presId="urn:microsoft.com/office/officeart/2005/8/layout/target3"/>
    <dgm:cxn modelId="{76E80985-EE26-424F-B762-95F2EF877238}" type="presOf" srcId="{3EAF3F2F-7F72-4A95-9294-1917942B2CB1}" destId="{DB1A312E-BBAC-49DF-82DF-7A1B699103CB}" srcOrd="0" destOrd="0" presId="urn:microsoft.com/office/officeart/2005/8/layout/target3"/>
    <dgm:cxn modelId="{598889C6-AD4A-4A2A-A2D6-528A3B91288C}" type="presOf" srcId="{70F64966-0F49-4D44-8C53-11C1CA649B48}" destId="{6D737DE9-7818-43CF-BF3B-ACCEA1573666}" srcOrd="0" destOrd="0" presId="urn:microsoft.com/office/officeart/2005/8/layout/target3"/>
    <dgm:cxn modelId="{B7EDDA6F-BE37-4474-B6D7-3AF6CC310C6A}" type="presOf" srcId="{9D408994-0CE4-4F94-84EE-D04ECC50BF2C}" destId="{48AC7635-E465-42B3-B30A-000D925488DD}" srcOrd="0" destOrd="0" presId="urn:microsoft.com/office/officeart/2005/8/layout/target3"/>
    <dgm:cxn modelId="{26EBEFD3-2DF8-41F8-86B7-441DD266E6A9}" type="presOf" srcId="{23DC7AC1-FBCB-4B6F-855F-186A750610AE}" destId="{B1ACAD1B-B554-4042-B64C-B2EC4C16112E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9231D649-B59F-494C-8AF4-CE5987C28DC8}" type="presParOf" srcId="{6D737DE9-7818-43CF-BF3B-ACCEA1573666}" destId="{D04082DD-CF4C-4B60-94B8-1B8ACDE336B6}" srcOrd="0" destOrd="0" presId="urn:microsoft.com/office/officeart/2005/8/layout/target3"/>
    <dgm:cxn modelId="{13475549-1456-4D68-BF7A-0D6DC3972C55}" type="presParOf" srcId="{6D737DE9-7818-43CF-BF3B-ACCEA1573666}" destId="{2A389B58-FF89-428F-B684-09F8D46B5676}" srcOrd="1" destOrd="0" presId="urn:microsoft.com/office/officeart/2005/8/layout/target3"/>
    <dgm:cxn modelId="{3EDDE9A6-DCF0-4E8B-811F-156B56F4A80A}" type="presParOf" srcId="{6D737DE9-7818-43CF-BF3B-ACCEA1573666}" destId="{198E47D5-457F-4B08-ADCA-D6368710DCB3}" srcOrd="2" destOrd="0" presId="urn:microsoft.com/office/officeart/2005/8/layout/target3"/>
    <dgm:cxn modelId="{EFC40600-59F1-4AA9-9995-0C998D27E454}" type="presParOf" srcId="{6D737DE9-7818-43CF-BF3B-ACCEA1573666}" destId="{209CE0A3-4F58-494D-8F21-C145536A1C70}" srcOrd="3" destOrd="0" presId="urn:microsoft.com/office/officeart/2005/8/layout/target3"/>
    <dgm:cxn modelId="{7391DFEA-855B-4AEB-AE4E-D0A4B092AC33}" type="presParOf" srcId="{6D737DE9-7818-43CF-BF3B-ACCEA1573666}" destId="{18E2421A-04AA-49FB-8AB0-6EE67CEA1ABC}" srcOrd="4" destOrd="0" presId="urn:microsoft.com/office/officeart/2005/8/layout/target3"/>
    <dgm:cxn modelId="{04591572-4F37-438A-A3F5-32B3CBF73F1E}" type="presParOf" srcId="{6D737DE9-7818-43CF-BF3B-ACCEA1573666}" destId="{DB1A312E-BBAC-49DF-82DF-7A1B699103CB}" srcOrd="5" destOrd="0" presId="urn:microsoft.com/office/officeart/2005/8/layout/target3"/>
    <dgm:cxn modelId="{4E3492BB-4262-48D3-8D90-D3545C1E57AE}" type="presParOf" srcId="{6D737DE9-7818-43CF-BF3B-ACCEA1573666}" destId="{FD39CAEB-17DB-42BC-A234-2104C0C49A72}" srcOrd="6" destOrd="0" presId="urn:microsoft.com/office/officeart/2005/8/layout/target3"/>
    <dgm:cxn modelId="{20D49124-6A6E-4A51-8220-E653188FF1B5}" type="presParOf" srcId="{6D737DE9-7818-43CF-BF3B-ACCEA1573666}" destId="{36653707-C0EE-4AA3-9209-542F656AA20F}" srcOrd="7" destOrd="0" presId="urn:microsoft.com/office/officeart/2005/8/layout/target3"/>
    <dgm:cxn modelId="{4F5731A8-8FA0-4A20-9B50-B606BD7E277B}" type="presParOf" srcId="{6D737DE9-7818-43CF-BF3B-ACCEA1573666}" destId="{48AC7635-E465-42B3-B30A-000D925488DD}" srcOrd="8" destOrd="0" presId="urn:microsoft.com/office/officeart/2005/8/layout/target3"/>
    <dgm:cxn modelId="{7F503503-081C-4030-8CC0-F5EC59E38B06}" type="presParOf" srcId="{6D737DE9-7818-43CF-BF3B-ACCEA1573666}" destId="{B1ACAD1B-B554-4042-B64C-B2EC4C16112E}" srcOrd="9" destOrd="0" presId="urn:microsoft.com/office/officeart/2005/8/layout/target3"/>
    <dgm:cxn modelId="{F128BCFB-1CCB-48B6-B9AF-5810D25E3B3D}" type="presParOf" srcId="{6D737DE9-7818-43CF-BF3B-ACCEA1573666}" destId="{15AAF360-CC53-4214-BCB5-85F0C2F997E7}" srcOrd="10" destOrd="0" presId="urn:microsoft.com/office/officeart/2005/8/layout/target3"/>
    <dgm:cxn modelId="{B44FA297-8F1F-4AC6-A99C-14EB2D151408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</a:t>
          </a:r>
          <a:r>
            <a:rPr lang="cs-CZ" sz="1800" kern="1200" smtClean="0"/>
            <a:t>PRO </a:t>
          </a:r>
          <a:r>
            <a:rPr lang="cs-CZ" sz="1800" kern="1200" smtClean="0">
              <a:solidFill>
                <a:schemeClr val="tx1"/>
              </a:solidFill>
            </a:rPr>
            <a:t>2.ROČNÍK_12_TVOŘENÍ </a:t>
          </a:r>
          <a:r>
            <a:rPr lang="cs-CZ" sz="1800" kern="1200" dirty="0" smtClean="0">
              <a:solidFill>
                <a:schemeClr val="tx1"/>
              </a:solidFill>
            </a:rPr>
            <a:t>VĚT PODLE  OBRÁZKU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: </a:t>
          </a:r>
          <a:r>
            <a:rPr lang="cs-CZ" sz="1800" kern="1200" dirty="0" smtClean="0">
              <a:solidFill>
                <a:schemeClr val="tx1"/>
              </a:solidFill>
            </a:rPr>
            <a:t>TVOŘENÍ VĚT 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9C8E6B-7740-4B73-9A98-CB2AEA99BF7A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8310496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30198" y="600609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procvičování tvoření vět 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2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83198"/>
            <a:ext cx="628486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teď úkol pro Vás !</a:t>
            </a:r>
          </a:p>
          <a:p>
            <a:endParaRPr lang="cs-CZ" sz="2800" dirty="0"/>
          </a:p>
          <a:p>
            <a:r>
              <a:rPr lang="cs-CZ" sz="2800" dirty="0" smtClean="0"/>
              <a:t>              Vymyslete věty na tyto obrázky : </a:t>
            </a:r>
          </a:p>
        </p:txBody>
      </p:sp>
      <p:pic>
        <p:nvPicPr>
          <p:cNvPr id="1026" name="Picture 2" descr="C:\Documents and Settings\Uzivatel\Local Settings\Temporary Internet Files\Content.IE5\D5UQKKW9\MP9002622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24" y="2348880"/>
            <a:ext cx="254687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D5UQKKW9\MC9002816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187" y="4725144"/>
            <a:ext cx="3581497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D5UQKKW9\MC9003553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580" y="2198982"/>
            <a:ext cx="1872208" cy="2073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D5UQKKW9\MP9004306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899" y="4581128"/>
            <a:ext cx="1992854" cy="199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DXK6N9FS\MC9003588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77667">
            <a:off x="6788619" y="2271067"/>
            <a:ext cx="1649413" cy="187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26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7475" y="908720"/>
            <a:ext cx="2133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: </a:t>
            </a:r>
            <a:r>
              <a:rPr lang="cs-CZ" smtClean="0"/>
              <a:t>galerie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48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41</Words>
  <Application>Microsoft Office PowerPoint</Application>
  <PresentationFormat>Předvádění na obrazovce (4:3)</PresentationFormat>
  <Paragraphs>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Cesta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11</cp:revision>
  <dcterms:created xsi:type="dcterms:W3CDTF">2011-10-19T17:24:07Z</dcterms:created>
  <dcterms:modified xsi:type="dcterms:W3CDTF">2012-01-24T17:26:13Z</dcterms:modified>
</cp:coreProperties>
</file>