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VY_32_INOVACE_07_Slovní úlohy do 100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Slovní úlohy do 100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VY_32_INOVACE_07_Slovní úlohy do 100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Slovní úlohy do 100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3DA7A-B767-4854-AAE5-701A2EEA5110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9F776-4305-4F51-8762-BD957E8ED0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493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zapisují slovní úlohy</a:t>
            </a:r>
            <a:r>
              <a:rPr lang="cs-CZ" baseline="0" dirty="0" smtClean="0"/>
              <a:t> pomocí rovnic o jedné neznámé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90320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</a:t>
            </a:r>
            <a:r>
              <a:rPr lang="cs-CZ" dirty="0"/>
              <a:t>si </a:t>
            </a:r>
            <a:r>
              <a:rPr lang="cs-CZ" dirty="0" smtClean="0"/>
              <a:t>procvičí na slovních úlohách sčítání a odčítání do 100. Zapisují slovní úlohy pomocí rovnice o jedné neznámé.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1. Pavel si ušetřil 30 Kč, Martin si ušetřil 50 Kč. Kolik korun ušetřili dohromady?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J693QRMB\MP9004236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285992"/>
            <a:ext cx="2714644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2. Na parkovišti bylo 60 aut. Dopoledne jich 20 odjelo </a:t>
            </a:r>
            <a:br>
              <a:rPr lang="cs-CZ" sz="2800" dirty="0" smtClean="0"/>
            </a:br>
            <a:r>
              <a:rPr lang="cs-CZ" sz="2800" dirty="0" smtClean="0"/>
              <a:t>a odpoledne ještě 10. Kolik aut zůstalo na parkovišti?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3" name="Picture 5" descr="C:\Users\Steflova\AppData\Local\Microsoft\Windows\Temporary Internet Files\Content.IE5\ZXURRUG0\MC9000569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16797" y="2736342"/>
            <a:ext cx="2827103" cy="21436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3. V lese vysadili 20 jedlí a 50 bříz. Kolik stromů celkem vysadili?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9" name="Picture 7" descr="C:\Users\Steflova\AppData\Local\Microsoft\Windows\Temporary Internet Files\Content.IE5\WAWZ4KQA\MP9003996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5085" y="2334695"/>
            <a:ext cx="3332425" cy="26659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 startAt="4"/>
            </a:pPr>
            <a:r>
              <a:rPr lang="cs-CZ" sz="2800" dirty="0" smtClean="0"/>
              <a:t>Do supermarketu přivezli 30 beden červených paprik, žlutých paprik bylo o 10 beden více. Kolik beden žlutých paprik přivezli?</a:t>
            </a:r>
          </a:p>
          <a:p>
            <a:pPr marL="514350" indent="-514350">
              <a:buNone/>
            </a:pPr>
            <a:r>
              <a:rPr lang="cs-CZ" sz="2800" dirty="0" smtClean="0"/>
              <a:t>……..</a:t>
            </a: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………….…………………………………..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……………….……………………………..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……………………………………………….………………………..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Steflova\AppData\Local\Microsoft\Windows\Temporary Internet Files\Content.IE5\WAWZ4KQA\MP9001780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643182"/>
            <a:ext cx="2614618" cy="17430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223</Words>
  <Application>Microsoft Office PowerPoint</Application>
  <PresentationFormat>Předvádění na obrazovce (4:3)</PresentationFormat>
  <Paragraphs>52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Slovní úlohy</vt:lpstr>
      <vt:lpstr>Slovní úlohy</vt:lpstr>
      <vt:lpstr>Slovní úlohy</vt:lpstr>
      <vt:lpstr>Slovní úlohy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48</cp:revision>
  <dcterms:created xsi:type="dcterms:W3CDTF">2011-08-21T15:31:45Z</dcterms:created>
  <dcterms:modified xsi:type="dcterms:W3CDTF">2012-03-12T22:07:31Z</dcterms:modified>
</cp:coreProperties>
</file>