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75" r:id="rId2"/>
    <p:sldId id="276" r:id="rId3"/>
    <p:sldId id="277" r:id="rId4"/>
    <p:sldId id="257" r:id="rId5"/>
    <p:sldId id="258" r:id="rId6"/>
    <p:sldId id="271" r:id="rId7"/>
    <p:sldId id="272" r:id="rId8"/>
    <p:sldId id="273" r:id="rId9"/>
    <p:sldId id="260" r:id="rId10"/>
    <p:sldId id="274" r:id="rId11"/>
    <p:sldId id="263" r:id="rId12"/>
    <p:sldId id="27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  <a:srgbClr val="993300"/>
    <a:srgbClr val="66FFFF"/>
    <a:srgbClr val="00CC00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72" d="100"/>
          <a:sy n="72" d="100"/>
        </p:scale>
        <p:origin x="-124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8F749B-729C-489E-8FA0-0F4EE6F96D4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66A08-6C83-45AA-8A34-17BDC33BD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292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59619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616354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901873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45751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032881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99544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70125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496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37260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698587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58916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path path="rect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CA9E75-FFEE-4086-8CD5-B9964CD7E9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2576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8.wmf"/><Relationship Id="rId4" Type="http://schemas.openxmlformats.org/officeDocument/2006/relationships/image" Target="../media/image13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8.wmf"/><Relationship Id="rId4" Type="http://schemas.openxmlformats.org/officeDocument/2006/relationships/image" Target="../media/image13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7072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39791162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4664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A</a:t>
            </a:r>
            <a:r>
              <a:rPr lang="en-US" sz="9600" dirty="0">
                <a:solidFill>
                  <a:schemeClr val="bg1"/>
                </a:solidFill>
              </a:rPr>
              <a:t>NOTACE  </a:t>
            </a:r>
          </a:p>
          <a:p>
            <a:endParaRPr lang="en-US" sz="9600" dirty="0">
              <a:solidFill>
                <a:schemeClr val="bg1"/>
              </a:solidFill>
            </a:endParaRPr>
          </a:p>
          <a:p>
            <a:r>
              <a:rPr lang="cs-CZ" sz="9600" dirty="0" err="1">
                <a:solidFill>
                  <a:schemeClr val="bg1"/>
                </a:solidFill>
              </a:rPr>
              <a:t>m</a:t>
            </a:r>
            <a:r>
              <a:rPr lang="en-US" sz="9600" dirty="0" err="1" smtClean="0">
                <a:solidFill>
                  <a:schemeClr val="bg1"/>
                </a:solidFill>
              </a:rPr>
              <a:t>ateriál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>
                <a:solidFill>
                  <a:schemeClr val="bg1"/>
                </a:solidFill>
              </a:rPr>
              <a:t>je </a:t>
            </a:r>
            <a:r>
              <a:rPr lang="en-US" sz="9600" dirty="0" err="1">
                <a:solidFill>
                  <a:schemeClr val="bg1"/>
                </a:solidFill>
              </a:rPr>
              <a:t>určen</a:t>
            </a:r>
            <a:r>
              <a:rPr lang="en-US" sz="9600" dirty="0">
                <a:solidFill>
                  <a:schemeClr val="bg1"/>
                </a:solidFill>
              </a:rPr>
              <a:t> pro </a:t>
            </a:r>
            <a:r>
              <a:rPr lang="en-US" sz="9600" dirty="0" err="1">
                <a:solidFill>
                  <a:schemeClr val="bg1"/>
                </a:solidFill>
              </a:rPr>
              <a:t>žáky</a:t>
            </a:r>
            <a:r>
              <a:rPr lang="en-US" sz="9600" dirty="0">
                <a:solidFill>
                  <a:schemeClr val="bg1"/>
                </a:solidFill>
              </a:rPr>
              <a:t> 3</a:t>
            </a:r>
            <a:r>
              <a:rPr lang="en-US" sz="9600" dirty="0" smtClean="0">
                <a:solidFill>
                  <a:schemeClr val="bg1"/>
                </a:solidFill>
              </a:rPr>
              <a:t>.</a:t>
            </a:r>
            <a:r>
              <a:rPr lang="cs-CZ" sz="9600" dirty="0" smtClean="0">
                <a:solidFill>
                  <a:schemeClr val="bg1"/>
                </a:solidFill>
              </a:rPr>
              <a:t> a 4. 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 err="1" smtClean="0">
                <a:solidFill>
                  <a:schemeClr val="bg1"/>
                </a:solidFill>
              </a:rPr>
              <a:t>ročníku</a:t>
            </a:r>
            <a:endParaRPr lang="en-US" sz="9600" dirty="0">
              <a:solidFill>
                <a:schemeClr val="bg1"/>
              </a:solidFill>
            </a:endParaRPr>
          </a:p>
          <a:p>
            <a:r>
              <a:rPr lang="cs-CZ" sz="9600" dirty="0" err="1">
                <a:solidFill>
                  <a:schemeClr val="bg1"/>
                </a:solidFill>
              </a:rPr>
              <a:t>p</a:t>
            </a:r>
            <a:r>
              <a:rPr lang="en-US" sz="9600" dirty="0" err="1" smtClean="0">
                <a:solidFill>
                  <a:schemeClr val="bg1"/>
                </a:solidFill>
              </a:rPr>
              <a:t>atří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>
                <a:solidFill>
                  <a:schemeClr val="bg1"/>
                </a:solidFill>
              </a:rPr>
              <a:t>do </a:t>
            </a:r>
            <a:r>
              <a:rPr lang="en-US" sz="9600" dirty="0" err="1">
                <a:solidFill>
                  <a:schemeClr val="bg1"/>
                </a:solidFill>
              </a:rPr>
              <a:t>vzdělávací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oblasti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Matematika</a:t>
            </a:r>
            <a:r>
              <a:rPr lang="en-US" sz="9600" dirty="0">
                <a:solidFill>
                  <a:schemeClr val="bg1"/>
                </a:solidFill>
              </a:rPr>
              <a:t> a </a:t>
            </a:r>
            <a:r>
              <a:rPr lang="en-US" sz="9600" dirty="0" err="1">
                <a:solidFill>
                  <a:schemeClr val="bg1"/>
                </a:solidFill>
              </a:rPr>
              <a:t>její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 smtClean="0">
                <a:solidFill>
                  <a:schemeClr val="bg1"/>
                </a:solidFill>
              </a:rPr>
              <a:t>aplikace</a:t>
            </a:r>
            <a:endParaRPr lang="en-US" sz="9600" dirty="0">
              <a:solidFill>
                <a:schemeClr val="bg1"/>
              </a:solidFill>
            </a:endParaRPr>
          </a:p>
          <a:p>
            <a:r>
              <a:rPr lang="cs-CZ" sz="9600" dirty="0" err="1">
                <a:solidFill>
                  <a:schemeClr val="bg1"/>
                </a:solidFill>
              </a:rPr>
              <a:t>ž</a:t>
            </a:r>
            <a:r>
              <a:rPr lang="en-US" sz="9600" dirty="0" err="1" smtClean="0">
                <a:solidFill>
                  <a:schemeClr val="bg1"/>
                </a:solidFill>
              </a:rPr>
              <a:t>áci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procvičují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násobky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cs-CZ" sz="9600" dirty="0" smtClean="0">
                <a:solidFill>
                  <a:schemeClr val="bg1"/>
                </a:solidFill>
              </a:rPr>
              <a:t>devíti,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násobení</a:t>
            </a:r>
            <a:r>
              <a:rPr lang="en-US" sz="9600" dirty="0">
                <a:solidFill>
                  <a:schemeClr val="bg1"/>
                </a:solidFill>
              </a:rPr>
              <a:t> a </a:t>
            </a:r>
            <a:r>
              <a:rPr lang="en-US" sz="9600" dirty="0" err="1">
                <a:solidFill>
                  <a:schemeClr val="bg1"/>
                </a:solidFill>
              </a:rPr>
              <a:t>dělení</a:t>
            </a:r>
            <a:r>
              <a:rPr lang="en-US" sz="9600" dirty="0">
                <a:solidFill>
                  <a:schemeClr val="bg1"/>
                </a:solidFill>
              </a:rPr>
              <a:t> v </a:t>
            </a:r>
            <a:r>
              <a:rPr lang="en-US" sz="9600" dirty="0" err="1">
                <a:solidFill>
                  <a:schemeClr val="bg1"/>
                </a:solidFill>
              </a:rPr>
              <a:t>oboru</a:t>
            </a:r>
            <a:endParaRPr lang="en-US" sz="9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     </a:t>
            </a:r>
            <a:r>
              <a:rPr lang="en-US" sz="9600" dirty="0" err="1">
                <a:solidFill>
                  <a:schemeClr val="bg1"/>
                </a:solidFill>
              </a:rPr>
              <a:t>násobilky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cs-CZ" sz="9600" dirty="0">
                <a:solidFill>
                  <a:schemeClr val="bg1"/>
                </a:solidFill>
              </a:rPr>
              <a:t> </a:t>
            </a:r>
            <a:r>
              <a:rPr lang="cs-CZ" sz="9600" dirty="0" smtClean="0">
                <a:solidFill>
                  <a:schemeClr val="bg1"/>
                </a:solidFill>
              </a:rPr>
              <a:t>devíti</a:t>
            </a:r>
            <a:endParaRPr lang="en-US" sz="9600" dirty="0">
              <a:solidFill>
                <a:schemeClr val="bg1"/>
              </a:solidFill>
            </a:endParaRPr>
          </a:p>
          <a:p>
            <a:endParaRPr lang="en-US" sz="9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     </a:t>
            </a:r>
            <a:r>
              <a:rPr lang="en-US" sz="9600" dirty="0">
                <a:solidFill>
                  <a:schemeClr val="bg1"/>
                </a:solidFill>
              </a:rPr>
              <a:t>METODICKÉ </a:t>
            </a:r>
            <a:r>
              <a:rPr lang="en-US" sz="9600" dirty="0" smtClean="0">
                <a:solidFill>
                  <a:schemeClr val="bg1"/>
                </a:solidFill>
              </a:rPr>
              <a:t>POZNÁMK</a:t>
            </a:r>
            <a:r>
              <a:rPr lang="cs-CZ" sz="9600" dirty="0" smtClean="0">
                <a:solidFill>
                  <a:schemeClr val="bg1"/>
                </a:solidFill>
              </a:rPr>
              <a:t>Y</a:t>
            </a:r>
            <a:r>
              <a:rPr lang="en-US" sz="9600" dirty="0" smtClean="0">
                <a:solidFill>
                  <a:schemeClr val="bg1"/>
                </a:solidFill>
              </a:rPr>
              <a:t>     </a:t>
            </a:r>
            <a:endParaRPr lang="en-US" sz="9600" dirty="0">
              <a:solidFill>
                <a:schemeClr val="bg1"/>
              </a:solidFill>
            </a:endParaRPr>
          </a:p>
          <a:p>
            <a:endParaRPr lang="en-US" sz="9600" dirty="0">
              <a:solidFill>
                <a:schemeClr val="bg1"/>
              </a:solidFill>
            </a:endParaRPr>
          </a:p>
          <a:p>
            <a:r>
              <a:rPr lang="en-US" sz="9600" dirty="0">
                <a:solidFill>
                  <a:schemeClr val="bg1"/>
                </a:solidFill>
              </a:rPr>
              <a:t>str. </a:t>
            </a:r>
            <a:r>
              <a:rPr lang="cs-CZ" sz="9600" dirty="0">
                <a:solidFill>
                  <a:schemeClr val="bg1"/>
                </a:solidFill>
              </a:rPr>
              <a:t>4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frontální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práce</a:t>
            </a:r>
            <a:r>
              <a:rPr lang="en-US" sz="9600" dirty="0">
                <a:solidFill>
                  <a:schemeClr val="bg1"/>
                </a:solidFill>
              </a:rPr>
              <a:t> u </a:t>
            </a:r>
            <a:r>
              <a:rPr lang="en-US" sz="9600" dirty="0" err="1">
                <a:solidFill>
                  <a:schemeClr val="bg1"/>
                </a:solidFill>
              </a:rPr>
              <a:t>interaktivní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tabule</a:t>
            </a:r>
            <a:r>
              <a:rPr lang="en-US" sz="9600" dirty="0">
                <a:solidFill>
                  <a:schemeClr val="bg1"/>
                </a:solidFill>
              </a:rPr>
              <a:t>, </a:t>
            </a:r>
            <a:r>
              <a:rPr lang="en-US" sz="9600" dirty="0" err="1">
                <a:solidFill>
                  <a:schemeClr val="bg1"/>
                </a:solidFill>
              </a:rPr>
              <a:t>žáci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cs-CZ" sz="9600" dirty="0" smtClean="0">
                <a:solidFill>
                  <a:schemeClr val="bg1"/>
                </a:solidFill>
              </a:rPr>
              <a:t>zakroužkují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cs-CZ" sz="9600" dirty="0" smtClean="0">
                <a:solidFill>
                  <a:schemeClr val="bg1"/>
                </a:solidFill>
              </a:rPr>
              <a:t>      </a:t>
            </a:r>
            <a:endParaRPr lang="cs-CZ" sz="9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600" dirty="0" smtClean="0">
                <a:solidFill>
                  <a:schemeClr val="bg1"/>
                </a:solidFill>
              </a:rPr>
              <a:t>              násobky devíti</a:t>
            </a:r>
            <a:endParaRPr lang="en-US" sz="9600" dirty="0">
              <a:solidFill>
                <a:schemeClr val="bg1"/>
              </a:solidFill>
            </a:endParaRPr>
          </a:p>
          <a:p>
            <a:r>
              <a:rPr lang="en-US" sz="9600" dirty="0">
                <a:solidFill>
                  <a:schemeClr val="bg1"/>
                </a:solidFill>
              </a:rPr>
              <a:t>str. </a:t>
            </a:r>
            <a:r>
              <a:rPr lang="cs-CZ" sz="9600" dirty="0">
                <a:solidFill>
                  <a:schemeClr val="bg1"/>
                </a:solidFill>
              </a:rPr>
              <a:t>5 a 7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frontální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práce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žáků</a:t>
            </a:r>
            <a:r>
              <a:rPr lang="en-US" sz="9600" dirty="0">
                <a:solidFill>
                  <a:schemeClr val="bg1"/>
                </a:solidFill>
              </a:rPr>
              <a:t> u </a:t>
            </a:r>
            <a:r>
              <a:rPr lang="en-US" sz="9600" dirty="0" err="1">
                <a:solidFill>
                  <a:schemeClr val="bg1"/>
                </a:solidFill>
              </a:rPr>
              <a:t>interaktivní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tabule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nebo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zadat</a:t>
            </a:r>
            <a:endParaRPr lang="en-US" sz="9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     </a:t>
            </a:r>
            <a:r>
              <a:rPr lang="en-US" sz="9600" dirty="0">
                <a:solidFill>
                  <a:schemeClr val="bg1"/>
                </a:solidFill>
              </a:rPr>
              <a:t>         </a:t>
            </a:r>
            <a:r>
              <a:rPr lang="en-US" sz="9600" dirty="0" err="1" smtClean="0">
                <a:solidFill>
                  <a:schemeClr val="bg1"/>
                </a:solidFill>
              </a:rPr>
              <a:t>příklady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jako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samostatnou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práci</a:t>
            </a:r>
            <a:r>
              <a:rPr lang="en-US" sz="9600" dirty="0">
                <a:solidFill>
                  <a:schemeClr val="bg1"/>
                </a:solidFill>
              </a:rPr>
              <a:t> do </a:t>
            </a:r>
            <a:r>
              <a:rPr lang="en-US" sz="9600" dirty="0" err="1">
                <a:solidFill>
                  <a:schemeClr val="bg1"/>
                </a:solidFill>
              </a:rPr>
              <a:t>sešitů</a:t>
            </a:r>
            <a:r>
              <a:rPr lang="cs-CZ" sz="9600" dirty="0">
                <a:solidFill>
                  <a:schemeClr val="bg1"/>
                </a:solidFill>
              </a:rPr>
              <a:t>,</a:t>
            </a:r>
            <a:r>
              <a:rPr lang="en-US" sz="9600" dirty="0">
                <a:solidFill>
                  <a:schemeClr val="bg1"/>
                </a:solidFill>
              </a:rPr>
              <a:t>    </a:t>
            </a:r>
          </a:p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     </a:t>
            </a:r>
            <a:r>
              <a:rPr lang="en-US" sz="9600" dirty="0">
                <a:solidFill>
                  <a:schemeClr val="bg1"/>
                </a:solidFill>
              </a:rPr>
              <a:t>         </a:t>
            </a:r>
            <a:r>
              <a:rPr lang="en-US" sz="9600" dirty="0" err="1">
                <a:solidFill>
                  <a:schemeClr val="bg1"/>
                </a:solidFill>
              </a:rPr>
              <a:t>kontrolovat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výsledky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podle</a:t>
            </a:r>
            <a:r>
              <a:rPr lang="en-US" sz="9600" dirty="0">
                <a:solidFill>
                  <a:schemeClr val="bg1"/>
                </a:solidFill>
              </a:rPr>
              <a:t> str. </a:t>
            </a:r>
            <a:r>
              <a:rPr lang="cs-CZ" sz="9600" dirty="0">
                <a:solidFill>
                  <a:schemeClr val="bg1"/>
                </a:solidFill>
              </a:rPr>
              <a:t>6 a 8</a:t>
            </a:r>
            <a:endParaRPr lang="en-US" sz="9600" dirty="0">
              <a:solidFill>
                <a:schemeClr val="bg1"/>
              </a:solidFill>
            </a:endParaRPr>
          </a:p>
          <a:p>
            <a:r>
              <a:rPr lang="en-US" sz="9600" dirty="0">
                <a:solidFill>
                  <a:schemeClr val="bg1"/>
                </a:solidFill>
              </a:rPr>
              <a:t>str. </a:t>
            </a:r>
            <a:r>
              <a:rPr lang="cs-CZ" sz="9600" dirty="0">
                <a:solidFill>
                  <a:schemeClr val="bg1"/>
                </a:solidFill>
              </a:rPr>
              <a:t>9 </a:t>
            </a:r>
            <a:r>
              <a:rPr lang="cs-CZ" sz="9600" dirty="0" smtClean="0">
                <a:solidFill>
                  <a:schemeClr val="bg1"/>
                </a:solidFill>
              </a:rPr>
              <a:t>možno žákům nakopírovat a kontrolovat podle strany 10</a:t>
            </a:r>
          </a:p>
          <a:p>
            <a:pPr marL="0" indent="0">
              <a:buNone/>
            </a:pPr>
            <a:r>
              <a:rPr lang="cs-CZ" sz="9600" dirty="0" smtClean="0">
                <a:solidFill>
                  <a:schemeClr val="bg1"/>
                </a:solidFill>
              </a:rPr>
              <a:t>               </a:t>
            </a:r>
            <a:endParaRPr lang="cs-CZ" sz="9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2910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n w="28575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NÁSOBENÍ A DĚLENÍ</a:t>
            </a:r>
            <a:endParaRPr lang="cs-CZ" sz="6600" b="1" dirty="0">
              <a:ln w="28575">
                <a:solidFill>
                  <a:schemeClr val="bg1"/>
                </a:solidFill>
              </a:ln>
              <a:solidFill>
                <a:srgbClr val="00CC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76056" y="2492896"/>
            <a:ext cx="2520280" cy="2567136"/>
          </a:xfrm>
        </p:spPr>
        <p:txBody>
          <a:bodyPr>
            <a:noAutofit/>
          </a:bodyPr>
          <a:lstStyle/>
          <a:p>
            <a:r>
              <a:rPr lang="cs-CZ" sz="16600" dirty="0">
                <a:ln w="28575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9</a:t>
            </a:r>
          </a:p>
        </p:txBody>
      </p:sp>
      <p:pic>
        <p:nvPicPr>
          <p:cNvPr id="1027" name="Picture 3" descr="C:\Users\LŠ\AppData\Local\Microsoft\Windows\Temporary Internet Files\Content.IE5\22959MTR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66" y="4221088"/>
            <a:ext cx="2181152" cy="218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Š\AppData\Local\Microsoft\Windows\Temporary Internet Files\Content.IE5\0KNUC4FL\MC9004370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657" y="3428409"/>
            <a:ext cx="2057991" cy="205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Š\AppData\Local\Microsoft\Windows\Temporary Internet Files\Content.IE5\W9E2RYDQ\MC90043709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830" y="-357750"/>
            <a:ext cx="2051417" cy="205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Š\AppData\Local\Microsoft\Windows\Temporary Internet Files\Content.IE5\F763AVPJ\MC90043709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80" y="-344717"/>
            <a:ext cx="2133839" cy="213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Š\AppData\Local\Microsoft\Windows\Temporary Internet Files\Content.IE5\22959MTR\MC90043710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39056"/>
            <a:ext cx="1917795" cy="191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Š\AppData\Local\Microsoft\Windows\Temporary Internet Files\Content.IE5\0KNUC4FL\MC90043709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948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Š\AppData\Local\Microsoft\Windows\Temporary Internet Files\Content.IE5\W9E2RYDQ\MC9003984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92896"/>
            <a:ext cx="1828800" cy="772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Š\AppData\Local\Microsoft\Windows\Temporary Internet Files\Content.IE5\F763AVPJ\MC9003984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615" y="5085184"/>
            <a:ext cx="2373205" cy="95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Š\AppData\Local\Microsoft\Windows\Temporary Internet Files\Content.IE5\22959MTR\MC90039845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96" y="2752840"/>
            <a:ext cx="1875434" cy="123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9198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600" b="1" dirty="0" smtClean="0">
                <a:ln w="28575">
                  <a:solidFill>
                    <a:sysClr val="windowText" lastClr="000000"/>
                  </a:solidFill>
                </a:ln>
                <a:solidFill>
                  <a:srgbClr val="00CC00"/>
                </a:solidFill>
              </a:rPr>
              <a:t>ZAKROUŽKUJ ČÍSLA, KTERÁ PATŘÍ MEZI NÁSOBKY 9</a:t>
            </a:r>
            <a:endParaRPr lang="cs-CZ" sz="4600" b="1" dirty="0">
              <a:ln w="28575">
                <a:solidFill>
                  <a:sysClr val="windowText" lastClr="000000"/>
                </a:solidFill>
              </a:ln>
              <a:solidFill>
                <a:srgbClr val="00CC0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0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  1 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  2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  3        4 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  6        7       9      10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11</a:t>
            </a:r>
            <a:r>
              <a:rPr lang="cs-CZ" b="1" dirty="0" smtClean="0">
                <a:solidFill>
                  <a:schemeClr val="bg1"/>
                </a:solidFill>
              </a:rPr>
              <a:t>	12	</a:t>
            </a:r>
            <a:r>
              <a:rPr lang="cs-CZ" b="1" dirty="0" smtClean="0">
                <a:solidFill>
                  <a:schemeClr val="bg1"/>
                </a:solidFill>
              </a:rPr>
              <a:t>13</a:t>
            </a:r>
            <a:r>
              <a:rPr lang="cs-CZ" b="1" dirty="0" smtClean="0">
                <a:solidFill>
                  <a:schemeClr val="bg1"/>
                </a:solidFill>
              </a:rPr>
              <a:t>	15	</a:t>
            </a:r>
            <a:r>
              <a:rPr lang="cs-CZ" b="1" dirty="0" smtClean="0">
                <a:solidFill>
                  <a:schemeClr val="bg1"/>
                </a:solidFill>
              </a:rPr>
              <a:t>16     18</a:t>
            </a:r>
            <a:r>
              <a:rPr lang="cs-CZ" b="1" dirty="0" smtClean="0">
                <a:solidFill>
                  <a:schemeClr val="bg1"/>
                </a:solidFill>
              </a:rPr>
              <a:t>	19	20	</a:t>
            </a:r>
            <a:r>
              <a:rPr lang="cs-CZ" b="1" dirty="0" smtClean="0">
                <a:solidFill>
                  <a:schemeClr val="bg1"/>
                </a:solidFill>
              </a:rPr>
              <a:t>21 22</a:t>
            </a:r>
            <a:r>
              <a:rPr lang="cs-CZ" b="1" dirty="0" smtClean="0">
                <a:solidFill>
                  <a:schemeClr val="bg1"/>
                </a:solidFill>
              </a:rPr>
              <a:t>	25	</a:t>
            </a:r>
            <a:r>
              <a:rPr lang="cs-CZ" b="1" dirty="0" smtClean="0">
                <a:solidFill>
                  <a:schemeClr val="bg1"/>
                </a:solidFill>
              </a:rPr>
              <a:t>26      27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	29	30	</a:t>
            </a:r>
            <a:r>
              <a:rPr lang="cs-CZ" b="1" dirty="0" smtClean="0">
                <a:solidFill>
                  <a:schemeClr val="bg1"/>
                </a:solidFill>
              </a:rPr>
              <a:t>31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32    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34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36</a:t>
            </a:r>
            <a:r>
              <a:rPr lang="cs-CZ" b="1" dirty="0" smtClean="0">
                <a:solidFill>
                  <a:schemeClr val="bg1"/>
                </a:solidFill>
              </a:rPr>
              <a:t>	37	38	</a:t>
            </a:r>
            <a:r>
              <a:rPr lang="cs-CZ" b="1" dirty="0" smtClean="0">
                <a:solidFill>
                  <a:schemeClr val="bg1"/>
                </a:solidFill>
              </a:rPr>
              <a:t>41</a:t>
            </a:r>
            <a:r>
              <a:rPr lang="cs-CZ" b="1" dirty="0" smtClean="0">
                <a:solidFill>
                  <a:schemeClr val="bg1"/>
                </a:solidFill>
              </a:rPr>
              <a:t>	42	</a:t>
            </a:r>
            <a:r>
              <a:rPr lang="cs-CZ" b="1" dirty="0" smtClean="0">
                <a:solidFill>
                  <a:schemeClr val="bg1"/>
                </a:solidFill>
              </a:rPr>
              <a:t>43     44      45     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46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47</a:t>
            </a:r>
            <a:r>
              <a:rPr lang="cs-CZ" b="1" dirty="0" smtClean="0">
                <a:solidFill>
                  <a:schemeClr val="bg1"/>
                </a:solidFill>
              </a:rPr>
              <a:t>	49	50	</a:t>
            </a:r>
            <a:r>
              <a:rPr lang="cs-CZ" b="1" dirty="0" smtClean="0">
                <a:solidFill>
                  <a:schemeClr val="bg1"/>
                </a:solidFill>
              </a:rPr>
              <a:t>51     53      54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55      56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59 60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61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</a:t>
            </a:r>
            <a:r>
              <a:rPr lang="cs-CZ" b="1" dirty="0" smtClean="0">
                <a:solidFill>
                  <a:schemeClr val="bg1"/>
                </a:solidFill>
              </a:rPr>
              <a:t> 63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</a:t>
            </a:r>
            <a:r>
              <a:rPr lang="cs-CZ" b="1" dirty="0" smtClean="0">
                <a:solidFill>
                  <a:schemeClr val="bg1"/>
                </a:solidFill>
              </a:rPr>
              <a:t>65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</a:t>
            </a:r>
            <a:r>
              <a:rPr lang="cs-CZ" b="1" dirty="0" smtClean="0">
                <a:solidFill>
                  <a:schemeClr val="bg1"/>
                </a:solidFill>
              </a:rPr>
              <a:t>66     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67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71      72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76 77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79</a:t>
            </a:r>
            <a:r>
              <a:rPr lang="cs-CZ" b="1" dirty="0" smtClean="0">
                <a:solidFill>
                  <a:schemeClr val="bg1"/>
                </a:solidFill>
              </a:rPr>
              <a:t>      80</a:t>
            </a:r>
            <a:r>
              <a:rPr lang="cs-CZ" b="1" dirty="0" smtClean="0">
                <a:solidFill>
                  <a:schemeClr val="bg1"/>
                </a:solidFill>
              </a:rPr>
              <a:t>     </a:t>
            </a:r>
            <a:r>
              <a:rPr lang="cs-CZ" b="1" dirty="0" smtClean="0">
                <a:solidFill>
                  <a:schemeClr val="bg1"/>
                </a:solidFill>
              </a:rPr>
              <a:t>81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85     86</a:t>
            </a: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87      89     </a:t>
            </a:r>
            <a:r>
              <a:rPr lang="cs-CZ" b="1" dirty="0" smtClean="0">
                <a:solidFill>
                  <a:schemeClr val="bg1"/>
                </a:solidFill>
              </a:rPr>
              <a:t>90	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5" name="Picture 10" descr="C:\Users\LŠ\AppData\Local\Microsoft\Windows\Temporary Internet Files\Content.IE5\W9E2RYDQ\MC9003984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86548"/>
            <a:ext cx="1684784" cy="71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Users\LŠ\AppData\Local\Microsoft\Windows\Temporary Internet Files\Content.IE5\F763AVPJ\MC900398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919" y="6021288"/>
            <a:ext cx="1482625" cy="59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5327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0187" y="260648"/>
            <a:ext cx="8697144" cy="114300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ln w="19050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VYPOČÍTEJ PŘÍKLADY NA NÁSOBENÍ A VÝSLEDKY</a:t>
            </a:r>
            <a:br>
              <a:rPr lang="cs-CZ" sz="3200" b="1" dirty="0" smtClean="0">
                <a:ln w="19050">
                  <a:solidFill>
                    <a:schemeClr val="bg1"/>
                  </a:solidFill>
                </a:ln>
                <a:solidFill>
                  <a:srgbClr val="00CC00"/>
                </a:solidFill>
              </a:rPr>
            </a:br>
            <a:r>
              <a:rPr lang="cs-CZ" sz="3200" b="1" dirty="0" smtClean="0">
                <a:ln w="19050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POROVNEJ POMOCÍ  ZNAMÉNEK </a:t>
            </a:r>
            <a:r>
              <a:rPr lang="cs-CZ" sz="3600" b="1" dirty="0" smtClean="0">
                <a:ln w="19050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&gt;, =, &lt;.</a:t>
            </a:r>
            <a:endParaRPr lang="cs-CZ" sz="3200" b="1" dirty="0">
              <a:ln w="19050">
                <a:solidFill>
                  <a:schemeClr val="bg1"/>
                </a:solidFill>
              </a:ln>
              <a:solidFill>
                <a:srgbClr val="00CC00"/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66733035"/>
              </p:ext>
            </p:extLst>
          </p:nvPr>
        </p:nvGraphicFramePr>
        <p:xfrm>
          <a:off x="755576" y="1628798"/>
          <a:ext cx="2808310" cy="50765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662"/>
                <a:gridCol w="561662"/>
                <a:gridCol w="561662"/>
                <a:gridCol w="561662"/>
                <a:gridCol w="561662"/>
              </a:tblGrid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78968434"/>
              </p:ext>
            </p:extLst>
          </p:nvPr>
        </p:nvGraphicFramePr>
        <p:xfrm>
          <a:off x="4283968" y="1628800"/>
          <a:ext cx="518458" cy="51125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458"/>
              </a:tblGrid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70754967"/>
              </p:ext>
            </p:extLst>
          </p:nvPr>
        </p:nvGraphicFramePr>
        <p:xfrm>
          <a:off x="5436096" y="1628800"/>
          <a:ext cx="2808310" cy="50765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662"/>
                <a:gridCol w="561662"/>
                <a:gridCol w="561662"/>
                <a:gridCol w="561662"/>
                <a:gridCol w="561662"/>
              </a:tblGrid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9" name="Picture 5" descr="C:\Users\LŠ\AppData\Local\Microsoft\Windows\Temporary Internet Files\Content.IE5\0KNUC4FL\MC9004370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95249"/>
            <a:ext cx="418176" cy="62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LŠ\AppData\Local\Microsoft\Windows\Temporary Internet Files\Content.IE5\W9E2RYDQ\MC90043709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1700808"/>
            <a:ext cx="618398" cy="618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LŠ\AppData\Local\Microsoft\Windows\Temporary Internet Files\Content.IE5\F763AVPJ\MC9004370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19206"/>
            <a:ext cx="463732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Users\LŠ\AppData\Local\Microsoft\Windows\Temporary Internet Files\Content.IE5\F763AVPJ\MC9003984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201" y="7359765"/>
            <a:ext cx="554321" cy="22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C:\Users\LŠ\AppData\Local\Microsoft\Windows\Temporary Internet Files\Content.IE5\22959MTR\MC9003984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072828"/>
            <a:ext cx="565347" cy="37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LŠ\AppData\Local\Microsoft\Windows\Temporary Internet Files\Content.IE5\22959MTR\MC90044173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06" y="5829426"/>
            <a:ext cx="533038" cy="53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LŠ\AppData\Local\Microsoft\Windows\Temporary Internet Files\Content.IE5\22959MTR\MC90043710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8526" y="4237601"/>
            <a:ext cx="576284" cy="57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C:\Users\LŠ\AppData\Local\Microsoft\Windows\Temporary Internet Files\Content.IE5\0KNUC4FL\MC900437096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7500" y="6093296"/>
            <a:ext cx="538336" cy="53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C:\Users\LŠ\AppData\Local\Microsoft\Windows\Temporary Internet Files\Content.IE5\W9E2RYDQ\MC90039846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007" y="1772192"/>
            <a:ext cx="455124" cy="360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67644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0187" y="260648"/>
            <a:ext cx="8697144" cy="114300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n w="28575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ŘEŠENÍ</a:t>
            </a:r>
            <a:endParaRPr lang="cs-CZ" sz="6000" b="1" dirty="0">
              <a:ln w="28575">
                <a:solidFill>
                  <a:schemeClr val="bg1"/>
                </a:solidFill>
              </a:ln>
              <a:solidFill>
                <a:srgbClr val="00CC00"/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84097067"/>
              </p:ext>
            </p:extLst>
          </p:nvPr>
        </p:nvGraphicFramePr>
        <p:xfrm>
          <a:off x="755576" y="1628798"/>
          <a:ext cx="2808310" cy="50765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662"/>
                <a:gridCol w="561662"/>
                <a:gridCol w="561662"/>
                <a:gridCol w="561662"/>
                <a:gridCol w="561662"/>
              </a:tblGrid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27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45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81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54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72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90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18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36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63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542329134"/>
              </p:ext>
            </p:extLst>
          </p:nvPr>
        </p:nvGraphicFramePr>
        <p:xfrm>
          <a:off x="4283968" y="1628800"/>
          <a:ext cx="518458" cy="51125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458"/>
              </a:tblGrid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&gt;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42272979"/>
              </p:ext>
            </p:extLst>
          </p:nvPr>
        </p:nvGraphicFramePr>
        <p:xfrm>
          <a:off x="5436096" y="1628800"/>
          <a:ext cx="2808310" cy="50765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662"/>
                <a:gridCol w="561662"/>
                <a:gridCol w="561662"/>
                <a:gridCol w="561662"/>
                <a:gridCol w="561662"/>
              </a:tblGrid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54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81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90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72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18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27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63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45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36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 descr="C:\Users\LŠ\AppData\Local\Microsoft\Windows\Temporary Internet Files\Content.IE5\22959MTR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-279075"/>
            <a:ext cx="2154079" cy="174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LŠ\AppData\Local\Microsoft\Windows\Temporary Internet Files\Content.IE5\0KNUC4FL\MC90043709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-558149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03572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0187" y="260648"/>
            <a:ext cx="8697144" cy="1143000"/>
          </a:xfrm>
        </p:spPr>
        <p:txBody>
          <a:bodyPr>
            <a:noAutofit/>
          </a:bodyPr>
          <a:lstStyle/>
          <a:p>
            <a:r>
              <a:rPr lang="cs-CZ" sz="3200" b="1" dirty="0">
                <a:ln w="19050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VYPOČÍTEJ PŘÍKLADY NA </a:t>
            </a:r>
            <a:r>
              <a:rPr lang="cs-CZ" sz="3200" b="1" dirty="0" smtClean="0">
                <a:ln w="19050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DĚLENÍ </a:t>
            </a:r>
            <a:r>
              <a:rPr lang="cs-CZ" sz="3200" b="1" dirty="0">
                <a:ln w="19050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A VÝSLEDKY</a:t>
            </a:r>
            <a:br>
              <a:rPr lang="cs-CZ" sz="3200" b="1" dirty="0">
                <a:ln w="19050">
                  <a:solidFill>
                    <a:schemeClr val="bg1"/>
                  </a:solidFill>
                </a:ln>
                <a:solidFill>
                  <a:srgbClr val="00CC00"/>
                </a:solidFill>
              </a:rPr>
            </a:br>
            <a:r>
              <a:rPr lang="cs-CZ" sz="3200" b="1" dirty="0">
                <a:ln w="19050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POROVNEJ POMOCÍ  ZNAMÉNEK </a:t>
            </a:r>
            <a:r>
              <a:rPr lang="cs-CZ" sz="3600" b="1" dirty="0">
                <a:ln w="19050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&gt;, =, &lt;.</a:t>
            </a:r>
            <a:endParaRPr lang="cs-CZ" sz="3200" b="1" dirty="0">
              <a:ln w="19050">
                <a:solidFill>
                  <a:schemeClr val="bg1"/>
                </a:solidFill>
              </a:ln>
              <a:solidFill>
                <a:srgbClr val="00CC00"/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46819898"/>
              </p:ext>
            </p:extLst>
          </p:nvPr>
        </p:nvGraphicFramePr>
        <p:xfrm>
          <a:off x="755576" y="1628798"/>
          <a:ext cx="2808310" cy="50765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662"/>
                <a:gridCol w="561662"/>
                <a:gridCol w="561662"/>
                <a:gridCol w="561662"/>
                <a:gridCol w="561662"/>
              </a:tblGrid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81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45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27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36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72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54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63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98238917"/>
              </p:ext>
            </p:extLst>
          </p:nvPr>
        </p:nvGraphicFramePr>
        <p:xfrm>
          <a:off x="4283968" y="1628800"/>
          <a:ext cx="518458" cy="51125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458"/>
              </a:tblGrid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20206979"/>
              </p:ext>
            </p:extLst>
          </p:nvPr>
        </p:nvGraphicFramePr>
        <p:xfrm>
          <a:off x="5436096" y="1628800"/>
          <a:ext cx="2808310" cy="50765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662"/>
                <a:gridCol w="561662"/>
                <a:gridCol w="561662"/>
                <a:gridCol w="561662"/>
                <a:gridCol w="561662"/>
              </a:tblGrid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81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27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63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54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72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45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36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9" name="Picture 5" descr="C:\Users\LŠ\AppData\Local\Microsoft\Windows\Temporary Internet Files\Content.IE5\0KNUC4FL\MC9004370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95249"/>
            <a:ext cx="418176" cy="62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LŠ\AppData\Local\Microsoft\Windows\Temporary Internet Files\Content.IE5\W9E2RYDQ\MC90043709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1700808"/>
            <a:ext cx="618398" cy="618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LŠ\AppData\Local\Microsoft\Windows\Temporary Internet Files\Content.IE5\F763AVPJ\MC9004370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19206"/>
            <a:ext cx="463732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Users\LŠ\AppData\Local\Microsoft\Windows\Temporary Internet Files\Content.IE5\F763AVPJ\MC9003984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201" y="7359765"/>
            <a:ext cx="554321" cy="22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C:\Users\LŠ\AppData\Local\Microsoft\Windows\Temporary Internet Files\Content.IE5\22959MTR\MC9003984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072828"/>
            <a:ext cx="565347" cy="37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LŠ\AppData\Local\Microsoft\Windows\Temporary Internet Files\Content.IE5\22959MTR\MC90044173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06" y="5829426"/>
            <a:ext cx="533038" cy="53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LŠ\AppData\Local\Microsoft\Windows\Temporary Internet Files\Content.IE5\22959MTR\MC90043710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8526" y="4237601"/>
            <a:ext cx="576284" cy="57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C:\Users\LŠ\AppData\Local\Microsoft\Windows\Temporary Internet Files\Content.IE5\0KNUC4FL\MC900437096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7500" y="6093296"/>
            <a:ext cx="538336" cy="53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C:\Users\LŠ\AppData\Local\Microsoft\Windows\Temporary Internet Files\Content.IE5\W9E2RYDQ\MC90039846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007" y="1772192"/>
            <a:ext cx="455124" cy="360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346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0187" y="260648"/>
            <a:ext cx="8697144" cy="114300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n w="28575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ŘEŠENÍ</a:t>
            </a:r>
            <a:endParaRPr lang="cs-CZ" sz="6000" b="1" dirty="0">
              <a:ln w="28575">
                <a:solidFill>
                  <a:schemeClr val="bg1"/>
                </a:solidFill>
              </a:ln>
              <a:solidFill>
                <a:srgbClr val="00CC00"/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64779437"/>
              </p:ext>
            </p:extLst>
          </p:nvPr>
        </p:nvGraphicFramePr>
        <p:xfrm>
          <a:off x="755576" y="1628798"/>
          <a:ext cx="2808310" cy="50765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662"/>
                <a:gridCol w="561662"/>
                <a:gridCol w="561662"/>
                <a:gridCol w="561662"/>
                <a:gridCol w="561662"/>
              </a:tblGrid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81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45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27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10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36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72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54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63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12678088"/>
              </p:ext>
            </p:extLst>
          </p:nvPr>
        </p:nvGraphicFramePr>
        <p:xfrm>
          <a:off x="4283968" y="1628800"/>
          <a:ext cx="518458" cy="51125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458"/>
              </a:tblGrid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=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&lt;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&gt;</a:t>
                      </a:r>
                      <a:endParaRPr lang="cs-CZ" sz="2400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Zástupný symbol pro obsah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675801492"/>
              </p:ext>
            </p:extLst>
          </p:nvPr>
        </p:nvGraphicFramePr>
        <p:xfrm>
          <a:off x="5436096" y="1628800"/>
          <a:ext cx="2808310" cy="50765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662"/>
                <a:gridCol w="561662"/>
                <a:gridCol w="561662"/>
                <a:gridCol w="561662"/>
                <a:gridCol w="561662"/>
              </a:tblGrid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81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27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63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7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18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54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72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8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45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5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36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4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10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0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5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: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CC00"/>
                          </a:solidFill>
                        </a:rPr>
                        <a:t>1</a:t>
                      </a:r>
                      <a:endParaRPr lang="cs-CZ" sz="24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CC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2" name="Picture 11" descr="C:\Users\LŠ\AppData\Local\Microsoft\Windows\Temporary Internet Files\Content.IE5\F763AVPJ\MC900398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201" y="7359765"/>
            <a:ext cx="554321" cy="22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LŠ\AppData\Local\Microsoft\Windows\Temporary Internet Files\Content.IE5\22959MTR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84915" y="23490"/>
            <a:ext cx="2187485" cy="1653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LŠ\AppData\Local\Microsoft\Windows\Temporary Internet Files\Content.IE5\0KNUC4FL\MC90043709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11378" y="-459432"/>
            <a:ext cx="2393165" cy="223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41646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3663" y="-122714"/>
            <a:ext cx="9277663" cy="1512168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n w="28575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VYBARVI GARÁŽE TAK, ABY SE VÝSLEDEK PŘÍKLADU SHODOVAL S ČÍSLEM AUTA</a:t>
            </a:r>
            <a:endParaRPr lang="cs-CZ" sz="4000" b="1" dirty="0">
              <a:ln w="28575">
                <a:solidFill>
                  <a:schemeClr val="bg1"/>
                </a:solidFill>
              </a:ln>
              <a:solidFill>
                <a:srgbClr val="00CC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7848" y="2399184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(45 : 9) + (90 : 9)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520" y="3501008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(9 : 9) + (9 . 0)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51520" y="4571394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(9 . 10) – (9 </a:t>
            </a:r>
            <a:r>
              <a:rPr lang="cs-CZ" sz="2400" b="1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 9)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1520" y="5636489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(7 . 9) + (9 . 2)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516216" y="5670449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(63 : 9) – (36 : 9)</a:t>
            </a:r>
            <a:endParaRPr lang="cs-CZ" sz="2400" b="1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16216" y="4590329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(72 : 9) + (54 : 9)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516216" y="3510209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(9 . 7) – (81 : 9)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16216" y="2408385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(6 . 9) – (9 . 4)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516216" y="1438745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(27 : 9) + (9 . 3)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1520" y="1429544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(9 . 8) – (18 : 9)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296" name="Group 8"/>
          <p:cNvGrpSpPr>
            <a:grpSpLocks noChangeAspect="1"/>
          </p:cNvGrpSpPr>
          <p:nvPr/>
        </p:nvGrpSpPr>
        <p:grpSpPr bwMode="auto">
          <a:xfrm>
            <a:off x="2724153" y="5478314"/>
            <a:ext cx="1680706" cy="1055361"/>
            <a:chOff x="1973" y="992"/>
            <a:chExt cx="1153" cy="724"/>
          </a:xfrm>
        </p:grpSpPr>
        <p:sp>
          <p:nvSpPr>
            <p:cNvPr id="297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8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9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0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1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2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3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4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5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6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18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310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25" name="Group 8"/>
          <p:cNvGrpSpPr>
            <a:grpSpLocks noChangeAspect="1"/>
          </p:cNvGrpSpPr>
          <p:nvPr/>
        </p:nvGrpSpPr>
        <p:grpSpPr bwMode="auto">
          <a:xfrm>
            <a:off x="4693994" y="5527875"/>
            <a:ext cx="1680706" cy="1055361"/>
            <a:chOff x="1973" y="992"/>
            <a:chExt cx="1153" cy="724"/>
          </a:xfrm>
        </p:grpSpPr>
        <p:sp>
          <p:nvSpPr>
            <p:cNvPr id="326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9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0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1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2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3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4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5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6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7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8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15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339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0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1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2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3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4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5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6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7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8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1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2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3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54" name="Group 8"/>
          <p:cNvGrpSpPr>
            <a:grpSpLocks noChangeAspect="1"/>
          </p:cNvGrpSpPr>
          <p:nvPr/>
        </p:nvGrpSpPr>
        <p:grpSpPr bwMode="auto">
          <a:xfrm>
            <a:off x="4705656" y="4548791"/>
            <a:ext cx="1680706" cy="1055361"/>
            <a:chOff x="1973" y="992"/>
            <a:chExt cx="1153" cy="724"/>
          </a:xfrm>
        </p:grpSpPr>
        <p:sp>
          <p:nvSpPr>
            <p:cNvPr id="355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6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7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8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9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0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1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2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3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4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5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6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7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70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368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9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0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1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2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3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4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5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6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7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0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1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2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83" name="Group 8"/>
          <p:cNvGrpSpPr>
            <a:grpSpLocks noChangeAspect="1"/>
          </p:cNvGrpSpPr>
          <p:nvPr/>
        </p:nvGrpSpPr>
        <p:grpSpPr bwMode="auto">
          <a:xfrm>
            <a:off x="4717318" y="3497803"/>
            <a:ext cx="1680706" cy="1055361"/>
            <a:chOff x="1973" y="992"/>
            <a:chExt cx="1153" cy="724"/>
          </a:xfrm>
        </p:grpSpPr>
        <p:sp>
          <p:nvSpPr>
            <p:cNvPr id="384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5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6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7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8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9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99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0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1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2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3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4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5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6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99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3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397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8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9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0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1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2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3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4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5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6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12" name="Group 8"/>
          <p:cNvGrpSpPr>
            <a:grpSpLocks noChangeAspect="1"/>
          </p:cNvGrpSpPr>
          <p:nvPr/>
        </p:nvGrpSpPr>
        <p:grpSpPr bwMode="auto">
          <a:xfrm>
            <a:off x="4672859" y="2340926"/>
            <a:ext cx="1680706" cy="1055361"/>
            <a:chOff x="1973" y="992"/>
            <a:chExt cx="1153" cy="724"/>
          </a:xfrm>
        </p:grpSpPr>
        <p:sp>
          <p:nvSpPr>
            <p:cNvPr id="413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5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FF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FF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9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426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7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8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9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0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41" name="Group 8"/>
          <p:cNvGrpSpPr>
            <a:grpSpLocks noChangeAspect="1"/>
          </p:cNvGrpSpPr>
          <p:nvPr/>
        </p:nvGrpSpPr>
        <p:grpSpPr bwMode="auto">
          <a:xfrm>
            <a:off x="4646621" y="1398650"/>
            <a:ext cx="1680706" cy="1055361"/>
            <a:chOff x="1973" y="992"/>
            <a:chExt cx="1153" cy="724"/>
          </a:xfrm>
        </p:grpSpPr>
        <p:sp>
          <p:nvSpPr>
            <p:cNvPr id="442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3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4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5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6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7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00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8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9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0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1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2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3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4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00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14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455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6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7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8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9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0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1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2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3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4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7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8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9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70" name="Group 8"/>
          <p:cNvGrpSpPr>
            <a:grpSpLocks noChangeAspect="1"/>
          </p:cNvGrpSpPr>
          <p:nvPr/>
        </p:nvGrpSpPr>
        <p:grpSpPr bwMode="auto">
          <a:xfrm>
            <a:off x="2724051" y="1408847"/>
            <a:ext cx="1680706" cy="1055361"/>
            <a:chOff x="1973" y="992"/>
            <a:chExt cx="1153" cy="724"/>
          </a:xfrm>
        </p:grpSpPr>
        <p:sp>
          <p:nvSpPr>
            <p:cNvPr id="471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2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3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4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5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6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7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8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9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0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1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2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3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81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484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5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6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7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8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9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0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1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2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3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6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7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8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99" name="Group 8"/>
          <p:cNvGrpSpPr>
            <a:grpSpLocks noChangeAspect="1"/>
          </p:cNvGrpSpPr>
          <p:nvPr/>
        </p:nvGrpSpPr>
        <p:grpSpPr bwMode="auto">
          <a:xfrm>
            <a:off x="2722695" y="2368290"/>
            <a:ext cx="1680706" cy="1055361"/>
            <a:chOff x="1973" y="992"/>
            <a:chExt cx="1153" cy="724"/>
          </a:xfrm>
        </p:grpSpPr>
        <p:sp>
          <p:nvSpPr>
            <p:cNvPr id="500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1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2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3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4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5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FF33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6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7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8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9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0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1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2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FF33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54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513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5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6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7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8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9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0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1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2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5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6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7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528" name="Group 8"/>
          <p:cNvGrpSpPr>
            <a:grpSpLocks noChangeAspect="1"/>
          </p:cNvGrpSpPr>
          <p:nvPr/>
        </p:nvGrpSpPr>
        <p:grpSpPr bwMode="auto">
          <a:xfrm>
            <a:off x="2656294" y="3460913"/>
            <a:ext cx="1680706" cy="1055361"/>
            <a:chOff x="1973" y="992"/>
            <a:chExt cx="1153" cy="724"/>
          </a:xfrm>
        </p:grpSpPr>
        <p:sp>
          <p:nvSpPr>
            <p:cNvPr id="529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0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1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2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3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4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5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6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7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8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9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0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1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30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542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3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4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5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6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7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8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9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0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1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4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5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6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557" name="Group 8"/>
          <p:cNvGrpSpPr>
            <a:grpSpLocks noChangeAspect="1"/>
          </p:cNvGrpSpPr>
          <p:nvPr/>
        </p:nvGrpSpPr>
        <p:grpSpPr bwMode="auto">
          <a:xfrm>
            <a:off x="2653016" y="4531299"/>
            <a:ext cx="1680706" cy="1055361"/>
            <a:chOff x="1973" y="992"/>
            <a:chExt cx="1153" cy="724"/>
          </a:xfrm>
        </p:grpSpPr>
        <p:sp>
          <p:nvSpPr>
            <p:cNvPr id="558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9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0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1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2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3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4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5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6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7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8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9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0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1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571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2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3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4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5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6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7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8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9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0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3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4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5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764166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27" y="128104"/>
            <a:ext cx="8856984" cy="1068648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n w="28575">
                  <a:solidFill>
                    <a:schemeClr val="bg1"/>
                  </a:solidFill>
                </a:ln>
                <a:solidFill>
                  <a:srgbClr val="00CC00"/>
                </a:solidFill>
              </a:rPr>
              <a:t>ŘEŠENÍ</a:t>
            </a:r>
            <a:endParaRPr lang="cs-CZ" sz="6000" b="1" dirty="0">
              <a:ln w="28575">
                <a:solidFill>
                  <a:schemeClr val="bg1"/>
                </a:solidFill>
              </a:ln>
              <a:solidFill>
                <a:srgbClr val="00CC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7848" y="2399184"/>
            <a:ext cx="23042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(45 : 9) + (90 : 9)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520" y="3501008"/>
            <a:ext cx="230425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(9 : 9) + (9 . 0)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51520" y="4571394"/>
            <a:ext cx="2304256" cy="72008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(9 . 10) – (9 </a:t>
            </a:r>
            <a:r>
              <a:rPr lang="cs-CZ" sz="2400" b="1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 9)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1520" y="5636489"/>
            <a:ext cx="2304256" cy="720080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(7 . 9) + (9 . 2)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516216" y="5670449"/>
            <a:ext cx="2304256" cy="720080"/>
          </a:xfrm>
          <a:prstGeom prst="rect">
            <a:avLst/>
          </a:prstGeom>
          <a:solidFill>
            <a:srgbClr val="9933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(63 : 9) – (36 : 9)</a:t>
            </a:r>
            <a:endParaRPr lang="cs-CZ" sz="2400" b="1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16216" y="4590329"/>
            <a:ext cx="2304256" cy="720080"/>
          </a:xfrm>
          <a:prstGeom prst="rect">
            <a:avLst/>
          </a:prstGeom>
          <a:solidFill>
            <a:srgbClr val="00CC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(72 : 9) + (54 : 9)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516216" y="3510209"/>
            <a:ext cx="2304256" cy="720080"/>
          </a:xfrm>
          <a:prstGeom prst="rect">
            <a:avLst/>
          </a:prstGeom>
          <a:solidFill>
            <a:srgbClr val="FF3399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(9 . 7) – (81 : 9)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16216" y="2408385"/>
            <a:ext cx="2304256" cy="72008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(6 . 9) – (9 . 4)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516216" y="1438745"/>
            <a:ext cx="2304256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(27 : 9) + (9 . 3)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1520" y="1429544"/>
            <a:ext cx="2304256" cy="720080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(9 . 8) – (18 : 9)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296" name="Group 8"/>
          <p:cNvGrpSpPr>
            <a:grpSpLocks noChangeAspect="1"/>
          </p:cNvGrpSpPr>
          <p:nvPr/>
        </p:nvGrpSpPr>
        <p:grpSpPr bwMode="auto">
          <a:xfrm>
            <a:off x="2724153" y="5478314"/>
            <a:ext cx="1680706" cy="1055361"/>
            <a:chOff x="1973" y="992"/>
            <a:chExt cx="1153" cy="724"/>
          </a:xfrm>
        </p:grpSpPr>
        <p:sp>
          <p:nvSpPr>
            <p:cNvPr id="297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8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9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0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1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2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3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4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5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6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18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310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25" name="Group 8"/>
          <p:cNvGrpSpPr>
            <a:grpSpLocks noChangeAspect="1"/>
          </p:cNvGrpSpPr>
          <p:nvPr/>
        </p:nvGrpSpPr>
        <p:grpSpPr bwMode="auto">
          <a:xfrm>
            <a:off x="4693994" y="5527875"/>
            <a:ext cx="1680706" cy="1055361"/>
            <a:chOff x="1973" y="992"/>
            <a:chExt cx="1153" cy="724"/>
          </a:xfrm>
        </p:grpSpPr>
        <p:sp>
          <p:nvSpPr>
            <p:cNvPr id="326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9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0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1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2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3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4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5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6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7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8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15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339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0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1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2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3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4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5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6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7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8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1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2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3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54" name="Group 8"/>
          <p:cNvGrpSpPr>
            <a:grpSpLocks noChangeAspect="1"/>
          </p:cNvGrpSpPr>
          <p:nvPr/>
        </p:nvGrpSpPr>
        <p:grpSpPr bwMode="auto">
          <a:xfrm>
            <a:off x="4705656" y="4548791"/>
            <a:ext cx="1680706" cy="1055361"/>
            <a:chOff x="1973" y="992"/>
            <a:chExt cx="1153" cy="724"/>
          </a:xfrm>
        </p:grpSpPr>
        <p:sp>
          <p:nvSpPr>
            <p:cNvPr id="355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6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7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8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9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0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1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2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3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4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5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6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7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70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368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9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0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1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2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3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4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5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6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7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0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1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2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83" name="Group 8"/>
          <p:cNvGrpSpPr>
            <a:grpSpLocks noChangeAspect="1"/>
          </p:cNvGrpSpPr>
          <p:nvPr/>
        </p:nvGrpSpPr>
        <p:grpSpPr bwMode="auto">
          <a:xfrm>
            <a:off x="4717318" y="3497803"/>
            <a:ext cx="1680706" cy="1055361"/>
            <a:chOff x="1973" y="992"/>
            <a:chExt cx="1153" cy="724"/>
          </a:xfrm>
        </p:grpSpPr>
        <p:sp>
          <p:nvSpPr>
            <p:cNvPr id="384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5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6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7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8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9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99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0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1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2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3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4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5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6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99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3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397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8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9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0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1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2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3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4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5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6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12" name="Group 8"/>
          <p:cNvGrpSpPr>
            <a:grpSpLocks noChangeAspect="1"/>
          </p:cNvGrpSpPr>
          <p:nvPr/>
        </p:nvGrpSpPr>
        <p:grpSpPr bwMode="auto">
          <a:xfrm>
            <a:off x="4672859" y="2340926"/>
            <a:ext cx="1680706" cy="1055361"/>
            <a:chOff x="1973" y="992"/>
            <a:chExt cx="1153" cy="724"/>
          </a:xfrm>
        </p:grpSpPr>
        <p:sp>
          <p:nvSpPr>
            <p:cNvPr id="413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5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FF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FF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9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426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7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8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9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0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41" name="Group 8"/>
          <p:cNvGrpSpPr>
            <a:grpSpLocks noChangeAspect="1"/>
          </p:cNvGrpSpPr>
          <p:nvPr/>
        </p:nvGrpSpPr>
        <p:grpSpPr bwMode="auto">
          <a:xfrm>
            <a:off x="4646621" y="1398650"/>
            <a:ext cx="1680706" cy="1055361"/>
            <a:chOff x="1973" y="992"/>
            <a:chExt cx="1153" cy="724"/>
          </a:xfrm>
        </p:grpSpPr>
        <p:sp>
          <p:nvSpPr>
            <p:cNvPr id="442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3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4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5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6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7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00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8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9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0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1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2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3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4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00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14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455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6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7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8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9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0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1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2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3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4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7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8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9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70" name="Group 8"/>
          <p:cNvGrpSpPr>
            <a:grpSpLocks noChangeAspect="1"/>
          </p:cNvGrpSpPr>
          <p:nvPr/>
        </p:nvGrpSpPr>
        <p:grpSpPr bwMode="auto">
          <a:xfrm>
            <a:off x="2724051" y="1408847"/>
            <a:ext cx="1680706" cy="1055361"/>
            <a:chOff x="1973" y="992"/>
            <a:chExt cx="1153" cy="724"/>
          </a:xfrm>
        </p:grpSpPr>
        <p:sp>
          <p:nvSpPr>
            <p:cNvPr id="471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2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3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4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5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6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7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8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9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0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1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2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3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81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484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5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6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7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8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9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0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1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2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3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6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7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8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99" name="Group 8"/>
          <p:cNvGrpSpPr>
            <a:grpSpLocks noChangeAspect="1"/>
          </p:cNvGrpSpPr>
          <p:nvPr/>
        </p:nvGrpSpPr>
        <p:grpSpPr bwMode="auto">
          <a:xfrm>
            <a:off x="2722695" y="2368290"/>
            <a:ext cx="1680706" cy="1055361"/>
            <a:chOff x="1973" y="992"/>
            <a:chExt cx="1153" cy="724"/>
          </a:xfrm>
        </p:grpSpPr>
        <p:sp>
          <p:nvSpPr>
            <p:cNvPr id="500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1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2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3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4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5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FF33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6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7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8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9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0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1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2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FF33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54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513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5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6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7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8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9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0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1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2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5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6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7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528" name="Group 8"/>
          <p:cNvGrpSpPr>
            <a:grpSpLocks noChangeAspect="1"/>
          </p:cNvGrpSpPr>
          <p:nvPr/>
        </p:nvGrpSpPr>
        <p:grpSpPr bwMode="auto">
          <a:xfrm>
            <a:off x="2656294" y="3460913"/>
            <a:ext cx="1680706" cy="1055361"/>
            <a:chOff x="1973" y="992"/>
            <a:chExt cx="1153" cy="724"/>
          </a:xfrm>
        </p:grpSpPr>
        <p:sp>
          <p:nvSpPr>
            <p:cNvPr id="529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0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1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2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3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4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5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6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7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8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9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0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1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30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542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3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4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5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6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7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8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9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0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1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4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5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6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557" name="Group 8"/>
          <p:cNvGrpSpPr>
            <a:grpSpLocks noChangeAspect="1"/>
          </p:cNvGrpSpPr>
          <p:nvPr/>
        </p:nvGrpSpPr>
        <p:grpSpPr bwMode="auto">
          <a:xfrm>
            <a:off x="2653016" y="4531299"/>
            <a:ext cx="1680706" cy="1055361"/>
            <a:chOff x="1973" y="992"/>
            <a:chExt cx="1153" cy="724"/>
          </a:xfrm>
        </p:grpSpPr>
        <p:sp>
          <p:nvSpPr>
            <p:cNvPr id="558" name="AutoShape 7"/>
            <p:cNvSpPr>
              <a:spLocks noChangeAspect="1" noChangeArrowheads="1" noTextEdit="1"/>
            </p:cNvSpPr>
            <p:nvPr/>
          </p:nvSpPr>
          <p:spPr bwMode="auto">
            <a:xfrm>
              <a:off x="1973" y="992"/>
              <a:ext cx="1153" cy="7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9" name="Freeform 9"/>
            <p:cNvSpPr>
              <a:spLocks/>
            </p:cNvSpPr>
            <p:nvPr/>
          </p:nvSpPr>
          <p:spPr bwMode="auto">
            <a:xfrm>
              <a:off x="1976" y="992"/>
              <a:ext cx="1149" cy="724"/>
            </a:xfrm>
            <a:custGeom>
              <a:avLst/>
              <a:gdLst>
                <a:gd name="T0" fmla="*/ 2274 w 2297"/>
                <a:gd name="T1" fmla="*/ 808 h 1448"/>
                <a:gd name="T2" fmla="*/ 2149 w 2297"/>
                <a:gd name="T3" fmla="*/ 696 h 1448"/>
                <a:gd name="T4" fmla="*/ 1921 w 2297"/>
                <a:gd name="T5" fmla="*/ 602 h 1448"/>
                <a:gd name="T6" fmla="*/ 1630 w 2297"/>
                <a:gd name="T7" fmla="*/ 536 h 1448"/>
                <a:gd name="T8" fmla="*/ 1470 w 2297"/>
                <a:gd name="T9" fmla="*/ 629 h 1448"/>
                <a:gd name="T10" fmla="*/ 1441 w 2297"/>
                <a:gd name="T11" fmla="*/ 637 h 1448"/>
                <a:gd name="T12" fmla="*/ 1406 w 2297"/>
                <a:gd name="T13" fmla="*/ 424 h 1448"/>
                <a:gd name="T14" fmla="*/ 1457 w 2297"/>
                <a:gd name="T15" fmla="*/ 332 h 1448"/>
                <a:gd name="T16" fmla="*/ 1553 w 2297"/>
                <a:gd name="T17" fmla="*/ 247 h 1448"/>
                <a:gd name="T18" fmla="*/ 1495 w 2297"/>
                <a:gd name="T19" fmla="*/ 227 h 1448"/>
                <a:gd name="T20" fmla="*/ 1473 w 2297"/>
                <a:gd name="T21" fmla="*/ 232 h 1448"/>
                <a:gd name="T22" fmla="*/ 1451 w 2297"/>
                <a:gd name="T23" fmla="*/ 143 h 1448"/>
                <a:gd name="T24" fmla="*/ 1359 w 2297"/>
                <a:gd name="T25" fmla="*/ 39 h 1448"/>
                <a:gd name="T26" fmla="*/ 1229 w 2297"/>
                <a:gd name="T27" fmla="*/ 0 h 1448"/>
                <a:gd name="T28" fmla="*/ 1110 w 2297"/>
                <a:gd name="T29" fmla="*/ 33 h 1448"/>
                <a:gd name="T30" fmla="*/ 1032 w 2297"/>
                <a:gd name="T31" fmla="*/ 123 h 1448"/>
                <a:gd name="T32" fmla="*/ 962 w 2297"/>
                <a:gd name="T33" fmla="*/ 248 h 1448"/>
                <a:gd name="T34" fmla="*/ 845 w 2297"/>
                <a:gd name="T35" fmla="*/ 408 h 1448"/>
                <a:gd name="T36" fmla="*/ 885 w 2297"/>
                <a:gd name="T37" fmla="*/ 442 h 1448"/>
                <a:gd name="T38" fmla="*/ 964 w 2297"/>
                <a:gd name="T39" fmla="*/ 460 h 1448"/>
                <a:gd name="T40" fmla="*/ 1037 w 2297"/>
                <a:gd name="T41" fmla="*/ 468 h 1448"/>
                <a:gd name="T42" fmla="*/ 1052 w 2297"/>
                <a:gd name="T43" fmla="*/ 579 h 1448"/>
                <a:gd name="T44" fmla="*/ 1022 w 2297"/>
                <a:gd name="T45" fmla="*/ 586 h 1448"/>
                <a:gd name="T46" fmla="*/ 929 w 2297"/>
                <a:gd name="T47" fmla="*/ 482 h 1448"/>
                <a:gd name="T48" fmla="*/ 883 w 2297"/>
                <a:gd name="T49" fmla="*/ 522 h 1448"/>
                <a:gd name="T50" fmla="*/ 917 w 2297"/>
                <a:gd name="T51" fmla="*/ 582 h 1448"/>
                <a:gd name="T52" fmla="*/ 909 w 2297"/>
                <a:gd name="T53" fmla="*/ 619 h 1448"/>
                <a:gd name="T54" fmla="*/ 842 w 2297"/>
                <a:gd name="T55" fmla="*/ 559 h 1448"/>
                <a:gd name="T56" fmla="*/ 825 w 2297"/>
                <a:gd name="T57" fmla="*/ 513 h 1448"/>
                <a:gd name="T58" fmla="*/ 622 w 2297"/>
                <a:gd name="T59" fmla="*/ 540 h 1448"/>
                <a:gd name="T60" fmla="*/ 440 w 2297"/>
                <a:gd name="T61" fmla="*/ 581 h 1448"/>
                <a:gd name="T62" fmla="*/ 281 w 2297"/>
                <a:gd name="T63" fmla="*/ 631 h 1448"/>
                <a:gd name="T64" fmla="*/ 151 w 2297"/>
                <a:gd name="T65" fmla="*/ 692 h 1448"/>
                <a:gd name="T66" fmla="*/ 52 w 2297"/>
                <a:gd name="T67" fmla="*/ 763 h 1448"/>
                <a:gd name="T68" fmla="*/ 1 w 2297"/>
                <a:gd name="T69" fmla="*/ 945 h 1448"/>
                <a:gd name="T70" fmla="*/ 39 w 2297"/>
                <a:gd name="T71" fmla="*/ 1087 h 1448"/>
                <a:gd name="T72" fmla="*/ 136 w 2297"/>
                <a:gd name="T73" fmla="*/ 1167 h 1448"/>
                <a:gd name="T74" fmla="*/ 246 w 2297"/>
                <a:gd name="T75" fmla="*/ 1241 h 1448"/>
                <a:gd name="T76" fmla="*/ 325 w 2297"/>
                <a:gd name="T77" fmla="*/ 1349 h 1448"/>
                <a:gd name="T78" fmla="*/ 409 w 2297"/>
                <a:gd name="T79" fmla="*/ 1409 h 1448"/>
                <a:gd name="T80" fmla="*/ 504 w 2297"/>
                <a:gd name="T81" fmla="*/ 1441 h 1448"/>
                <a:gd name="T82" fmla="*/ 605 w 2297"/>
                <a:gd name="T83" fmla="*/ 1447 h 1448"/>
                <a:gd name="T84" fmla="*/ 700 w 2297"/>
                <a:gd name="T85" fmla="*/ 1423 h 1448"/>
                <a:gd name="T86" fmla="*/ 782 w 2297"/>
                <a:gd name="T87" fmla="*/ 1372 h 1448"/>
                <a:gd name="T88" fmla="*/ 849 w 2297"/>
                <a:gd name="T89" fmla="*/ 1292 h 1448"/>
                <a:gd name="T90" fmla="*/ 913 w 2297"/>
                <a:gd name="T91" fmla="*/ 1229 h 1448"/>
                <a:gd name="T92" fmla="*/ 1024 w 2297"/>
                <a:gd name="T93" fmla="*/ 1227 h 1448"/>
                <a:gd name="T94" fmla="*/ 1138 w 2297"/>
                <a:gd name="T95" fmla="*/ 1226 h 1448"/>
                <a:gd name="T96" fmla="*/ 1259 w 2297"/>
                <a:gd name="T97" fmla="*/ 1227 h 1448"/>
                <a:gd name="T98" fmla="*/ 1381 w 2297"/>
                <a:gd name="T99" fmla="*/ 1230 h 1448"/>
                <a:gd name="T100" fmla="*/ 1498 w 2297"/>
                <a:gd name="T101" fmla="*/ 1235 h 1448"/>
                <a:gd name="T102" fmla="*/ 1555 w 2297"/>
                <a:gd name="T103" fmla="*/ 1322 h 1448"/>
                <a:gd name="T104" fmla="*/ 1633 w 2297"/>
                <a:gd name="T105" fmla="*/ 1392 h 1448"/>
                <a:gd name="T106" fmla="*/ 1725 w 2297"/>
                <a:gd name="T107" fmla="*/ 1434 h 1448"/>
                <a:gd name="T108" fmla="*/ 1826 w 2297"/>
                <a:gd name="T109" fmla="*/ 1448 h 1448"/>
                <a:gd name="T110" fmla="*/ 1925 w 2297"/>
                <a:gd name="T111" fmla="*/ 1434 h 1448"/>
                <a:gd name="T112" fmla="*/ 2011 w 2297"/>
                <a:gd name="T113" fmla="*/ 1392 h 1448"/>
                <a:gd name="T114" fmla="*/ 2087 w 2297"/>
                <a:gd name="T115" fmla="*/ 1317 h 1448"/>
                <a:gd name="T116" fmla="*/ 2139 w 2297"/>
                <a:gd name="T117" fmla="*/ 1206 h 1448"/>
                <a:gd name="T118" fmla="*/ 2208 w 2297"/>
                <a:gd name="T119" fmla="*/ 1174 h 1448"/>
                <a:gd name="T120" fmla="*/ 2283 w 2297"/>
                <a:gd name="T121" fmla="*/ 1067 h 14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97" h="1448">
                  <a:moveTo>
                    <a:pt x="2297" y="940"/>
                  </a:moveTo>
                  <a:lnTo>
                    <a:pt x="2296" y="913"/>
                  </a:lnTo>
                  <a:lnTo>
                    <a:pt x="2293" y="886"/>
                  </a:lnTo>
                  <a:lnTo>
                    <a:pt x="2289" y="858"/>
                  </a:lnTo>
                  <a:lnTo>
                    <a:pt x="2282" y="832"/>
                  </a:lnTo>
                  <a:lnTo>
                    <a:pt x="2274" y="808"/>
                  </a:lnTo>
                  <a:lnTo>
                    <a:pt x="2263" y="784"/>
                  </a:lnTo>
                  <a:lnTo>
                    <a:pt x="2251" y="766"/>
                  </a:lnTo>
                  <a:lnTo>
                    <a:pt x="2236" y="751"/>
                  </a:lnTo>
                  <a:lnTo>
                    <a:pt x="2209" y="733"/>
                  </a:lnTo>
                  <a:lnTo>
                    <a:pt x="2180" y="714"/>
                  </a:lnTo>
                  <a:lnTo>
                    <a:pt x="2149" y="696"/>
                  </a:lnTo>
                  <a:lnTo>
                    <a:pt x="2116" y="678"/>
                  </a:lnTo>
                  <a:lnTo>
                    <a:pt x="2081" y="662"/>
                  </a:lnTo>
                  <a:lnTo>
                    <a:pt x="2043" y="646"/>
                  </a:lnTo>
                  <a:lnTo>
                    <a:pt x="2004" y="631"/>
                  </a:lnTo>
                  <a:lnTo>
                    <a:pt x="1964" y="616"/>
                  </a:lnTo>
                  <a:lnTo>
                    <a:pt x="1921" y="602"/>
                  </a:lnTo>
                  <a:lnTo>
                    <a:pt x="1876" y="590"/>
                  </a:lnTo>
                  <a:lnTo>
                    <a:pt x="1830" y="577"/>
                  </a:lnTo>
                  <a:lnTo>
                    <a:pt x="1782" y="566"/>
                  </a:lnTo>
                  <a:lnTo>
                    <a:pt x="1732" y="555"/>
                  </a:lnTo>
                  <a:lnTo>
                    <a:pt x="1682" y="545"/>
                  </a:lnTo>
                  <a:lnTo>
                    <a:pt x="1630" y="536"/>
                  </a:lnTo>
                  <a:lnTo>
                    <a:pt x="1576" y="528"/>
                  </a:lnTo>
                  <a:lnTo>
                    <a:pt x="1576" y="528"/>
                  </a:lnTo>
                  <a:lnTo>
                    <a:pt x="1572" y="464"/>
                  </a:lnTo>
                  <a:lnTo>
                    <a:pt x="1465" y="464"/>
                  </a:lnTo>
                  <a:lnTo>
                    <a:pt x="1474" y="628"/>
                  </a:lnTo>
                  <a:lnTo>
                    <a:pt x="1470" y="629"/>
                  </a:lnTo>
                  <a:lnTo>
                    <a:pt x="1465" y="630"/>
                  </a:lnTo>
                  <a:lnTo>
                    <a:pt x="1460" y="631"/>
                  </a:lnTo>
                  <a:lnTo>
                    <a:pt x="1456" y="632"/>
                  </a:lnTo>
                  <a:lnTo>
                    <a:pt x="1451" y="635"/>
                  </a:lnTo>
                  <a:lnTo>
                    <a:pt x="1447" y="636"/>
                  </a:lnTo>
                  <a:lnTo>
                    <a:pt x="1441" y="637"/>
                  </a:lnTo>
                  <a:lnTo>
                    <a:pt x="1436" y="638"/>
                  </a:lnTo>
                  <a:lnTo>
                    <a:pt x="1445" y="634"/>
                  </a:lnTo>
                  <a:lnTo>
                    <a:pt x="1397" y="553"/>
                  </a:lnTo>
                  <a:lnTo>
                    <a:pt x="1384" y="446"/>
                  </a:lnTo>
                  <a:lnTo>
                    <a:pt x="1396" y="435"/>
                  </a:lnTo>
                  <a:lnTo>
                    <a:pt x="1406" y="424"/>
                  </a:lnTo>
                  <a:lnTo>
                    <a:pt x="1417" y="411"/>
                  </a:lnTo>
                  <a:lnTo>
                    <a:pt x="1426" y="397"/>
                  </a:lnTo>
                  <a:lnTo>
                    <a:pt x="1435" y="382"/>
                  </a:lnTo>
                  <a:lnTo>
                    <a:pt x="1443" y="366"/>
                  </a:lnTo>
                  <a:lnTo>
                    <a:pt x="1450" y="349"/>
                  </a:lnTo>
                  <a:lnTo>
                    <a:pt x="1457" y="332"/>
                  </a:lnTo>
                  <a:lnTo>
                    <a:pt x="1465" y="464"/>
                  </a:lnTo>
                  <a:lnTo>
                    <a:pt x="1572" y="464"/>
                  </a:lnTo>
                  <a:lnTo>
                    <a:pt x="1562" y="270"/>
                  </a:lnTo>
                  <a:lnTo>
                    <a:pt x="1561" y="261"/>
                  </a:lnTo>
                  <a:lnTo>
                    <a:pt x="1557" y="253"/>
                  </a:lnTo>
                  <a:lnTo>
                    <a:pt x="1553" y="247"/>
                  </a:lnTo>
                  <a:lnTo>
                    <a:pt x="1547" y="240"/>
                  </a:lnTo>
                  <a:lnTo>
                    <a:pt x="1540" y="234"/>
                  </a:lnTo>
                  <a:lnTo>
                    <a:pt x="1533" y="230"/>
                  </a:lnTo>
                  <a:lnTo>
                    <a:pt x="1524" y="228"/>
                  </a:lnTo>
                  <a:lnTo>
                    <a:pt x="1516" y="227"/>
                  </a:lnTo>
                  <a:lnTo>
                    <a:pt x="1495" y="227"/>
                  </a:lnTo>
                  <a:lnTo>
                    <a:pt x="1489" y="227"/>
                  </a:lnTo>
                  <a:lnTo>
                    <a:pt x="1483" y="228"/>
                  </a:lnTo>
                  <a:lnTo>
                    <a:pt x="1479" y="230"/>
                  </a:lnTo>
                  <a:lnTo>
                    <a:pt x="1473" y="233"/>
                  </a:lnTo>
                  <a:lnTo>
                    <a:pt x="1473" y="233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3" y="232"/>
                  </a:lnTo>
                  <a:lnTo>
                    <a:pt x="1471" y="209"/>
                  </a:lnTo>
                  <a:lnTo>
                    <a:pt x="1466" y="185"/>
                  </a:lnTo>
                  <a:lnTo>
                    <a:pt x="1459" y="164"/>
                  </a:lnTo>
                  <a:lnTo>
                    <a:pt x="1451" y="143"/>
                  </a:lnTo>
                  <a:lnTo>
                    <a:pt x="1441" y="122"/>
                  </a:lnTo>
                  <a:lnTo>
                    <a:pt x="1428" y="104"/>
                  </a:lnTo>
                  <a:lnTo>
                    <a:pt x="1413" y="85"/>
                  </a:lnTo>
                  <a:lnTo>
                    <a:pt x="1397" y="68"/>
                  </a:lnTo>
                  <a:lnTo>
                    <a:pt x="1379" y="53"/>
                  </a:lnTo>
                  <a:lnTo>
                    <a:pt x="1359" y="39"/>
                  </a:lnTo>
                  <a:lnTo>
                    <a:pt x="1340" y="28"/>
                  </a:lnTo>
                  <a:lnTo>
                    <a:pt x="1319" y="17"/>
                  </a:lnTo>
                  <a:lnTo>
                    <a:pt x="1297" y="10"/>
                  </a:lnTo>
                  <a:lnTo>
                    <a:pt x="1275" y="5"/>
                  </a:lnTo>
                  <a:lnTo>
                    <a:pt x="1252" y="1"/>
                  </a:lnTo>
                  <a:lnTo>
                    <a:pt x="1229" y="0"/>
                  </a:lnTo>
                  <a:lnTo>
                    <a:pt x="1207" y="1"/>
                  </a:lnTo>
                  <a:lnTo>
                    <a:pt x="1186" y="3"/>
                  </a:lnTo>
                  <a:lnTo>
                    <a:pt x="1166" y="9"/>
                  </a:lnTo>
                  <a:lnTo>
                    <a:pt x="1146" y="15"/>
                  </a:lnTo>
                  <a:lnTo>
                    <a:pt x="1128" y="24"/>
                  </a:lnTo>
                  <a:lnTo>
                    <a:pt x="1110" y="33"/>
                  </a:lnTo>
                  <a:lnTo>
                    <a:pt x="1094" y="45"/>
                  </a:lnTo>
                  <a:lnTo>
                    <a:pt x="1079" y="59"/>
                  </a:lnTo>
                  <a:lnTo>
                    <a:pt x="1064" y="73"/>
                  </a:lnTo>
                  <a:lnTo>
                    <a:pt x="1053" y="89"/>
                  </a:lnTo>
                  <a:lnTo>
                    <a:pt x="1041" y="105"/>
                  </a:lnTo>
                  <a:lnTo>
                    <a:pt x="1032" y="123"/>
                  </a:lnTo>
                  <a:lnTo>
                    <a:pt x="1024" y="142"/>
                  </a:lnTo>
                  <a:lnTo>
                    <a:pt x="1018" y="161"/>
                  </a:lnTo>
                  <a:lnTo>
                    <a:pt x="1014" y="182"/>
                  </a:lnTo>
                  <a:lnTo>
                    <a:pt x="1011" y="204"/>
                  </a:lnTo>
                  <a:lnTo>
                    <a:pt x="988" y="223"/>
                  </a:lnTo>
                  <a:lnTo>
                    <a:pt x="962" y="248"/>
                  </a:lnTo>
                  <a:lnTo>
                    <a:pt x="933" y="275"/>
                  </a:lnTo>
                  <a:lnTo>
                    <a:pt x="905" y="304"/>
                  </a:lnTo>
                  <a:lnTo>
                    <a:pt x="880" y="333"/>
                  </a:lnTo>
                  <a:lnTo>
                    <a:pt x="860" y="361"/>
                  </a:lnTo>
                  <a:lnTo>
                    <a:pt x="848" y="386"/>
                  </a:lnTo>
                  <a:lnTo>
                    <a:pt x="845" y="408"/>
                  </a:lnTo>
                  <a:lnTo>
                    <a:pt x="848" y="416"/>
                  </a:lnTo>
                  <a:lnTo>
                    <a:pt x="851" y="423"/>
                  </a:lnTo>
                  <a:lnTo>
                    <a:pt x="857" y="429"/>
                  </a:lnTo>
                  <a:lnTo>
                    <a:pt x="864" y="433"/>
                  </a:lnTo>
                  <a:lnTo>
                    <a:pt x="874" y="438"/>
                  </a:lnTo>
                  <a:lnTo>
                    <a:pt x="885" y="442"/>
                  </a:lnTo>
                  <a:lnTo>
                    <a:pt x="897" y="446"/>
                  </a:lnTo>
                  <a:lnTo>
                    <a:pt x="910" y="449"/>
                  </a:lnTo>
                  <a:lnTo>
                    <a:pt x="923" y="453"/>
                  </a:lnTo>
                  <a:lnTo>
                    <a:pt x="936" y="455"/>
                  </a:lnTo>
                  <a:lnTo>
                    <a:pt x="950" y="458"/>
                  </a:lnTo>
                  <a:lnTo>
                    <a:pt x="964" y="460"/>
                  </a:lnTo>
                  <a:lnTo>
                    <a:pt x="977" y="462"/>
                  </a:lnTo>
                  <a:lnTo>
                    <a:pt x="991" y="463"/>
                  </a:lnTo>
                  <a:lnTo>
                    <a:pt x="1003" y="465"/>
                  </a:lnTo>
                  <a:lnTo>
                    <a:pt x="1015" y="467"/>
                  </a:lnTo>
                  <a:lnTo>
                    <a:pt x="1026" y="467"/>
                  </a:lnTo>
                  <a:lnTo>
                    <a:pt x="1037" y="468"/>
                  </a:lnTo>
                  <a:lnTo>
                    <a:pt x="1046" y="469"/>
                  </a:lnTo>
                  <a:lnTo>
                    <a:pt x="1054" y="469"/>
                  </a:lnTo>
                  <a:lnTo>
                    <a:pt x="1067" y="581"/>
                  </a:lnTo>
                  <a:lnTo>
                    <a:pt x="1067" y="584"/>
                  </a:lnTo>
                  <a:lnTo>
                    <a:pt x="1058" y="582"/>
                  </a:lnTo>
                  <a:lnTo>
                    <a:pt x="1052" y="579"/>
                  </a:lnTo>
                  <a:lnTo>
                    <a:pt x="1043" y="579"/>
                  </a:lnTo>
                  <a:lnTo>
                    <a:pt x="1035" y="582"/>
                  </a:lnTo>
                  <a:lnTo>
                    <a:pt x="1031" y="583"/>
                  </a:lnTo>
                  <a:lnTo>
                    <a:pt x="1027" y="584"/>
                  </a:lnTo>
                  <a:lnTo>
                    <a:pt x="1024" y="585"/>
                  </a:lnTo>
                  <a:lnTo>
                    <a:pt x="1022" y="586"/>
                  </a:lnTo>
                  <a:lnTo>
                    <a:pt x="955" y="494"/>
                  </a:lnTo>
                  <a:lnTo>
                    <a:pt x="954" y="493"/>
                  </a:lnTo>
                  <a:lnTo>
                    <a:pt x="949" y="490"/>
                  </a:lnTo>
                  <a:lnTo>
                    <a:pt x="943" y="486"/>
                  </a:lnTo>
                  <a:lnTo>
                    <a:pt x="938" y="484"/>
                  </a:lnTo>
                  <a:lnTo>
                    <a:pt x="929" y="482"/>
                  </a:lnTo>
                  <a:lnTo>
                    <a:pt x="923" y="482"/>
                  </a:lnTo>
                  <a:lnTo>
                    <a:pt x="914" y="484"/>
                  </a:lnTo>
                  <a:lnTo>
                    <a:pt x="906" y="486"/>
                  </a:lnTo>
                  <a:lnTo>
                    <a:pt x="898" y="492"/>
                  </a:lnTo>
                  <a:lnTo>
                    <a:pt x="887" y="507"/>
                  </a:lnTo>
                  <a:lnTo>
                    <a:pt x="883" y="522"/>
                  </a:lnTo>
                  <a:lnTo>
                    <a:pt x="886" y="536"/>
                  </a:lnTo>
                  <a:lnTo>
                    <a:pt x="890" y="546"/>
                  </a:lnTo>
                  <a:lnTo>
                    <a:pt x="893" y="549"/>
                  </a:lnTo>
                  <a:lnTo>
                    <a:pt x="898" y="556"/>
                  </a:lnTo>
                  <a:lnTo>
                    <a:pt x="906" y="568"/>
                  </a:lnTo>
                  <a:lnTo>
                    <a:pt x="917" y="582"/>
                  </a:lnTo>
                  <a:lnTo>
                    <a:pt x="927" y="596"/>
                  </a:lnTo>
                  <a:lnTo>
                    <a:pt x="939" y="611"/>
                  </a:lnTo>
                  <a:lnTo>
                    <a:pt x="948" y="623"/>
                  </a:lnTo>
                  <a:lnTo>
                    <a:pt x="956" y="634"/>
                  </a:lnTo>
                  <a:lnTo>
                    <a:pt x="931" y="627"/>
                  </a:lnTo>
                  <a:lnTo>
                    <a:pt x="909" y="619"/>
                  </a:lnTo>
                  <a:lnTo>
                    <a:pt x="889" y="609"/>
                  </a:lnTo>
                  <a:lnTo>
                    <a:pt x="873" y="600"/>
                  </a:lnTo>
                  <a:lnTo>
                    <a:pt x="860" y="591"/>
                  </a:lnTo>
                  <a:lnTo>
                    <a:pt x="850" y="581"/>
                  </a:lnTo>
                  <a:lnTo>
                    <a:pt x="844" y="570"/>
                  </a:lnTo>
                  <a:lnTo>
                    <a:pt x="842" y="559"/>
                  </a:lnTo>
                  <a:lnTo>
                    <a:pt x="841" y="551"/>
                  </a:lnTo>
                  <a:lnTo>
                    <a:pt x="841" y="544"/>
                  </a:lnTo>
                  <a:lnTo>
                    <a:pt x="841" y="537"/>
                  </a:lnTo>
                  <a:lnTo>
                    <a:pt x="842" y="530"/>
                  </a:lnTo>
                  <a:lnTo>
                    <a:pt x="843" y="510"/>
                  </a:lnTo>
                  <a:lnTo>
                    <a:pt x="825" y="513"/>
                  </a:lnTo>
                  <a:lnTo>
                    <a:pt x="790" y="516"/>
                  </a:lnTo>
                  <a:lnTo>
                    <a:pt x="756" y="521"/>
                  </a:lnTo>
                  <a:lnTo>
                    <a:pt x="721" y="524"/>
                  </a:lnTo>
                  <a:lnTo>
                    <a:pt x="688" y="530"/>
                  </a:lnTo>
                  <a:lnTo>
                    <a:pt x="654" y="535"/>
                  </a:lnTo>
                  <a:lnTo>
                    <a:pt x="622" y="540"/>
                  </a:lnTo>
                  <a:lnTo>
                    <a:pt x="591" y="546"/>
                  </a:lnTo>
                  <a:lnTo>
                    <a:pt x="559" y="552"/>
                  </a:lnTo>
                  <a:lnTo>
                    <a:pt x="529" y="559"/>
                  </a:lnTo>
                  <a:lnTo>
                    <a:pt x="499" y="566"/>
                  </a:lnTo>
                  <a:lnTo>
                    <a:pt x="469" y="573"/>
                  </a:lnTo>
                  <a:lnTo>
                    <a:pt x="440" y="581"/>
                  </a:lnTo>
                  <a:lnTo>
                    <a:pt x="411" y="587"/>
                  </a:lnTo>
                  <a:lnTo>
                    <a:pt x="385" y="596"/>
                  </a:lnTo>
                  <a:lnTo>
                    <a:pt x="357" y="605"/>
                  </a:lnTo>
                  <a:lnTo>
                    <a:pt x="332" y="613"/>
                  </a:lnTo>
                  <a:lnTo>
                    <a:pt x="306" y="622"/>
                  </a:lnTo>
                  <a:lnTo>
                    <a:pt x="281" y="631"/>
                  </a:lnTo>
                  <a:lnTo>
                    <a:pt x="258" y="640"/>
                  </a:lnTo>
                  <a:lnTo>
                    <a:pt x="235" y="651"/>
                  </a:lnTo>
                  <a:lnTo>
                    <a:pt x="212" y="661"/>
                  </a:lnTo>
                  <a:lnTo>
                    <a:pt x="191" y="672"/>
                  </a:lnTo>
                  <a:lnTo>
                    <a:pt x="170" y="682"/>
                  </a:lnTo>
                  <a:lnTo>
                    <a:pt x="151" y="692"/>
                  </a:lnTo>
                  <a:lnTo>
                    <a:pt x="132" y="704"/>
                  </a:lnTo>
                  <a:lnTo>
                    <a:pt x="114" y="715"/>
                  </a:lnTo>
                  <a:lnTo>
                    <a:pt x="97" y="727"/>
                  </a:lnTo>
                  <a:lnTo>
                    <a:pt x="81" y="738"/>
                  </a:lnTo>
                  <a:lnTo>
                    <a:pt x="66" y="751"/>
                  </a:lnTo>
                  <a:lnTo>
                    <a:pt x="52" y="763"/>
                  </a:lnTo>
                  <a:lnTo>
                    <a:pt x="39" y="775"/>
                  </a:lnTo>
                  <a:lnTo>
                    <a:pt x="26" y="788"/>
                  </a:lnTo>
                  <a:lnTo>
                    <a:pt x="8" y="824"/>
                  </a:lnTo>
                  <a:lnTo>
                    <a:pt x="0" y="870"/>
                  </a:lnTo>
                  <a:lnTo>
                    <a:pt x="0" y="913"/>
                  </a:lnTo>
                  <a:lnTo>
                    <a:pt x="1" y="945"/>
                  </a:lnTo>
                  <a:lnTo>
                    <a:pt x="3" y="969"/>
                  </a:lnTo>
                  <a:lnTo>
                    <a:pt x="8" y="994"/>
                  </a:lnTo>
                  <a:lnTo>
                    <a:pt x="14" y="1019"/>
                  </a:lnTo>
                  <a:lnTo>
                    <a:pt x="21" y="1044"/>
                  </a:lnTo>
                  <a:lnTo>
                    <a:pt x="29" y="1067"/>
                  </a:lnTo>
                  <a:lnTo>
                    <a:pt x="39" y="1087"/>
                  </a:lnTo>
                  <a:lnTo>
                    <a:pt x="51" y="1106"/>
                  </a:lnTo>
                  <a:lnTo>
                    <a:pt x="63" y="1120"/>
                  </a:lnTo>
                  <a:lnTo>
                    <a:pt x="79" y="1132"/>
                  </a:lnTo>
                  <a:lnTo>
                    <a:pt x="97" y="1145"/>
                  </a:lnTo>
                  <a:lnTo>
                    <a:pt x="116" y="1157"/>
                  </a:lnTo>
                  <a:lnTo>
                    <a:pt x="136" y="1167"/>
                  </a:lnTo>
                  <a:lnTo>
                    <a:pt x="158" y="1176"/>
                  </a:lnTo>
                  <a:lnTo>
                    <a:pt x="181" y="1185"/>
                  </a:lnTo>
                  <a:lnTo>
                    <a:pt x="205" y="1193"/>
                  </a:lnTo>
                  <a:lnTo>
                    <a:pt x="230" y="1200"/>
                  </a:lnTo>
                  <a:lnTo>
                    <a:pt x="238" y="1221"/>
                  </a:lnTo>
                  <a:lnTo>
                    <a:pt x="246" y="1241"/>
                  </a:lnTo>
                  <a:lnTo>
                    <a:pt x="257" y="1260"/>
                  </a:lnTo>
                  <a:lnTo>
                    <a:pt x="268" y="1280"/>
                  </a:lnTo>
                  <a:lnTo>
                    <a:pt x="281" y="1298"/>
                  </a:lnTo>
                  <a:lnTo>
                    <a:pt x="294" y="1316"/>
                  </a:lnTo>
                  <a:lnTo>
                    <a:pt x="309" y="1333"/>
                  </a:lnTo>
                  <a:lnTo>
                    <a:pt x="325" y="1349"/>
                  </a:lnTo>
                  <a:lnTo>
                    <a:pt x="337" y="1360"/>
                  </a:lnTo>
                  <a:lnTo>
                    <a:pt x="351" y="1372"/>
                  </a:lnTo>
                  <a:lnTo>
                    <a:pt x="365" y="1382"/>
                  </a:lnTo>
                  <a:lnTo>
                    <a:pt x="379" y="1392"/>
                  </a:lnTo>
                  <a:lnTo>
                    <a:pt x="394" y="1401"/>
                  </a:lnTo>
                  <a:lnTo>
                    <a:pt x="409" y="1409"/>
                  </a:lnTo>
                  <a:lnTo>
                    <a:pt x="424" y="1416"/>
                  </a:lnTo>
                  <a:lnTo>
                    <a:pt x="440" y="1423"/>
                  </a:lnTo>
                  <a:lnTo>
                    <a:pt x="455" y="1428"/>
                  </a:lnTo>
                  <a:lnTo>
                    <a:pt x="471" y="1434"/>
                  </a:lnTo>
                  <a:lnTo>
                    <a:pt x="487" y="1438"/>
                  </a:lnTo>
                  <a:lnTo>
                    <a:pt x="504" y="1441"/>
                  </a:lnTo>
                  <a:lnTo>
                    <a:pt x="521" y="1445"/>
                  </a:lnTo>
                  <a:lnTo>
                    <a:pt x="538" y="1447"/>
                  </a:lnTo>
                  <a:lnTo>
                    <a:pt x="554" y="1448"/>
                  </a:lnTo>
                  <a:lnTo>
                    <a:pt x="571" y="1448"/>
                  </a:lnTo>
                  <a:lnTo>
                    <a:pt x="589" y="1448"/>
                  </a:lnTo>
                  <a:lnTo>
                    <a:pt x="605" y="1447"/>
                  </a:lnTo>
                  <a:lnTo>
                    <a:pt x="622" y="1445"/>
                  </a:lnTo>
                  <a:lnTo>
                    <a:pt x="638" y="1441"/>
                  </a:lnTo>
                  <a:lnTo>
                    <a:pt x="654" y="1438"/>
                  </a:lnTo>
                  <a:lnTo>
                    <a:pt x="669" y="1434"/>
                  </a:lnTo>
                  <a:lnTo>
                    <a:pt x="685" y="1428"/>
                  </a:lnTo>
                  <a:lnTo>
                    <a:pt x="700" y="1423"/>
                  </a:lnTo>
                  <a:lnTo>
                    <a:pt x="715" y="1416"/>
                  </a:lnTo>
                  <a:lnTo>
                    <a:pt x="729" y="1409"/>
                  </a:lnTo>
                  <a:lnTo>
                    <a:pt x="743" y="1401"/>
                  </a:lnTo>
                  <a:lnTo>
                    <a:pt x="757" y="1392"/>
                  </a:lnTo>
                  <a:lnTo>
                    <a:pt x="769" y="1382"/>
                  </a:lnTo>
                  <a:lnTo>
                    <a:pt x="782" y="1372"/>
                  </a:lnTo>
                  <a:lnTo>
                    <a:pt x="795" y="1360"/>
                  </a:lnTo>
                  <a:lnTo>
                    <a:pt x="806" y="1349"/>
                  </a:lnTo>
                  <a:lnTo>
                    <a:pt x="818" y="1336"/>
                  </a:lnTo>
                  <a:lnTo>
                    <a:pt x="829" y="1322"/>
                  </a:lnTo>
                  <a:lnTo>
                    <a:pt x="838" y="1307"/>
                  </a:lnTo>
                  <a:lnTo>
                    <a:pt x="849" y="1292"/>
                  </a:lnTo>
                  <a:lnTo>
                    <a:pt x="857" y="1278"/>
                  </a:lnTo>
                  <a:lnTo>
                    <a:pt x="864" y="1263"/>
                  </a:lnTo>
                  <a:lnTo>
                    <a:pt x="871" y="1246"/>
                  </a:lnTo>
                  <a:lnTo>
                    <a:pt x="876" y="1230"/>
                  </a:lnTo>
                  <a:lnTo>
                    <a:pt x="895" y="1230"/>
                  </a:lnTo>
                  <a:lnTo>
                    <a:pt x="913" y="1229"/>
                  </a:lnTo>
                  <a:lnTo>
                    <a:pt x="932" y="1229"/>
                  </a:lnTo>
                  <a:lnTo>
                    <a:pt x="950" y="1229"/>
                  </a:lnTo>
                  <a:lnTo>
                    <a:pt x="969" y="1228"/>
                  </a:lnTo>
                  <a:lnTo>
                    <a:pt x="987" y="1228"/>
                  </a:lnTo>
                  <a:lnTo>
                    <a:pt x="1005" y="1228"/>
                  </a:lnTo>
                  <a:lnTo>
                    <a:pt x="1024" y="1227"/>
                  </a:lnTo>
                  <a:lnTo>
                    <a:pt x="1042" y="1227"/>
                  </a:lnTo>
                  <a:lnTo>
                    <a:pt x="1062" y="1227"/>
                  </a:lnTo>
                  <a:lnTo>
                    <a:pt x="1080" y="1227"/>
                  </a:lnTo>
                  <a:lnTo>
                    <a:pt x="1100" y="1226"/>
                  </a:lnTo>
                  <a:lnTo>
                    <a:pt x="1118" y="1226"/>
                  </a:lnTo>
                  <a:lnTo>
                    <a:pt x="1138" y="1226"/>
                  </a:lnTo>
                  <a:lnTo>
                    <a:pt x="1156" y="1226"/>
                  </a:lnTo>
                  <a:lnTo>
                    <a:pt x="1176" y="1226"/>
                  </a:lnTo>
                  <a:lnTo>
                    <a:pt x="1197" y="1226"/>
                  </a:lnTo>
                  <a:lnTo>
                    <a:pt x="1217" y="1226"/>
                  </a:lnTo>
                  <a:lnTo>
                    <a:pt x="1238" y="1226"/>
                  </a:lnTo>
                  <a:lnTo>
                    <a:pt x="1259" y="1227"/>
                  </a:lnTo>
                  <a:lnTo>
                    <a:pt x="1280" y="1227"/>
                  </a:lnTo>
                  <a:lnTo>
                    <a:pt x="1300" y="1227"/>
                  </a:lnTo>
                  <a:lnTo>
                    <a:pt x="1320" y="1228"/>
                  </a:lnTo>
                  <a:lnTo>
                    <a:pt x="1341" y="1228"/>
                  </a:lnTo>
                  <a:lnTo>
                    <a:pt x="1360" y="1229"/>
                  </a:lnTo>
                  <a:lnTo>
                    <a:pt x="1381" y="1230"/>
                  </a:lnTo>
                  <a:lnTo>
                    <a:pt x="1401" y="1230"/>
                  </a:lnTo>
                  <a:lnTo>
                    <a:pt x="1420" y="1231"/>
                  </a:lnTo>
                  <a:lnTo>
                    <a:pt x="1440" y="1233"/>
                  </a:lnTo>
                  <a:lnTo>
                    <a:pt x="1459" y="1234"/>
                  </a:lnTo>
                  <a:lnTo>
                    <a:pt x="1479" y="1234"/>
                  </a:lnTo>
                  <a:lnTo>
                    <a:pt x="1498" y="1235"/>
                  </a:lnTo>
                  <a:lnTo>
                    <a:pt x="1505" y="1251"/>
                  </a:lnTo>
                  <a:lnTo>
                    <a:pt x="1513" y="1266"/>
                  </a:lnTo>
                  <a:lnTo>
                    <a:pt x="1523" y="1281"/>
                  </a:lnTo>
                  <a:lnTo>
                    <a:pt x="1533" y="1295"/>
                  </a:lnTo>
                  <a:lnTo>
                    <a:pt x="1543" y="1310"/>
                  </a:lnTo>
                  <a:lnTo>
                    <a:pt x="1555" y="1322"/>
                  </a:lnTo>
                  <a:lnTo>
                    <a:pt x="1566" y="1336"/>
                  </a:lnTo>
                  <a:lnTo>
                    <a:pt x="1579" y="1349"/>
                  </a:lnTo>
                  <a:lnTo>
                    <a:pt x="1592" y="1360"/>
                  </a:lnTo>
                  <a:lnTo>
                    <a:pt x="1606" y="1372"/>
                  </a:lnTo>
                  <a:lnTo>
                    <a:pt x="1619" y="1382"/>
                  </a:lnTo>
                  <a:lnTo>
                    <a:pt x="1633" y="1392"/>
                  </a:lnTo>
                  <a:lnTo>
                    <a:pt x="1648" y="1401"/>
                  </a:lnTo>
                  <a:lnTo>
                    <a:pt x="1663" y="1409"/>
                  </a:lnTo>
                  <a:lnTo>
                    <a:pt x="1678" y="1416"/>
                  </a:lnTo>
                  <a:lnTo>
                    <a:pt x="1694" y="1423"/>
                  </a:lnTo>
                  <a:lnTo>
                    <a:pt x="1709" y="1428"/>
                  </a:lnTo>
                  <a:lnTo>
                    <a:pt x="1725" y="1434"/>
                  </a:lnTo>
                  <a:lnTo>
                    <a:pt x="1742" y="1438"/>
                  </a:lnTo>
                  <a:lnTo>
                    <a:pt x="1759" y="1441"/>
                  </a:lnTo>
                  <a:lnTo>
                    <a:pt x="1775" y="1445"/>
                  </a:lnTo>
                  <a:lnTo>
                    <a:pt x="1792" y="1447"/>
                  </a:lnTo>
                  <a:lnTo>
                    <a:pt x="1808" y="1448"/>
                  </a:lnTo>
                  <a:lnTo>
                    <a:pt x="1826" y="1448"/>
                  </a:lnTo>
                  <a:lnTo>
                    <a:pt x="1843" y="1448"/>
                  </a:lnTo>
                  <a:lnTo>
                    <a:pt x="1859" y="1447"/>
                  </a:lnTo>
                  <a:lnTo>
                    <a:pt x="1876" y="1445"/>
                  </a:lnTo>
                  <a:lnTo>
                    <a:pt x="1892" y="1441"/>
                  </a:lnTo>
                  <a:lnTo>
                    <a:pt x="1909" y="1438"/>
                  </a:lnTo>
                  <a:lnTo>
                    <a:pt x="1925" y="1434"/>
                  </a:lnTo>
                  <a:lnTo>
                    <a:pt x="1940" y="1428"/>
                  </a:lnTo>
                  <a:lnTo>
                    <a:pt x="1955" y="1423"/>
                  </a:lnTo>
                  <a:lnTo>
                    <a:pt x="1970" y="1416"/>
                  </a:lnTo>
                  <a:lnTo>
                    <a:pt x="1983" y="1409"/>
                  </a:lnTo>
                  <a:lnTo>
                    <a:pt x="1998" y="1401"/>
                  </a:lnTo>
                  <a:lnTo>
                    <a:pt x="2011" y="1392"/>
                  </a:lnTo>
                  <a:lnTo>
                    <a:pt x="2025" y="1382"/>
                  </a:lnTo>
                  <a:lnTo>
                    <a:pt x="2038" y="1372"/>
                  </a:lnTo>
                  <a:lnTo>
                    <a:pt x="2049" y="1360"/>
                  </a:lnTo>
                  <a:lnTo>
                    <a:pt x="2061" y="1349"/>
                  </a:lnTo>
                  <a:lnTo>
                    <a:pt x="2074" y="1334"/>
                  </a:lnTo>
                  <a:lnTo>
                    <a:pt x="2087" y="1317"/>
                  </a:lnTo>
                  <a:lnTo>
                    <a:pt x="2099" y="1301"/>
                  </a:lnTo>
                  <a:lnTo>
                    <a:pt x="2109" y="1282"/>
                  </a:lnTo>
                  <a:lnTo>
                    <a:pt x="2118" y="1264"/>
                  </a:lnTo>
                  <a:lnTo>
                    <a:pt x="2126" y="1245"/>
                  </a:lnTo>
                  <a:lnTo>
                    <a:pt x="2133" y="1226"/>
                  </a:lnTo>
                  <a:lnTo>
                    <a:pt x="2139" y="1206"/>
                  </a:lnTo>
                  <a:lnTo>
                    <a:pt x="2152" y="1201"/>
                  </a:lnTo>
                  <a:lnTo>
                    <a:pt x="2163" y="1196"/>
                  </a:lnTo>
                  <a:lnTo>
                    <a:pt x="2175" y="1191"/>
                  </a:lnTo>
                  <a:lnTo>
                    <a:pt x="2186" y="1185"/>
                  </a:lnTo>
                  <a:lnTo>
                    <a:pt x="2198" y="1180"/>
                  </a:lnTo>
                  <a:lnTo>
                    <a:pt x="2208" y="1174"/>
                  </a:lnTo>
                  <a:lnTo>
                    <a:pt x="2218" y="1168"/>
                  </a:lnTo>
                  <a:lnTo>
                    <a:pt x="2228" y="1161"/>
                  </a:lnTo>
                  <a:lnTo>
                    <a:pt x="2246" y="1144"/>
                  </a:lnTo>
                  <a:lnTo>
                    <a:pt x="2261" y="1122"/>
                  </a:lnTo>
                  <a:lnTo>
                    <a:pt x="2274" y="1096"/>
                  </a:lnTo>
                  <a:lnTo>
                    <a:pt x="2283" y="1067"/>
                  </a:lnTo>
                  <a:lnTo>
                    <a:pt x="2290" y="1036"/>
                  </a:lnTo>
                  <a:lnTo>
                    <a:pt x="2294" y="1003"/>
                  </a:lnTo>
                  <a:lnTo>
                    <a:pt x="2297" y="971"/>
                  </a:lnTo>
                  <a:lnTo>
                    <a:pt x="2297" y="9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0" name="Freeform 10"/>
            <p:cNvSpPr>
              <a:spLocks/>
            </p:cNvSpPr>
            <p:nvPr/>
          </p:nvSpPr>
          <p:spPr bwMode="auto">
            <a:xfrm>
              <a:off x="2771" y="1272"/>
              <a:ext cx="322" cy="116"/>
            </a:xfrm>
            <a:custGeom>
              <a:avLst/>
              <a:gdLst>
                <a:gd name="T0" fmla="*/ 644 w 644"/>
                <a:gd name="T1" fmla="*/ 232 h 232"/>
                <a:gd name="T2" fmla="*/ 617 w 644"/>
                <a:gd name="T3" fmla="*/ 214 h 232"/>
                <a:gd name="T4" fmla="*/ 586 w 644"/>
                <a:gd name="T5" fmla="*/ 197 h 232"/>
                <a:gd name="T6" fmla="*/ 553 w 644"/>
                <a:gd name="T7" fmla="*/ 180 h 232"/>
                <a:gd name="T8" fmla="*/ 519 w 644"/>
                <a:gd name="T9" fmla="*/ 164 h 232"/>
                <a:gd name="T10" fmla="*/ 482 w 644"/>
                <a:gd name="T11" fmla="*/ 147 h 232"/>
                <a:gd name="T12" fmla="*/ 444 w 644"/>
                <a:gd name="T13" fmla="*/ 132 h 232"/>
                <a:gd name="T14" fmla="*/ 405 w 644"/>
                <a:gd name="T15" fmla="*/ 117 h 232"/>
                <a:gd name="T16" fmla="*/ 364 w 644"/>
                <a:gd name="T17" fmla="*/ 104 h 232"/>
                <a:gd name="T18" fmla="*/ 322 w 644"/>
                <a:gd name="T19" fmla="*/ 90 h 232"/>
                <a:gd name="T20" fmla="*/ 278 w 644"/>
                <a:gd name="T21" fmla="*/ 77 h 232"/>
                <a:gd name="T22" fmla="*/ 233 w 644"/>
                <a:gd name="T23" fmla="*/ 66 h 232"/>
                <a:gd name="T24" fmla="*/ 188 w 644"/>
                <a:gd name="T25" fmla="*/ 54 h 232"/>
                <a:gd name="T26" fmla="*/ 142 w 644"/>
                <a:gd name="T27" fmla="*/ 44 h 232"/>
                <a:gd name="T28" fmla="*/ 95 w 644"/>
                <a:gd name="T29" fmla="*/ 35 h 232"/>
                <a:gd name="T30" fmla="*/ 48 w 644"/>
                <a:gd name="T31" fmla="*/ 25 h 232"/>
                <a:gd name="T32" fmla="*/ 0 w 644"/>
                <a:gd name="T33" fmla="*/ 18 h 232"/>
                <a:gd name="T34" fmla="*/ 2 w 644"/>
                <a:gd name="T35" fmla="*/ 14 h 232"/>
                <a:gd name="T36" fmla="*/ 2 w 644"/>
                <a:gd name="T37" fmla="*/ 9 h 232"/>
                <a:gd name="T38" fmla="*/ 3 w 644"/>
                <a:gd name="T39" fmla="*/ 5 h 232"/>
                <a:gd name="T40" fmla="*/ 3 w 644"/>
                <a:gd name="T41" fmla="*/ 0 h 232"/>
                <a:gd name="T42" fmla="*/ 53 w 644"/>
                <a:gd name="T43" fmla="*/ 8 h 232"/>
                <a:gd name="T44" fmla="*/ 103 w 644"/>
                <a:gd name="T45" fmla="*/ 17 h 232"/>
                <a:gd name="T46" fmla="*/ 150 w 644"/>
                <a:gd name="T47" fmla="*/ 26 h 232"/>
                <a:gd name="T48" fmla="*/ 197 w 644"/>
                <a:gd name="T49" fmla="*/ 37 h 232"/>
                <a:gd name="T50" fmla="*/ 244 w 644"/>
                <a:gd name="T51" fmla="*/ 48 h 232"/>
                <a:gd name="T52" fmla="*/ 287 w 644"/>
                <a:gd name="T53" fmla="*/ 60 h 232"/>
                <a:gd name="T54" fmla="*/ 330 w 644"/>
                <a:gd name="T55" fmla="*/ 73 h 232"/>
                <a:gd name="T56" fmla="*/ 370 w 644"/>
                <a:gd name="T57" fmla="*/ 86 h 232"/>
                <a:gd name="T58" fmla="*/ 409 w 644"/>
                <a:gd name="T59" fmla="*/ 100 h 232"/>
                <a:gd name="T60" fmla="*/ 447 w 644"/>
                <a:gd name="T61" fmla="*/ 114 h 232"/>
                <a:gd name="T62" fmla="*/ 483 w 644"/>
                <a:gd name="T63" fmla="*/ 130 h 232"/>
                <a:gd name="T64" fmla="*/ 516 w 644"/>
                <a:gd name="T65" fmla="*/ 145 h 232"/>
                <a:gd name="T66" fmla="*/ 548 w 644"/>
                <a:gd name="T67" fmla="*/ 162 h 232"/>
                <a:gd name="T68" fmla="*/ 578 w 644"/>
                <a:gd name="T69" fmla="*/ 179 h 232"/>
                <a:gd name="T70" fmla="*/ 604 w 644"/>
                <a:gd name="T71" fmla="*/ 196 h 232"/>
                <a:gd name="T72" fmla="*/ 629 w 644"/>
                <a:gd name="T73" fmla="*/ 214 h 232"/>
                <a:gd name="T74" fmla="*/ 634 w 644"/>
                <a:gd name="T75" fmla="*/ 218 h 232"/>
                <a:gd name="T76" fmla="*/ 637 w 644"/>
                <a:gd name="T77" fmla="*/ 222 h 232"/>
                <a:gd name="T78" fmla="*/ 641 w 644"/>
                <a:gd name="T79" fmla="*/ 227 h 232"/>
                <a:gd name="T80" fmla="*/ 644 w 644"/>
                <a:gd name="T81" fmla="*/ 232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44" h="232">
                  <a:moveTo>
                    <a:pt x="644" y="232"/>
                  </a:moveTo>
                  <a:lnTo>
                    <a:pt x="617" y="214"/>
                  </a:lnTo>
                  <a:lnTo>
                    <a:pt x="586" y="197"/>
                  </a:lnTo>
                  <a:lnTo>
                    <a:pt x="553" y="180"/>
                  </a:lnTo>
                  <a:lnTo>
                    <a:pt x="519" y="164"/>
                  </a:lnTo>
                  <a:lnTo>
                    <a:pt x="482" y="147"/>
                  </a:lnTo>
                  <a:lnTo>
                    <a:pt x="444" y="132"/>
                  </a:lnTo>
                  <a:lnTo>
                    <a:pt x="405" y="117"/>
                  </a:lnTo>
                  <a:lnTo>
                    <a:pt x="364" y="104"/>
                  </a:lnTo>
                  <a:lnTo>
                    <a:pt x="322" y="90"/>
                  </a:lnTo>
                  <a:lnTo>
                    <a:pt x="278" y="77"/>
                  </a:lnTo>
                  <a:lnTo>
                    <a:pt x="233" y="66"/>
                  </a:lnTo>
                  <a:lnTo>
                    <a:pt x="188" y="54"/>
                  </a:lnTo>
                  <a:lnTo>
                    <a:pt x="142" y="44"/>
                  </a:lnTo>
                  <a:lnTo>
                    <a:pt x="95" y="35"/>
                  </a:lnTo>
                  <a:lnTo>
                    <a:pt x="48" y="25"/>
                  </a:lnTo>
                  <a:lnTo>
                    <a:pt x="0" y="18"/>
                  </a:lnTo>
                  <a:lnTo>
                    <a:pt x="2" y="14"/>
                  </a:lnTo>
                  <a:lnTo>
                    <a:pt x="2" y="9"/>
                  </a:lnTo>
                  <a:lnTo>
                    <a:pt x="3" y="5"/>
                  </a:lnTo>
                  <a:lnTo>
                    <a:pt x="3" y="0"/>
                  </a:lnTo>
                  <a:lnTo>
                    <a:pt x="53" y="8"/>
                  </a:lnTo>
                  <a:lnTo>
                    <a:pt x="103" y="17"/>
                  </a:lnTo>
                  <a:lnTo>
                    <a:pt x="150" y="26"/>
                  </a:lnTo>
                  <a:lnTo>
                    <a:pt x="197" y="37"/>
                  </a:lnTo>
                  <a:lnTo>
                    <a:pt x="244" y="48"/>
                  </a:lnTo>
                  <a:lnTo>
                    <a:pt x="287" y="60"/>
                  </a:lnTo>
                  <a:lnTo>
                    <a:pt x="330" y="73"/>
                  </a:lnTo>
                  <a:lnTo>
                    <a:pt x="370" y="86"/>
                  </a:lnTo>
                  <a:lnTo>
                    <a:pt x="409" y="100"/>
                  </a:lnTo>
                  <a:lnTo>
                    <a:pt x="447" y="114"/>
                  </a:lnTo>
                  <a:lnTo>
                    <a:pt x="483" y="130"/>
                  </a:lnTo>
                  <a:lnTo>
                    <a:pt x="516" y="145"/>
                  </a:lnTo>
                  <a:lnTo>
                    <a:pt x="548" y="162"/>
                  </a:lnTo>
                  <a:lnTo>
                    <a:pt x="578" y="179"/>
                  </a:lnTo>
                  <a:lnTo>
                    <a:pt x="604" y="196"/>
                  </a:lnTo>
                  <a:lnTo>
                    <a:pt x="629" y="214"/>
                  </a:lnTo>
                  <a:lnTo>
                    <a:pt x="634" y="218"/>
                  </a:lnTo>
                  <a:lnTo>
                    <a:pt x="637" y="222"/>
                  </a:lnTo>
                  <a:lnTo>
                    <a:pt x="641" y="227"/>
                  </a:lnTo>
                  <a:lnTo>
                    <a:pt x="644" y="2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1" name="Freeform 11"/>
            <p:cNvSpPr>
              <a:spLocks/>
            </p:cNvSpPr>
            <p:nvPr/>
          </p:nvSpPr>
          <p:spPr bwMode="auto">
            <a:xfrm>
              <a:off x="2719" y="1120"/>
              <a:ext cx="31" cy="180"/>
            </a:xfrm>
            <a:custGeom>
              <a:avLst/>
              <a:gdLst>
                <a:gd name="T0" fmla="*/ 11 w 63"/>
                <a:gd name="T1" fmla="*/ 0 h 359"/>
                <a:gd name="T2" fmla="*/ 33 w 63"/>
                <a:gd name="T3" fmla="*/ 0 h 359"/>
                <a:gd name="T4" fmla="*/ 38 w 63"/>
                <a:gd name="T5" fmla="*/ 1 h 359"/>
                <a:gd name="T6" fmla="*/ 41 w 63"/>
                <a:gd name="T7" fmla="*/ 3 h 359"/>
                <a:gd name="T8" fmla="*/ 45 w 63"/>
                <a:gd name="T9" fmla="*/ 8 h 359"/>
                <a:gd name="T10" fmla="*/ 46 w 63"/>
                <a:gd name="T11" fmla="*/ 13 h 359"/>
                <a:gd name="T12" fmla="*/ 63 w 63"/>
                <a:gd name="T13" fmla="*/ 332 h 359"/>
                <a:gd name="T14" fmla="*/ 63 w 63"/>
                <a:gd name="T15" fmla="*/ 332 h 359"/>
                <a:gd name="T16" fmla="*/ 60 w 63"/>
                <a:gd name="T17" fmla="*/ 335 h 359"/>
                <a:gd name="T18" fmla="*/ 55 w 63"/>
                <a:gd name="T19" fmla="*/ 339 h 359"/>
                <a:gd name="T20" fmla="*/ 50 w 63"/>
                <a:gd name="T21" fmla="*/ 342 h 359"/>
                <a:gd name="T22" fmla="*/ 45 w 63"/>
                <a:gd name="T23" fmla="*/ 345 h 359"/>
                <a:gd name="T24" fmla="*/ 39 w 63"/>
                <a:gd name="T25" fmla="*/ 349 h 359"/>
                <a:gd name="T26" fmla="*/ 33 w 63"/>
                <a:gd name="T27" fmla="*/ 352 h 359"/>
                <a:gd name="T28" fmla="*/ 26 w 63"/>
                <a:gd name="T29" fmla="*/ 356 h 359"/>
                <a:gd name="T30" fmla="*/ 19 w 63"/>
                <a:gd name="T31" fmla="*/ 359 h 359"/>
                <a:gd name="T32" fmla="*/ 0 w 63"/>
                <a:gd name="T33" fmla="*/ 13 h 359"/>
                <a:gd name="T34" fmla="*/ 1 w 63"/>
                <a:gd name="T35" fmla="*/ 8 h 359"/>
                <a:gd name="T36" fmla="*/ 3 w 63"/>
                <a:gd name="T37" fmla="*/ 3 h 359"/>
                <a:gd name="T38" fmla="*/ 7 w 63"/>
                <a:gd name="T39" fmla="*/ 1 h 359"/>
                <a:gd name="T40" fmla="*/ 11 w 63"/>
                <a:gd name="T41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3" h="359">
                  <a:moveTo>
                    <a:pt x="11" y="0"/>
                  </a:moveTo>
                  <a:lnTo>
                    <a:pt x="33" y="0"/>
                  </a:lnTo>
                  <a:lnTo>
                    <a:pt x="38" y="1"/>
                  </a:lnTo>
                  <a:lnTo>
                    <a:pt x="41" y="3"/>
                  </a:lnTo>
                  <a:lnTo>
                    <a:pt x="45" y="8"/>
                  </a:lnTo>
                  <a:lnTo>
                    <a:pt x="46" y="13"/>
                  </a:lnTo>
                  <a:lnTo>
                    <a:pt x="63" y="332"/>
                  </a:lnTo>
                  <a:lnTo>
                    <a:pt x="63" y="332"/>
                  </a:lnTo>
                  <a:lnTo>
                    <a:pt x="60" y="335"/>
                  </a:lnTo>
                  <a:lnTo>
                    <a:pt x="55" y="339"/>
                  </a:lnTo>
                  <a:lnTo>
                    <a:pt x="50" y="342"/>
                  </a:lnTo>
                  <a:lnTo>
                    <a:pt x="45" y="345"/>
                  </a:lnTo>
                  <a:lnTo>
                    <a:pt x="39" y="349"/>
                  </a:lnTo>
                  <a:lnTo>
                    <a:pt x="33" y="352"/>
                  </a:lnTo>
                  <a:lnTo>
                    <a:pt x="26" y="356"/>
                  </a:lnTo>
                  <a:lnTo>
                    <a:pt x="19" y="359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3"/>
                  </a:lnTo>
                  <a:lnTo>
                    <a:pt x="7" y="1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2" name="Freeform 12"/>
            <p:cNvSpPr>
              <a:spLocks/>
            </p:cNvSpPr>
            <p:nvPr/>
          </p:nvSpPr>
          <p:spPr bwMode="auto">
            <a:xfrm>
              <a:off x="2525" y="1279"/>
              <a:ext cx="160" cy="44"/>
            </a:xfrm>
            <a:custGeom>
              <a:avLst/>
              <a:gdLst>
                <a:gd name="T0" fmla="*/ 40 w 321"/>
                <a:gd name="T1" fmla="*/ 86 h 88"/>
                <a:gd name="T2" fmla="*/ 36 w 321"/>
                <a:gd name="T3" fmla="*/ 81 h 88"/>
                <a:gd name="T4" fmla="*/ 33 w 321"/>
                <a:gd name="T5" fmla="*/ 76 h 88"/>
                <a:gd name="T6" fmla="*/ 29 w 321"/>
                <a:gd name="T7" fmla="*/ 69 h 88"/>
                <a:gd name="T8" fmla="*/ 25 w 321"/>
                <a:gd name="T9" fmla="*/ 62 h 88"/>
                <a:gd name="T10" fmla="*/ 19 w 321"/>
                <a:gd name="T11" fmla="*/ 54 h 88"/>
                <a:gd name="T12" fmla="*/ 13 w 321"/>
                <a:gd name="T13" fmla="*/ 46 h 88"/>
                <a:gd name="T14" fmla="*/ 7 w 321"/>
                <a:gd name="T15" fmla="*/ 39 h 88"/>
                <a:gd name="T16" fmla="*/ 0 w 321"/>
                <a:gd name="T17" fmla="*/ 31 h 88"/>
                <a:gd name="T18" fmla="*/ 0 w 321"/>
                <a:gd name="T19" fmla="*/ 20 h 88"/>
                <a:gd name="T20" fmla="*/ 278 w 321"/>
                <a:gd name="T21" fmla="*/ 0 h 88"/>
                <a:gd name="T22" fmla="*/ 321 w 321"/>
                <a:gd name="T23" fmla="*/ 69 h 88"/>
                <a:gd name="T24" fmla="*/ 309 w 321"/>
                <a:gd name="T25" fmla="*/ 71 h 88"/>
                <a:gd name="T26" fmla="*/ 298 w 321"/>
                <a:gd name="T27" fmla="*/ 73 h 88"/>
                <a:gd name="T28" fmla="*/ 286 w 321"/>
                <a:gd name="T29" fmla="*/ 76 h 88"/>
                <a:gd name="T30" fmla="*/ 273 w 321"/>
                <a:gd name="T31" fmla="*/ 77 h 88"/>
                <a:gd name="T32" fmla="*/ 261 w 321"/>
                <a:gd name="T33" fmla="*/ 79 h 88"/>
                <a:gd name="T34" fmla="*/ 248 w 321"/>
                <a:gd name="T35" fmla="*/ 80 h 88"/>
                <a:gd name="T36" fmla="*/ 235 w 321"/>
                <a:gd name="T37" fmla="*/ 81 h 88"/>
                <a:gd name="T38" fmla="*/ 223 w 321"/>
                <a:gd name="T39" fmla="*/ 84 h 88"/>
                <a:gd name="T40" fmla="*/ 209 w 321"/>
                <a:gd name="T41" fmla="*/ 85 h 88"/>
                <a:gd name="T42" fmla="*/ 195 w 321"/>
                <a:gd name="T43" fmla="*/ 86 h 88"/>
                <a:gd name="T44" fmla="*/ 181 w 321"/>
                <a:gd name="T45" fmla="*/ 86 h 88"/>
                <a:gd name="T46" fmla="*/ 167 w 321"/>
                <a:gd name="T47" fmla="*/ 87 h 88"/>
                <a:gd name="T48" fmla="*/ 154 w 321"/>
                <a:gd name="T49" fmla="*/ 87 h 88"/>
                <a:gd name="T50" fmla="*/ 139 w 321"/>
                <a:gd name="T51" fmla="*/ 88 h 88"/>
                <a:gd name="T52" fmla="*/ 125 w 321"/>
                <a:gd name="T53" fmla="*/ 88 h 88"/>
                <a:gd name="T54" fmla="*/ 110 w 321"/>
                <a:gd name="T55" fmla="*/ 88 h 88"/>
                <a:gd name="T56" fmla="*/ 101 w 321"/>
                <a:gd name="T57" fmla="*/ 88 h 88"/>
                <a:gd name="T58" fmla="*/ 91 w 321"/>
                <a:gd name="T59" fmla="*/ 88 h 88"/>
                <a:gd name="T60" fmla="*/ 82 w 321"/>
                <a:gd name="T61" fmla="*/ 88 h 88"/>
                <a:gd name="T62" fmla="*/ 74 w 321"/>
                <a:gd name="T63" fmla="*/ 87 h 88"/>
                <a:gd name="T64" fmla="*/ 65 w 321"/>
                <a:gd name="T65" fmla="*/ 87 h 88"/>
                <a:gd name="T66" fmla="*/ 57 w 321"/>
                <a:gd name="T67" fmla="*/ 87 h 88"/>
                <a:gd name="T68" fmla="*/ 48 w 321"/>
                <a:gd name="T69" fmla="*/ 86 h 88"/>
                <a:gd name="T70" fmla="*/ 40 w 321"/>
                <a:gd name="T71" fmla="*/ 86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1" h="88">
                  <a:moveTo>
                    <a:pt x="40" y="86"/>
                  </a:moveTo>
                  <a:lnTo>
                    <a:pt x="36" y="81"/>
                  </a:lnTo>
                  <a:lnTo>
                    <a:pt x="33" y="76"/>
                  </a:lnTo>
                  <a:lnTo>
                    <a:pt x="29" y="69"/>
                  </a:lnTo>
                  <a:lnTo>
                    <a:pt x="25" y="62"/>
                  </a:lnTo>
                  <a:lnTo>
                    <a:pt x="19" y="54"/>
                  </a:lnTo>
                  <a:lnTo>
                    <a:pt x="13" y="46"/>
                  </a:lnTo>
                  <a:lnTo>
                    <a:pt x="7" y="39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78" y="0"/>
                  </a:lnTo>
                  <a:lnTo>
                    <a:pt x="321" y="69"/>
                  </a:lnTo>
                  <a:lnTo>
                    <a:pt x="309" y="71"/>
                  </a:lnTo>
                  <a:lnTo>
                    <a:pt x="298" y="73"/>
                  </a:lnTo>
                  <a:lnTo>
                    <a:pt x="286" y="76"/>
                  </a:lnTo>
                  <a:lnTo>
                    <a:pt x="273" y="77"/>
                  </a:lnTo>
                  <a:lnTo>
                    <a:pt x="261" y="79"/>
                  </a:lnTo>
                  <a:lnTo>
                    <a:pt x="248" y="80"/>
                  </a:lnTo>
                  <a:lnTo>
                    <a:pt x="235" y="81"/>
                  </a:lnTo>
                  <a:lnTo>
                    <a:pt x="223" y="84"/>
                  </a:lnTo>
                  <a:lnTo>
                    <a:pt x="209" y="85"/>
                  </a:lnTo>
                  <a:lnTo>
                    <a:pt x="195" y="86"/>
                  </a:lnTo>
                  <a:lnTo>
                    <a:pt x="181" y="86"/>
                  </a:lnTo>
                  <a:lnTo>
                    <a:pt x="167" y="87"/>
                  </a:lnTo>
                  <a:lnTo>
                    <a:pt x="154" y="87"/>
                  </a:lnTo>
                  <a:lnTo>
                    <a:pt x="139" y="88"/>
                  </a:lnTo>
                  <a:lnTo>
                    <a:pt x="125" y="88"/>
                  </a:lnTo>
                  <a:lnTo>
                    <a:pt x="110" y="88"/>
                  </a:lnTo>
                  <a:lnTo>
                    <a:pt x="101" y="88"/>
                  </a:lnTo>
                  <a:lnTo>
                    <a:pt x="91" y="88"/>
                  </a:lnTo>
                  <a:lnTo>
                    <a:pt x="82" y="88"/>
                  </a:lnTo>
                  <a:lnTo>
                    <a:pt x="74" y="87"/>
                  </a:lnTo>
                  <a:lnTo>
                    <a:pt x="65" y="87"/>
                  </a:lnTo>
                  <a:lnTo>
                    <a:pt x="57" y="87"/>
                  </a:lnTo>
                  <a:lnTo>
                    <a:pt x="48" y="86"/>
                  </a:lnTo>
                  <a:lnTo>
                    <a:pt x="40" y="8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3" name="Freeform 13"/>
            <p:cNvSpPr>
              <a:spLocks/>
            </p:cNvSpPr>
            <p:nvPr/>
          </p:nvSpPr>
          <p:spPr bwMode="auto">
            <a:xfrm>
              <a:off x="2498" y="1007"/>
              <a:ext cx="200" cy="203"/>
            </a:xfrm>
            <a:custGeom>
              <a:avLst/>
              <a:gdLst>
                <a:gd name="T0" fmla="*/ 209 w 401"/>
                <a:gd name="T1" fmla="*/ 1 h 407"/>
                <a:gd name="T2" fmla="*/ 248 w 401"/>
                <a:gd name="T3" fmla="*/ 9 h 407"/>
                <a:gd name="T4" fmla="*/ 285 w 401"/>
                <a:gd name="T5" fmla="*/ 24 h 407"/>
                <a:gd name="T6" fmla="*/ 318 w 401"/>
                <a:gd name="T7" fmla="*/ 46 h 407"/>
                <a:gd name="T8" fmla="*/ 348 w 401"/>
                <a:gd name="T9" fmla="*/ 75 h 407"/>
                <a:gd name="T10" fmla="*/ 372 w 401"/>
                <a:gd name="T11" fmla="*/ 107 h 407"/>
                <a:gd name="T12" fmla="*/ 390 w 401"/>
                <a:gd name="T13" fmla="*/ 144 h 407"/>
                <a:gd name="T14" fmla="*/ 399 w 401"/>
                <a:gd name="T15" fmla="*/ 182 h 407"/>
                <a:gd name="T16" fmla="*/ 400 w 401"/>
                <a:gd name="T17" fmla="*/ 229 h 407"/>
                <a:gd name="T18" fmla="*/ 387 w 401"/>
                <a:gd name="T19" fmla="*/ 288 h 407"/>
                <a:gd name="T20" fmla="*/ 363 w 401"/>
                <a:gd name="T21" fmla="*/ 342 h 407"/>
                <a:gd name="T22" fmla="*/ 331 w 401"/>
                <a:gd name="T23" fmla="*/ 385 h 407"/>
                <a:gd name="T24" fmla="*/ 306 w 401"/>
                <a:gd name="T25" fmla="*/ 402 h 407"/>
                <a:gd name="T26" fmla="*/ 294 w 401"/>
                <a:gd name="T27" fmla="*/ 405 h 407"/>
                <a:gd name="T28" fmla="*/ 281 w 401"/>
                <a:gd name="T29" fmla="*/ 407 h 407"/>
                <a:gd name="T30" fmla="*/ 270 w 401"/>
                <a:gd name="T31" fmla="*/ 403 h 407"/>
                <a:gd name="T32" fmla="*/ 241 w 401"/>
                <a:gd name="T33" fmla="*/ 382 h 407"/>
                <a:gd name="T34" fmla="*/ 209 w 401"/>
                <a:gd name="T35" fmla="*/ 328 h 407"/>
                <a:gd name="T36" fmla="*/ 193 w 401"/>
                <a:gd name="T37" fmla="*/ 272 h 407"/>
                <a:gd name="T38" fmla="*/ 186 w 401"/>
                <a:gd name="T39" fmla="*/ 233 h 407"/>
                <a:gd name="T40" fmla="*/ 183 w 401"/>
                <a:gd name="T41" fmla="*/ 215 h 407"/>
                <a:gd name="T42" fmla="*/ 174 w 401"/>
                <a:gd name="T43" fmla="*/ 193 h 407"/>
                <a:gd name="T44" fmla="*/ 162 w 401"/>
                <a:gd name="T45" fmla="*/ 181 h 407"/>
                <a:gd name="T46" fmla="*/ 151 w 401"/>
                <a:gd name="T47" fmla="*/ 174 h 407"/>
                <a:gd name="T48" fmla="*/ 141 w 401"/>
                <a:gd name="T49" fmla="*/ 169 h 407"/>
                <a:gd name="T50" fmla="*/ 129 w 401"/>
                <a:gd name="T51" fmla="*/ 167 h 407"/>
                <a:gd name="T52" fmla="*/ 0 w 401"/>
                <a:gd name="T53" fmla="*/ 167 h 407"/>
                <a:gd name="T54" fmla="*/ 7 w 401"/>
                <a:gd name="T55" fmla="*/ 132 h 407"/>
                <a:gd name="T56" fmla="*/ 21 w 401"/>
                <a:gd name="T57" fmla="*/ 100 h 407"/>
                <a:gd name="T58" fmla="*/ 39 w 401"/>
                <a:gd name="T59" fmla="*/ 73 h 407"/>
                <a:gd name="T60" fmla="*/ 61 w 401"/>
                <a:gd name="T61" fmla="*/ 47 h 407"/>
                <a:gd name="T62" fmla="*/ 89 w 401"/>
                <a:gd name="T63" fmla="*/ 28 h 407"/>
                <a:gd name="T64" fmla="*/ 119 w 401"/>
                <a:gd name="T65" fmla="*/ 13 h 407"/>
                <a:gd name="T66" fmla="*/ 152 w 401"/>
                <a:gd name="T67" fmla="*/ 3 h 407"/>
                <a:gd name="T68" fmla="*/ 188 w 401"/>
                <a:gd name="T69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01" h="407">
                  <a:moveTo>
                    <a:pt x="188" y="0"/>
                  </a:moveTo>
                  <a:lnTo>
                    <a:pt x="209" y="1"/>
                  </a:lnTo>
                  <a:lnTo>
                    <a:pt x="228" y="3"/>
                  </a:lnTo>
                  <a:lnTo>
                    <a:pt x="248" y="9"/>
                  </a:lnTo>
                  <a:lnTo>
                    <a:pt x="266" y="16"/>
                  </a:lnTo>
                  <a:lnTo>
                    <a:pt x="285" y="24"/>
                  </a:lnTo>
                  <a:lnTo>
                    <a:pt x="302" y="35"/>
                  </a:lnTo>
                  <a:lnTo>
                    <a:pt x="318" y="46"/>
                  </a:lnTo>
                  <a:lnTo>
                    <a:pt x="334" y="60"/>
                  </a:lnTo>
                  <a:lnTo>
                    <a:pt x="348" y="75"/>
                  </a:lnTo>
                  <a:lnTo>
                    <a:pt x="361" y="91"/>
                  </a:lnTo>
                  <a:lnTo>
                    <a:pt x="372" y="107"/>
                  </a:lnTo>
                  <a:lnTo>
                    <a:pt x="382" y="126"/>
                  </a:lnTo>
                  <a:lnTo>
                    <a:pt x="390" y="144"/>
                  </a:lnTo>
                  <a:lnTo>
                    <a:pt x="395" y="162"/>
                  </a:lnTo>
                  <a:lnTo>
                    <a:pt x="399" y="182"/>
                  </a:lnTo>
                  <a:lnTo>
                    <a:pt x="401" y="202"/>
                  </a:lnTo>
                  <a:lnTo>
                    <a:pt x="400" y="229"/>
                  </a:lnTo>
                  <a:lnTo>
                    <a:pt x="395" y="259"/>
                  </a:lnTo>
                  <a:lnTo>
                    <a:pt x="387" y="288"/>
                  </a:lnTo>
                  <a:lnTo>
                    <a:pt x="377" y="316"/>
                  </a:lnTo>
                  <a:lnTo>
                    <a:pt x="363" y="342"/>
                  </a:lnTo>
                  <a:lnTo>
                    <a:pt x="348" y="365"/>
                  </a:lnTo>
                  <a:lnTo>
                    <a:pt x="331" y="385"/>
                  </a:lnTo>
                  <a:lnTo>
                    <a:pt x="312" y="399"/>
                  </a:lnTo>
                  <a:lnTo>
                    <a:pt x="306" y="402"/>
                  </a:lnTo>
                  <a:lnTo>
                    <a:pt x="300" y="404"/>
                  </a:lnTo>
                  <a:lnTo>
                    <a:pt x="294" y="405"/>
                  </a:lnTo>
                  <a:lnTo>
                    <a:pt x="288" y="407"/>
                  </a:lnTo>
                  <a:lnTo>
                    <a:pt x="281" y="407"/>
                  </a:lnTo>
                  <a:lnTo>
                    <a:pt x="276" y="405"/>
                  </a:lnTo>
                  <a:lnTo>
                    <a:pt x="270" y="403"/>
                  </a:lnTo>
                  <a:lnTo>
                    <a:pt x="264" y="401"/>
                  </a:lnTo>
                  <a:lnTo>
                    <a:pt x="241" y="382"/>
                  </a:lnTo>
                  <a:lnTo>
                    <a:pt x="223" y="357"/>
                  </a:lnTo>
                  <a:lnTo>
                    <a:pt x="209" y="328"/>
                  </a:lnTo>
                  <a:lnTo>
                    <a:pt x="200" y="299"/>
                  </a:lnTo>
                  <a:lnTo>
                    <a:pt x="193" y="272"/>
                  </a:lnTo>
                  <a:lnTo>
                    <a:pt x="188" y="249"/>
                  </a:lnTo>
                  <a:lnTo>
                    <a:pt x="186" y="233"/>
                  </a:lnTo>
                  <a:lnTo>
                    <a:pt x="186" y="227"/>
                  </a:lnTo>
                  <a:lnTo>
                    <a:pt x="183" y="215"/>
                  </a:lnTo>
                  <a:lnTo>
                    <a:pt x="180" y="204"/>
                  </a:lnTo>
                  <a:lnTo>
                    <a:pt x="174" y="193"/>
                  </a:lnTo>
                  <a:lnTo>
                    <a:pt x="166" y="184"/>
                  </a:lnTo>
                  <a:lnTo>
                    <a:pt x="162" y="181"/>
                  </a:lnTo>
                  <a:lnTo>
                    <a:pt x="156" y="177"/>
                  </a:lnTo>
                  <a:lnTo>
                    <a:pt x="151" y="174"/>
                  </a:lnTo>
                  <a:lnTo>
                    <a:pt x="145" y="172"/>
                  </a:lnTo>
                  <a:lnTo>
                    <a:pt x="141" y="169"/>
                  </a:lnTo>
                  <a:lnTo>
                    <a:pt x="135" y="168"/>
                  </a:lnTo>
                  <a:lnTo>
                    <a:pt x="129" y="167"/>
                  </a:lnTo>
                  <a:lnTo>
                    <a:pt x="124" y="167"/>
                  </a:lnTo>
                  <a:lnTo>
                    <a:pt x="0" y="167"/>
                  </a:lnTo>
                  <a:lnTo>
                    <a:pt x="4" y="150"/>
                  </a:lnTo>
                  <a:lnTo>
                    <a:pt x="7" y="132"/>
                  </a:lnTo>
                  <a:lnTo>
                    <a:pt x="13" y="116"/>
                  </a:lnTo>
                  <a:lnTo>
                    <a:pt x="21" y="100"/>
                  </a:lnTo>
                  <a:lnTo>
                    <a:pt x="29" y="86"/>
                  </a:lnTo>
                  <a:lnTo>
                    <a:pt x="39" y="73"/>
                  </a:lnTo>
                  <a:lnTo>
                    <a:pt x="50" y="60"/>
                  </a:lnTo>
                  <a:lnTo>
                    <a:pt x="61" y="47"/>
                  </a:lnTo>
                  <a:lnTo>
                    <a:pt x="75" y="37"/>
                  </a:lnTo>
                  <a:lnTo>
                    <a:pt x="89" y="28"/>
                  </a:lnTo>
                  <a:lnTo>
                    <a:pt x="104" y="20"/>
                  </a:lnTo>
                  <a:lnTo>
                    <a:pt x="119" y="13"/>
                  </a:lnTo>
                  <a:lnTo>
                    <a:pt x="135" y="7"/>
                  </a:lnTo>
                  <a:lnTo>
                    <a:pt x="152" y="3"/>
                  </a:lnTo>
                  <a:lnTo>
                    <a:pt x="170" y="1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4" name="Freeform 14"/>
            <p:cNvSpPr>
              <a:spLocks/>
            </p:cNvSpPr>
            <p:nvPr/>
          </p:nvSpPr>
          <p:spPr bwMode="auto">
            <a:xfrm>
              <a:off x="2414" y="1106"/>
              <a:ext cx="245" cy="168"/>
            </a:xfrm>
            <a:custGeom>
              <a:avLst/>
              <a:gdLst>
                <a:gd name="T0" fmla="*/ 0 w 490"/>
                <a:gd name="T1" fmla="*/ 177 h 336"/>
                <a:gd name="T2" fmla="*/ 1 w 490"/>
                <a:gd name="T3" fmla="*/ 168 h 336"/>
                <a:gd name="T4" fmla="*/ 8 w 490"/>
                <a:gd name="T5" fmla="*/ 153 h 336"/>
                <a:gd name="T6" fmla="*/ 22 w 490"/>
                <a:gd name="T7" fmla="*/ 134 h 336"/>
                <a:gd name="T8" fmla="*/ 42 w 490"/>
                <a:gd name="T9" fmla="*/ 111 h 336"/>
                <a:gd name="T10" fmla="*/ 65 w 490"/>
                <a:gd name="T11" fmla="*/ 85 h 336"/>
                <a:gd name="T12" fmla="*/ 92 w 490"/>
                <a:gd name="T13" fmla="*/ 58 h 336"/>
                <a:gd name="T14" fmla="*/ 124 w 490"/>
                <a:gd name="T15" fmla="*/ 29 h 336"/>
                <a:gd name="T16" fmla="*/ 156 w 490"/>
                <a:gd name="T17" fmla="*/ 0 h 336"/>
                <a:gd name="T18" fmla="*/ 292 w 490"/>
                <a:gd name="T19" fmla="*/ 0 h 336"/>
                <a:gd name="T20" fmla="*/ 297 w 490"/>
                <a:gd name="T21" fmla="*/ 1 h 336"/>
                <a:gd name="T22" fmla="*/ 303 w 490"/>
                <a:gd name="T23" fmla="*/ 2 h 336"/>
                <a:gd name="T24" fmla="*/ 308 w 490"/>
                <a:gd name="T25" fmla="*/ 5 h 336"/>
                <a:gd name="T26" fmla="*/ 312 w 490"/>
                <a:gd name="T27" fmla="*/ 8 h 336"/>
                <a:gd name="T28" fmla="*/ 316 w 490"/>
                <a:gd name="T29" fmla="*/ 13 h 336"/>
                <a:gd name="T30" fmla="*/ 319 w 490"/>
                <a:gd name="T31" fmla="*/ 17 h 336"/>
                <a:gd name="T32" fmla="*/ 321 w 490"/>
                <a:gd name="T33" fmla="*/ 23 h 336"/>
                <a:gd name="T34" fmla="*/ 322 w 490"/>
                <a:gd name="T35" fmla="*/ 29 h 336"/>
                <a:gd name="T36" fmla="*/ 323 w 490"/>
                <a:gd name="T37" fmla="*/ 37 h 336"/>
                <a:gd name="T38" fmla="*/ 325 w 490"/>
                <a:gd name="T39" fmla="*/ 57 h 336"/>
                <a:gd name="T40" fmla="*/ 330 w 490"/>
                <a:gd name="T41" fmla="*/ 82 h 336"/>
                <a:gd name="T42" fmla="*/ 338 w 490"/>
                <a:gd name="T43" fmla="*/ 113 h 336"/>
                <a:gd name="T44" fmla="*/ 349 w 490"/>
                <a:gd name="T45" fmla="*/ 145 h 336"/>
                <a:gd name="T46" fmla="*/ 367 w 490"/>
                <a:gd name="T47" fmla="*/ 177 h 336"/>
                <a:gd name="T48" fmla="*/ 388 w 490"/>
                <a:gd name="T49" fmla="*/ 206 h 336"/>
                <a:gd name="T50" fmla="*/ 417 w 490"/>
                <a:gd name="T51" fmla="*/ 228 h 336"/>
                <a:gd name="T52" fmla="*/ 425 w 490"/>
                <a:gd name="T53" fmla="*/ 232 h 336"/>
                <a:gd name="T54" fmla="*/ 433 w 490"/>
                <a:gd name="T55" fmla="*/ 235 h 336"/>
                <a:gd name="T56" fmla="*/ 440 w 490"/>
                <a:gd name="T57" fmla="*/ 237 h 336"/>
                <a:gd name="T58" fmla="*/ 448 w 490"/>
                <a:gd name="T59" fmla="*/ 239 h 336"/>
                <a:gd name="T60" fmla="*/ 456 w 490"/>
                <a:gd name="T61" fmla="*/ 239 h 336"/>
                <a:gd name="T62" fmla="*/ 465 w 490"/>
                <a:gd name="T63" fmla="*/ 239 h 336"/>
                <a:gd name="T64" fmla="*/ 473 w 490"/>
                <a:gd name="T65" fmla="*/ 236 h 336"/>
                <a:gd name="T66" fmla="*/ 481 w 490"/>
                <a:gd name="T67" fmla="*/ 234 h 336"/>
                <a:gd name="T68" fmla="*/ 490 w 490"/>
                <a:gd name="T69" fmla="*/ 316 h 336"/>
                <a:gd name="T70" fmla="*/ 220 w 490"/>
                <a:gd name="T71" fmla="*/ 336 h 336"/>
                <a:gd name="T72" fmla="*/ 205 w 490"/>
                <a:gd name="T73" fmla="*/ 211 h 336"/>
                <a:gd name="T74" fmla="*/ 192 w 490"/>
                <a:gd name="T75" fmla="*/ 211 h 336"/>
                <a:gd name="T76" fmla="*/ 190 w 490"/>
                <a:gd name="T77" fmla="*/ 211 h 336"/>
                <a:gd name="T78" fmla="*/ 186 w 490"/>
                <a:gd name="T79" fmla="*/ 211 h 336"/>
                <a:gd name="T80" fmla="*/ 179 w 490"/>
                <a:gd name="T81" fmla="*/ 210 h 336"/>
                <a:gd name="T82" fmla="*/ 170 w 490"/>
                <a:gd name="T83" fmla="*/ 210 h 336"/>
                <a:gd name="T84" fmla="*/ 158 w 490"/>
                <a:gd name="T85" fmla="*/ 209 h 336"/>
                <a:gd name="T86" fmla="*/ 145 w 490"/>
                <a:gd name="T87" fmla="*/ 207 h 336"/>
                <a:gd name="T88" fmla="*/ 132 w 490"/>
                <a:gd name="T89" fmla="*/ 206 h 336"/>
                <a:gd name="T90" fmla="*/ 117 w 490"/>
                <a:gd name="T91" fmla="*/ 205 h 336"/>
                <a:gd name="T92" fmla="*/ 102 w 490"/>
                <a:gd name="T93" fmla="*/ 203 h 336"/>
                <a:gd name="T94" fmla="*/ 86 w 490"/>
                <a:gd name="T95" fmla="*/ 201 h 336"/>
                <a:gd name="T96" fmla="*/ 69 w 490"/>
                <a:gd name="T97" fmla="*/ 198 h 336"/>
                <a:gd name="T98" fmla="*/ 54 w 490"/>
                <a:gd name="T99" fmla="*/ 195 h 336"/>
                <a:gd name="T100" fmla="*/ 39 w 490"/>
                <a:gd name="T101" fmla="*/ 191 h 336"/>
                <a:gd name="T102" fmla="*/ 26 w 490"/>
                <a:gd name="T103" fmla="*/ 188 h 336"/>
                <a:gd name="T104" fmla="*/ 13 w 490"/>
                <a:gd name="T105" fmla="*/ 183 h 336"/>
                <a:gd name="T106" fmla="*/ 1 w 490"/>
                <a:gd name="T107" fmla="*/ 179 h 336"/>
                <a:gd name="T108" fmla="*/ 0 w 490"/>
                <a:gd name="T109" fmla="*/ 177 h 336"/>
                <a:gd name="T110" fmla="*/ 0 w 490"/>
                <a:gd name="T111" fmla="*/ 177 h 336"/>
                <a:gd name="T112" fmla="*/ 0 w 490"/>
                <a:gd name="T113" fmla="*/ 177 h 336"/>
                <a:gd name="T114" fmla="*/ 0 w 490"/>
                <a:gd name="T115" fmla="*/ 177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90" h="336">
                  <a:moveTo>
                    <a:pt x="0" y="177"/>
                  </a:moveTo>
                  <a:lnTo>
                    <a:pt x="1" y="168"/>
                  </a:lnTo>
                  <a:lnTo>
                    <a:pt x="8" y="153"/>
                  </a:lnTo>
                  <a:lnTo>
                    <a:pt x="22" y="134"/>
                  </a:lnTo>
                  <a:lnTo>
                    <a:pt x="42" y="111"/>
                  </a:lnTo>
                  <a:lnTo>
                    <a:pt x="65" y="85"/>
                  </a:lnTo>
                  <a:lnTo>
                    <a:pt x="92" y="58"/>
                  </a:lnTo>
                  <a:lnTo>
                    <a:pt x="124" y="29"/>
                  </a:lnTo>
                  <a:lnTo>
                    <a:pt x="156" y="0"/>
                  </a:lnTo>
                  <a:lnTo>
                    <a:pt x="292" y="0"/>
                  </a:lnTo>
                  <a:lnTo>
                    <a:pt x="297" y="1"/>
                  </a:lnTo>
                  <a:lnTo>
                    <a:pt x="303" y="2"/>
                  </a:lnTo>
                  <a:lnTo>
                    <a:pt x="308" y="5"/>
                  </a:lnTo>
                  <a:lnTo>
                    <a:pt x="312" y="8"/>
                  </a:lnTo>
                  <a:lnTo>
                    <a:pt x="316" y="13"/>
                  </a:lnTo>
                  <a:lnTo>
                    <a:pt x="319" y="17"/>
                  </a:lnTo>
                  <a:lnTo>
                    <a:pt x="321" y="23"/>
                  </a:lnTo>
                  <a:lnTo>
                    <a:pt x="322" y="29"/>
                  </a:lnTo>
                  <a:lnTo>
                    <a:pt x="323" y="37"/>
                  </a:lnTo>
                  <a:lnTo>
                    <a:pt x="325" y="57"/>
                  </a:lnTo>
                  <a:lnTo>
                    <a:pt x="330" y="82"/>
                  </a:lnTo>
                  <a:lnTo>
                    <a:pt x="338" y="113"/>
                  </a:lnTo>
                  <a:lnTo>
                    <a:pt x="349" y="145"/>
                  </a:lnTo>
                  <a:lnTo>
                    <a:pt x="367" y="177"/>
                  </a:lnTo>
                  <a:lnTo>
                    <a:pt x="388" y="206"/>
                  </a:lnTo>
                  <a:lnTo>
                    <a:pt x="417" y="228"/>
                  </a:lnTo>
                  <a:lnTo>
                    <a:pt x="425" y="232"/>
                  </a:lnTo>
                  <a:lnTo>
                    <a:pt x="433" y="235"/>
                  </a:lnTo>
                  <a:lnTo>
                    <a:pt x="440" y="237"/>
                  </a:lnTo>
                  <a:lnTo>
                    <a:pt x="448" y="239"/>
                  </a:lnTo>
                  <a:lnTo>
                    <a:pt x="456" y="239"/>
                  </a:lnTo>
                  <a:lnTo>
                    <a:pt x="465" y="239"/>
                  </a:lnTo>
                  <a:lnTo>
                    <a:pt x="473" y="236"/>
                  </a:lnTo>
                  <a:lnTo>
                    <a:pt x="481" y="234"/>
                  </a:lnTo>
                  <a:lnTo>
                    <a:pt x="490" y="316"/>
                  </a:lnTo>
                  <a:lnTo>
                    <a:pt x="220" y="336"/>
                  </a:lnTo>
                  <a:lnTo>
                    <a:pt x="205" y="211"/>
                  </a:lnTo>
                  <a:lnTo>
                    <a:pt x="192" y="211"/>
                  </a:lnTo>
                  <a:lnTo>
                    <a:pt x="190" y="211"/>
                  </a:lnTo>
                  <a:lnTo>
                    <a:pt x="186" y="211"/>
                  </a:lnTo>
                  <a:lnTo>
                    <a:pt x="179" y="210"/>
                  </a:lnTo>
                  <a:lnTo>
                    <a:pt x="170" y="210"/>
                  </a:lnTo>
                  <a:lnTo>
                    <a:pt x="158" y="209"/>
                  </a:lnTo>
                  <a:lnTo>
                    <a:pt x="145" y="207"/>
                  </a:lnTo>
                  <a:lnTo>
                    <a:pt x="132" y="206"/>
                  </a:lnTo>
                  <a:lnTo>
                    <a:pt x="117" y="205"/>
                  </a:lnTo>
                  <a:lnTo>
                    <a:pt x="102" y="203"/>
                  </a:lnTo>
                  <a:lnTo>
                    <a:pt x="86" y="201"/>
                  </a:lnTo>
                  <a:lnTo>
                    <a:pt x="69" y="198"/>
                  </a:lnTo>
                  <a:lnTo>
                    <a:pt x="54" y="195"/>
                  </a:lnTo>
                  <a:lnTo>
                    <a:pt x="39" y="191"/>
                  </a:lnTo>
                  <a:lnTo>
                    <a:pt x="26" y="188"/>
                  </a:lnTo>
                  <a:lnTo>
                    <a:pt x="13" y="183"/>
                  </a:lnTo>
                  <a:lnTo>
                    <a:pt x="1" y="179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5" name="Freeform 15"/>
            <p:cNvSpPr>
              <a:spLocks/>
            </p:cNvSpPr>
            <p:nvPr/>
          </p:nvSpPr>
          <p:spPr bwMode="auto">
            <a:xfrm>
              <a:off x="2473" y="1297"/>
              <a:ext cx="53" cy="24"/>
            </a:xfrm>
            <a:custGeom>
              <a:avLst/>
              <a:gdLst>
                <a:gd name="T0" fmla="*/ 53 w 106"/>
                <a:gd name="T1" fmla="*/ 0 h 49"/>
                <a:gd name="T2" fmla="*/ 56 w 106"/>
                <a:gd name="T3" fmla="*/ 0 h 49"/>
                <a:gd name="T4" fmla="*/ 61 w 106"/>
                <a:gd name="T5" fmla="*/ 2 h 49"/>
                <a:gd name="T6" fmla="*/ 67 w 106"/>
                <a:gd name="T7" fmla="*/ 4 h 49"/>
                <a:gd name="T8" fmla="*/ 72 w 106"/>
                <a:gd name="T9" fmla="*/ 8 h 49"/>
                <a:gd name="T10" fmla="*/ 72 w 106"/>
                <a:gd name="T11" fmla="*/ 11 h 49"/>
                <a:gd name="T12" fmla="*/ 76 w 106"/>
                <a:gd name="T13" fmla="*/ 12 h 49"/>
                <a:gd name="T14" fmla="*/ 84 w 106"/>
                <a:gd name="T15" fmla="*/ 20 h 49"/>
                <a:gd name="T16" fmla="*/ 91 w 106"/>
                <a:gd name="T17" fmla="*/ 28 h 49"/>
                <a:gd name="T18" fmla="*/ 99 w 106"/>
                <a:gd name="T19" fmla="*/ 38 h 49"/>
                <a:gd name="T20" fmla="*/ 106 w 106"/>
                <a:gd name="T21" fmla="*/ 49 h 49"/>
                <a:gd name="T22" fmla="*/ 92 w 106"/>
                <a:gd name="T23" fmla="*/ 48 h 49"/>
                <a:gd name="T24" fmla="*/ 78 w 106"/>
                <a:gd name="T25" fmla="*/ 46 h 49"/>
                <a:gd name="T26" fmla="*/ 64 w 106"/>
                <a:gd name="T27" fmla="*/ 44 h 49"/>
                <a:gd name="T28" fmla="*/ 50 w 106"/>
                <a:gd name="T29" fmla="*/ 43 h 49"/>
                <a:gd name="T30" fmla="*/ 38 w 106"/>
                <a:gd name="T31" fmla="*/ 41 h 49"/>
                <a:gd name="T32" fmla="*/ 25 w 106"/>
                <a:gd name="T33" fmla="*/ 38 h 49"/>
                <a:gd name="T34" fmla="*/ 12 w 106"/>
                <a:gd name="T35" fmla="*/ 36 h 49"/>
                <a:gd name="T36" fmla="*/ 0 w 106"/>
                <a:gd name="T37" fmla="*/ 34 h 49"/>
                <a:gd name="T38" fmla="*/ 33 w 106"/>
                <a:gd name="T39" fmla="*/ 22 h 49"/>
                <a:gd name="T40" fmla="*/ 30 w 106"/>
                <a:gd name="T41" fmla="*/ 12 h 49"/>
                <a:gd name="T42" fmla="*/ 32 w 106"/>
                <a:gd name="T43" fmla="*/ 10 h 49"/>
                <a:gd name="T44" fmla="*/ 37 w 106"/>
                <a:gd name="T45" fmla="*/ 7 h 49"/>
                <a:gd name="T46" fmla="*/ 42 w 106"/>
                <a:gd name="T47" fmla="*/ 4 h 49"/>
                <a:gd name="T48" fmla="*/ 53 w 106"/>
                <a:gd name="T4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6" h="49">
                  <a:moveTo>
                    <a:pt x="53" y="0"/>
                  </a:moveTo>
                  <a:lnTo>
                    <a:pt x="56" y="0"/>
                  </a:lnTo>
                  <a:lnTo>
                    <a:pt x="61" y="2"/>
                  </a:lnTo>
                  <a:lnTo>
                    <a:pt x="67" y="4"/>
                  </a:lnTo>
                  <a:lnTo>
                    <a:pt x="72" y="8"/>
                  </a:lnTo>
                  <a:lnTo>
                    <a:pt x="72" y="11"/>
                  </a:lnTo>
                  <a:lnTo>
                    <a:pt x="76" y="12"/>
                  </a:lnTo>
                  <a:lnTo>
                    <a:pt x="84" y="20"/>
                  </a:lnTo>
                  <a:lnTo>
                    <a:pt x="91" y="28"/>
                  </a:lnTo>
                  <a:lnTo>
                    <a:pt x="99" y="38"/>
                  </a:lnTo>
                  <a:lnTo>
                    <a:pt x="106" y="49"/>
                  </a:lnTo>
                  <a:lnTo>
                    <a:pt x="92" y="48"/>
                  </a:lnTo>
                  <a:lnTo>
                    <a:pt x="78" y="46"/>
                  </a:lnTo>
                  <a:lnTo>
                    <a:pt x="64" y="44"/>
                  </a:lnTo>
                  <a:lnTo>
                    <a:pt x="50" y="43"/>
                  </a:lnTo>
                  <a:lnTo>
                    <a:pt x="38" y="41"/>
                  </a:lnTo>
                  <a:lnTo>
                    <a:pt x="25" y="38"/>
                  </a:lnTo>
                  <a:lnTo>
                    <a:pt x="12" y="36"/>
                  </a:lnTo>
                  <a:lnTo>
                    <a:pt x="0" y="34"/>
                  </a:lnTo>
                  <a:lnTo>
                    <a:pt x="33" y="22"/>
                  </a:lnTo>
                  <a:lnTo>
                    <a:pt x="30" y="12"/>
                  </a:lnTo>
                  <a:lnTo>
                    <a:pt x="32" y="10"/>
                  </a:lnTo>
                  <a:lnTo>
                    <a:pt x="37" y="7"/>
                  </a:lnTo>
                  <a:lnTo>
                    <a:pt x="42" y="4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6" name="Freeform 16"/>
            <p:cNvSpPr>
              <a:spLocks/>
            </p:cNvSpPr>
            <p:nvPr/>
          </p:nvSpPr>
          <p:spPr bwMode="auto">
            <a:xfrm>
              <a:off x="2434" y="1248"/>
              <a:ext cx="41" cy="52"/>
            </a:xfrm>
            <a:custGeom>
              <a:avLst/>
              <a:gdLst>
                <a:gd name="T0" fmla="*/ 5 w 83"/>
                <a:gd name="T1" fmla="*/ 3 h 102"/>
                <a:gd name="T2" fmla="*/ 9 w 83"/>
                <a:gd name="T3" fmla="*/ 1 h 102"/>
                <a:gd name="T4" fmla="*/ 12 w 83"/>
                <a:gd name="T5" fmla="*/ 0 h 102"/>
                <a:gd name="T6" fmla="*/ 15 w 83"/>
                <a:gd name="T7" fmla="*/ 0 h 102"/>
                <a:gd name="T8" fmla="*/ 19 w 83"/>
                <a:gd name="T9" fmla="*/ 2 h 102"/>
                <a:gd name="T10" fmla="*/ 83 w 83"/>
                <a:gd name="T11" fmla="*/ 89 h 102"/>
                <a:gd name="T12" fmla="*/ 82 w 83"/>
                <a:gd name="T13" fmla="*/ 91 h 102"/>
                <a:gd name="T14" fmla="*/ 81 w 83"/>
                <a:gd name="T15" fmla="*/ 93 h 102"/>
                <a:gd name="T16" fmla="*/ 80 w 83"/>
                <a:gd name="T17" fmla="*/ 94 h 102"/>
                <a:gd name="T18" fmla="*/ 80 w 83"/>
                <a:gd name="T19" fmla="*/ 96 h 102"/>
                <a:gd name="T20" fmla="*/ 65 w 83"/>
                <a:gd name="T21" fmla="*/ 102 h 102"/>
                <a:gd name="T22" fmla="*/ 2 w 83"/>
                <a:gd name="T23" fmla="*/ 17 h 102"/>
                <a:gd name="T24" fmla="*/ 0 w 83"/>
                <a:gd name="T25" fmla="*/ 15 h 102"/>
                <a:gd name="T26" fmla="*/ 0 w 83"/>
                <a:gd name="T27" fmla="*/ 11 h 102"/>
                <a:gd name="T28" fmla="*/ 2 w 83"/>
                <a:gd name="T29" fmla="*/ 8 h 102"/>
                <a:gd name="T30" fmla="*/ 5 w 83"/>
                <a:gd name="T31" fmla="*/ 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3" h="102">
                  <a:moveTo>
                    <a:pt x="5" y="3"/>
                  </a:move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83" y="89"/>
                  </a:lnTo>
                  <a:lnTo>
                    <a:pt x="82" y="91"/>
                  </a:lnTo>
                  <a:lnTo>
                    <a:pt x="81" y="93"/>
                  </a:lnTo>
                  <a:lnTo>
                    <a:pt x="80" y="94"/>
                  </a:lnTo>
                  <a:lnTo>
                    <a:pt x="80" y="96"/>
                  </a:lnTo>
                  <a:lnTo>
                    <a:pt x="65" y="102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7" name="Freeform 17"/>
            <p:cNvSpPr>
              <a:spLocks/>
            </p:cNvSpPr>
            <p:nvPr/>
          </p:nvSpPr>
          <p:spPr bwMode="auto">
            <a:xfrm>
              <a:off x="2054" y="1264"/>
              <a:ext cx="328" cy="91"/>
            </a:xfrm>
            <a:custGeom>
              <a:avLst/>
              <a:gdLst>
                <a:gd name="T0" fmla="*/ 657 w 657"/>
                <a:gd name="T1" fmla="*/ 18 h 182"/>
                <a:gd name="T2" fmla="*/ 605 w 657"/>
                <a:gd name="T3" fmla="*/ 24 h 182"/>
                <a:gd name="T4" fmla="*/ 554 w 657"/>
                <a:gd name="T5" fmla="*/ 31 h 182"/>
                <a:gd name="T6" fmla="*/ 506 w 657"/>
                <a:gd name="T7" fmla="*/ 38 h 182"/>
                <a:gd name="T8" fmla="*/ 458 w 657"/>
                <a:gd name="T9" fmla="*/ 46 h 182"/>
                <a:gd name="T10" fmla="*/ 412 w 657"/>
                <a:gd name="T11" fmla="*/ 54 h 182"/>
                <a:gd name="T12" fmla="*/ 367 w 657"/>
                <a:gd name="T13" fmla="*/ 63 h 182"/>
                <a:gd name="T14" fmla="*/ 323 w 657"/>
                <a:gd name="T15" fmla="*/ 72 h 182"/>
                <a:gd name="T16" fmla="*/ 280 w 657"/>
                <a:gd name="T17" fmla="*/ 83 h 182"/>
                <a:gd name="T18" fmla="*/ 240 w 657"/>
                <a:gd name="T19" fmla="*/ 93 h 182"/>
                <a:gd name="T20" fmla="*/ 201 w 657"/>
                <a:gd name="T21" fmla="*/ 104 h 182"/>
                <a:gd name="T22" fmla="*/ 164 w 657"/>
                <a:gd name="T23" fmla="*/ 116 h 182"/>
                <a:gd name="T24" fmla="*/ 127 w 657"/>
                <a:gd name="T25" fmla="*/ 128 h 182"/>
                <a:gd name="T26" fmla="*/ 94 w 657"/>
                <a:gd name="T27" fmla="*/ 140 h 182"/>
                <a:gd name="T28" fmla="*/ 60 w 657"/>
                <a:gd name="T29" fmla="*/ 154 h 182"/>
                <a:gd name="T30" fmla="*/ 29 w 657"/>
                <a:gd name="T31" fmla="*/ 168 h 182"/>
                <a:gd name="T32" fmla="*/ 0 w 657"/>
                <a:gd name="T33" fmla="*/ 182 h 182"/>
                <a:gd name="T34" fmla="*/ 29 w 657"/>
                <a:gd name="T35" fmla="*/ 166 h 182"/>
                <a:gd name="T36" fmla="*/ 59 w 657"/>
                <a:gd name="T37" fmla="*/ 150 h 182"/>
                <a:gd name="T38" fmla="*/ 91 w 657"/>
                <a:gd name="T39" fmla="*/ 135 h 182"/>
                <a:gd name="T40" fmla="*/ 126 w 657"/>
                <a:gd name="T41" fmla="*/ 121 h 182"/>
                <a:gd name="T42" fmla="*/ 162 w 657"/>
                <a:gd name="T43" fmla="*/ 107 h 182"/>
                <a:gd name="T44" fmla="*/ 199 w 657"/>
                <a:gd name="T45" fmla="*/ 93 h 182"/>
                <a:gd name="T46" fmla="*/ 238 w 657"/>
                <a:gd name="T47" fmla="*/ 82 h 182"/>
                <a:gd name="T48" fmla="*/ 279 w 657"/>
                <a:gd name="T49" fmla="*/ 69 h 182"/>
                <a:gd name="T50" fmla="*/ 322 w 657"/>
                <a:gd name="T51" fmla="*/ 59 h 182"/>
                <a:gd name="T52" fmla="*/ 366 w 657"/>
                <a:gd name="T53" fmla="*/ 47 h 182"/>
                <a:gd name="T54" fmla="*/ 410 w 657"/>
                <a:gd name="T55" fmla="*/ 38 h 182"/>
                <a:gd name="T56" fmla="*/ 457 w 657"/>
                <a:gd name="T57" fmla="*/ 29 h 182"/>
                <a:gd name="T58" fmla="*/ 505 w 657"/>
                <a:gd name="T59" fmla="*/ 21 h 182"/>
                <a:gd name="T60" fmla="*/ 554 w 657"/>
                <a:gd name="T61" fmla="*/ 13 h 182"/>
                <a:gd name="T62" fmla="*/ 604 w 657"/>
                <a:gd name="T63" fmla="*/ 6 h 182"/>
                <a:gd name="T64" fmla="*/ 656 w 657"/>
                <a:gd name="T65" fmla="*/ 0 h 182"/>
                <a:gd name="T66" fmla="*/ 656 w 657"/>
                <a:gd name="T67" fmla="*/ 4 h 182"/>
                <a:gd name="T68" fmla="*/ 656 w 657"/>
                <a:gd name="T69" fmla="*/ 9 h 182"/>
                <a:gd name="T70" fmla="*/ 656 w 657"/>
                <a:gd name="T71" fmla="*/ 14 h 182"/>
                <a:gd name="T72" fmla="*/ 657 w 657"/>
                <a:gd name="T73" fmla="*/ 1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57" h="182">
                  <a:moveTo>
                    <a:pt x="657" y="18"/>
                  </a:moveTo>
                  <a:lnTo>
                    <a:pt x="605" y="24"/>
                  </a:lnTo>
                  <a:lnTo>
                    <a:pt x="554" y="31"/>
                  </a:lnTo>
                  <a:lnTo>
                    <a:pt x="506" y="38"/>
                  </a:lnTo>
                  <a:lnTo>
                    <a:pt x="458" y="46"/>
                  </a:lnTo>
                  <a:lnTo>
                    <a:pt x="412" y="54"/>
                  </a:lnTo>
                  <a:lnTo>
                    <a:pt x="367" y="63"/>
                  </a:lnTo>
                  <a:lnTo>
                    <a:pt x="323" y="72"/>
                  </a:lnTo>
                  <a:lnTo>
                    <a:pt x="280" y="83"/>
                  </a:lnTo>
                  <a:lnTo>
                    <a:pt x="240" y="93"/>
                  </a:lnTo>
                  <a:lnTo>
                    <a:pt x="201" y="104"/>
                  </a:lnTo>
                  <a:lnTo>
                    <a:pt x="164" y="116"/>
                  </a:lnTo>
                  <a:lnTo>
                    <a:pt x="127" y="128"/>
                  </a:lnTo>
                  <a:lnTo>
                    <a:pt x="94" y="140"/>
                  </a:lnTo>
                  <a:lnTo>
                    <a:pt x="60" y="154"/>
                  </a:lnTo>
                  <a:lnTo>
                    <a:pt x="29" y="168"/>
                  </a:lnTo>
                  <a:lnTo>
                    <a:pt x="0" y="182"/>
                  </a:lnTo>
                  <a:lnTo>
                    <a:pt x="29" y="166"/>
                  </a:lnTo>
                  <a:lnTo>
                    <a:pt x="59" y="150"/>
                  </a:lnTo>
                  <a:lnTo>
                    <a:pt x="91" y="135"/>
                  </a:lnTo>
                  <a:lnTo>
                    <a:pt x="126" y="121"/>
                  </a:lnTo>
                  <a:lnTo>
                    <a:pt x="162" y="107"/>
                  </a:lnTo>
                  <a:lnTo>
                    <a:pt x="199" y="93"/>
                  </a:lnTo>
                  <a:lnTo>
                    <a:pt x="238" y="82"/>
                  </a:lnTo>
                  <a:lnTo>
                    <a:pt x="279" y="69"/>
                  </a:lnTo>
                  <a:lnTo>
                    <a:pt x="322" y="59"/>
                  </a:lnTo>
                  <a:lnTo>
                    <a:pt x="366" y="47"/>
                  </a:lnTo>
                  <a:lnTo>
                    <a:pt x="410" y="38"/>
                  </a:lnTo>
                  <a:lnTo>
                    <a:pt x="457" y="29"/>
                  </a:lnTo>
                  <a:lnTo>
                    <a:pt x="505" y="21"/>
                  </a:lnTo>
                  <a:lnTo>
                    <a:pt x="554" y="13"/>
                  </a:lnTo>
                  <a:lnTo>
                    <a:pt x="604" y="6"/>
                  </a:lnTo>
                  <a:lnTo>
                    <a:pt x="656" y="0"/>
                  </a:lnTo>
                  <a:lnTo>
                    <a:pt x="656" y="4"/>
                  </a:lnTo>
                  <a:lnTo>
                    <a:pt x="656" y="9"/>
                  </a:lnTo>
                  <a:lnTo>
                    <a:pt x="656" y="14"/>
                  </a:lnTo>
                  <a:lnTo>
                    <a:pt x="65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8" name="Freeform 18"/>
            <p:cNvSpPr>
              <a:spLocks/>
            </p:cNvSpPr>
            <p:nvPr/>
          </p:nvSpPr>
          <p:spPr bwMode="auto">
            <a:xfrm>
              <a:off x="2098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2 w 620"/>
                <a:gd name="T9" fmla="*/ 590 h 620"/>
                <a:gd name="T10" fmla="*/ 166 w 620"/>
                <a:gd name="T11" fmla="*/ 576 h 620"/>
                <a:gd name="T12" fmla="*/ 139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4 w 620"/>
                <a:gd name="T19" fmla="*/ 455 h 620"/>
                <a:gd name="T20" fmla="*/ 18 w 620"/>
                <a:gd name="T21" fmla="*/ 400 h 620"/>
                <a:gd name="T22" fmla="*/ 3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1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6 w 620"/>
                <a:gd name="T45" fmla="*/ 4 h 620"/>
                <a:gd name="T46" fmla="*/ 278 w 620"/>
                <a:gd name="T47" fmla="*/ 0 h 620"/>
                <a:gd name="T48" fmla="*/ 307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8 w 620"/>
                <a:gd name="T55" fmla="*/ 19 h 620"/>
                <a:gd name="T56" fmla="*/ 427 w 620"/>
                <a:gd name="T57" fmla="*/ 30 h 620"/>
                <a:gd name="T58" fmla="*/ 454 w 620"/>
                <a:gd name="T59" fmla="*/ 44 h 620"/>
                <a:gd name="T60" fmla="*/ 480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1 w 620"/>
                <a:gd name="T69" fmla="*/ 220 h 620"/>
                <a:gd name="T70" fmla="*/ 616 w 620"/>
                <a:gd name="T71" fmla="*/ 279 h 620"/>
                <a:gd name="T72" fmla="*/ 620 w 620"/>
                <a:gd name="T73" fmla="*/ 341 h 620"/>
                <a:gd name="T74" fmla="*/ 610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19 w 620"/>
                <a:gd name="T81" fmla="*/ 549 h 620"/>
                <a:gd name="T82" fmla="*/ 472 w 620"/>
                <a:gd name="T83" fmla="*/ 582 h 620"/>
                <a:gd name="T84" fmla="*/ 418 w 620"/>
                <a:gd name="T85" fmla="*/ 606 h 620"/>
                <a:gd name="T86" fmla="*/ 358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7" y="597"/>
                  </a:lnTo>
                  <a:lnTo>
                    <a:pt x="192" y="590"/>
                  </a:lnTo>
                  <a:lnTo>
                    <a:pt x="178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39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2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4" y="455"/>
                  </a:lnTo>
                  <a:lnTo>
                    <a:pt x="30" y="429"/>
                  </a:lnTo>
                  <a:lnTo>
                    <a:pt x="18" y="400"/>
                  </a:lnTo>
                  <a:lnTo>
                    <a:pt x="9" y="371"/>
                  </a:lnTo>
                  <a:lnTo>
                    <a:pt x="3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2" y="249"/>
                  </a:lnTo>
                  <a:lnTo>
                    <a:pt x="8" y="220"/>
                  </a:lnTo>
                  <a:lnTo>
                    <a:pt x="17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8" y="91"/>
                  </a:lnTo>
                  <a:lnTo>
                    <a:pt x="89" y="81"/>
                  </a:lnTo>
                  <a:lnTo>
                    <a:pt x="100" y="71"/>
                  </a:lnTo>
                  <a:lnTo>
                    <a:pt x="112" y="61"/>
                  </a:lnTo>
                  <a:lnTo>
                    <a:pt x="123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1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1" y="6"/>
                  </a:lnTo>
                  <a:lnTo>
                    <a:pt x="246" y="4"/>
                  </a:lnTo>
                  <a:lnTo>
                    <a:pt x="261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7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8" y="19"/>
                  </a:lnTo>
                  <a:lnTo>
                    <a:pt x="412" y="23"/>
                  </a:lnTo>
                  <a:lnTo>
                    <a:pt x="427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0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1" y="220"/>
                  </a:lnTo>
                  <a:lnTo>
                    <a:pt x="610" y="249"/>
                  </a:lnTo>
                  <a:lnTo>
                    <a:pt x="616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6" y="372"/>
                  </a:lnTo>
                  <a:lnTo>
                    <a:pt x="610" y="402"/>
                  </a:lnTo>
                  <a:lnTo>
                    <a:pt x="602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1" y="529"/>
                  </a:lnTo>
                  <a:lnTo>
                    <a:pt x="519" y="549"/>
                  </a:lnTo>
                  <a:lnTo>
                    <a:pt x="498" y="567"/>
                  </a:lnTo>
                  <a:lnTo>
                    <a:pt x="472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89" y="614"/>
                  </a:lnTo>
                  <a:lnTo>
                    <a:pt x="358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9" name="Freeform 19"/>
            <p:cNvSpPr>
              <a:spLocks/>
            </p:cNvSpPr>
            <p:nvPr/>
          </p:nvSpPr>
          <p:spPr bwMode="auto">
            <a:xfrm>
              <a:off x="2725" y="1391"/>
              <a:ext cx="310" cy="310"/>
            </a:xfrm>
            <a:custGeom>
              <a:avLst/>
              <a:gdLst>
                <a:gd name="T0" fmla="*/ 312 w 620"/>
                <a:gd name="T1" fmla="*/ 620 h 620"/>
                <a:gd name="T2" fmla="*/ 281 w 620"/>
                <a:gd name="T3" fmla="*/ 617 h 620"/>
                <a:gd name="T4" fmla="*/ 251 w 620"/>
                <a:gd name="T5" fmla="*/ 611 h 620"/>
                <a:gd name="T6" fmla="*/ 221 w 620"/>
                <a:gd name="T7" fmla="*/ 602 h 620"/>
                <a:gd name="T8" fmla="*/ 193 w 620"/>
                <a:gd name="T9" fmla="*/ 590 h 620"/>
                <a:gd name="T10" fmla="*/ 166 w 620"/>
                <a:gd name="T11" fmla="*/ 576 h 620"/>
                <a:gd name="T12" fmla="*/ 140 w 620"/>
                <a:gd name="T13" fmla="*/ 559 h 620"/>
                <a:gd name="T14" fmla="*/ 114 w 620"/>
                <a:gd name="T15" fmla="*/ 539 h 620"/>
                <a:gd name="T16" fmla="*/ 81 w 620"/>
                <a:gd name="T17" fmla="*/ 506 h 620"/>
                <a:gd name="T18" fmla="*/ 45 w 620"/>
                <a:gd name="T19" fmla="*/ 455 h 620"/>
                <a:gd name="T20" fmla="*/ 19 w 620"/>
                <a:gd name="T21" fmla="*/ 400 h 620"/>
                <a:gd name="T22" fmla="*/ 4 w 620"/>
                <a:gd name="T23" fmla="*/ 341 h 620"/>
                <a:gd name="T24" fmla="*/ 0 w 620"/>
                <a:gd name="T25" fmla="*/ 279 h 620"/>
                <a:gd name="T26" fmla="*/ 8 w 620"/>
                <a:gd name="T27" fmla="*/ 220 h 620"/>
                <a:gd name="T28" fmla="*/ 28 w 620"/>
                <a:gd name="T29" fmla="*/ 165 h 620"/>
                <a:gd name="T30" fmla="*/ 59 w 620"/>
                <a:gd name="T31" fmla="*/ 114 h 620"/>
                <a:gd name="T32" fmla="*/ 89 w 620"/>
                <a:gd name="T33" fmla="*/ 81 h 620"/>
                <a:gd name="T34" fmla="*/ 112 w 620"/>
                <a:gd name="T35" fmla="*/ 61 h 620"/>
                <a:gd name="T36" fmla="*/ 136 w 620"/>
                <a:gd name="T37" fmla="*/ 44 h 620"/>
                <a:gd name="T38" fmla="*/ 162 w 620"/>
                <a:gd name="T39" fmla="*/ 30 h 620"/>
                <a:gd name="T40" fmla="*/ 189 w 620"/>
                <a:gd name="T41" fmla="*/ 19 h 620"/>
                <a:gd name="T42" fmla="*/ 218 w 620"/>
                <a:gd name="T43" fmla="*/ 10 h 620"/>
                <a:gd name="T44" fmla="*/ 247 w 620"/>
                <a:gd name="T45" fmla="*/ 4 h 620"/>
                <a:gd name="T46" fmla="*/ 278 w 620"/>
                <a:gd name="T47" fmla="*/ 0 h 620"/>
                <a:gd name="T48" fmla="*/ 308 w 620"/>
                <a:gd name="T49" fmla="*/ 0 h 620"/>
                <a:gd name="T50" fmla="*/ 339 w 620"/>
                <a:gd name="T51" fmla="*/ 4 h 620"/>
                <a:gd name="T52" fmla="*/ 369 w 620"/>
                <a:gd name="T53" fmla="*/ 10 h 620"/>
                <a:gd name="T54" fmla="*/ 399 w 620"/>
                <a:gd name="T55" fmla="*/ 19 h 620"/>
                <a:gd name="T56" fmla="*/ 428 w 620"/>
                <a:gd name="T57" fmla="*/ 30 h 620"/>
                <a:gd name="T58" fmla="*/ 454 w 620"/>
                <a:gd name="T59" fmla="*/ 44 h 620"/>
                <a:gd name="T60" fmla="*/ 481 w 620"/>
                <a:gd name="T61" fmla="*/ 61 h 620"/>
                <a:gd name="T62" fmla="*/ 506 w 620"/>
                <a:gd name="T63" fmla="*/ 81 h 620"/>
                <a:gd name="T64" fmla="*/ 539 w 620"/>
                <a:gd name="T65" fmla="*/ 114 h 620"/>
                <a:gd name="T66" fmla="*/ 575 w 620"/>
                <a:gd name="T67" fmla="*/ 165 h 620"/>
                <a:gd name="T68" fmla="*/ 602 w 620"/>
                <a:gd name="T69" fmla="*/ 220 h 620"/>
                <a:gd name="T70" fmla="*/ 617 w 620"/>
                <a:gd name="T71" fmla="*/ 279 h 620"/>
                <a:gd name="T72" fmla="*/ 620 w 620"/>
                <a:gd name="T73" fmla="*/ 341 h 620"/>
                <a:gd name="T74" fmla="*/ 611 w 620"/>
                <a:gd name="T75" fmla="*/ 402 h 620"/>
                <a:gd name="T76" fmla="*/ 590 w 620"/>
                <a:gd name="T77" fmla="*/ 458 h 620"/>
                <a:gd name="T78" fmla="*/ 560 w 620"/>
                <a:gd name="T79" fmla="*/ 507 h 620"/>
                <a:gd name="T80" fmla="*/ 520 w 620"/>
                <a:gd name="T81" fmla="*/ 549 h 620"/>
                <a:gd name="T82" fmla="*/ 473 w 620"/>
                <a:gd name="T83" fmla="*/ 582 h 620"/>
                <a:gd name="T84" fmla="*/ 418 w 620"/>
                <a:gd name="T85" fmla="*/ 606 h 620"/>
                <a:gd name="T86" fmla="*/ 359 w 620"/>
                <a:gd name="T87" fmla="*/ 619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620" h="620">
                  <a:moveTo>
                    <a:pt x="327" y="620"/>
                  </a:moveTo>
                  <a:lnTo>
                    <a:pt x="312" y="620"/>
                  </a:lnTo>
                  <a:lnTo>
                    <a:pt x="296" y="619"/>
                  </a:lnTo>
                  <a:lnTo>
                    <a:pt x="281" y="617"/>
                  </a:lnTo>
                  <a:lnTo>
                    <a:pt x="266" y="614"/>
                  </a:lnTo>
                  <a:lnTo>
                    <a:pt x="251" y="611"/>
                  </a:lnTo>
                  <a:lnTo>
                    <a:pt x="236" y="606"/>
                  </a:lnTo>
                  <a:lnTo>
                    <a:pt x="221" y="602"/>
                  </a:lnTo>
                  <a:lnTo>
                    <a:pt x="208" y="597"/>
                  </a:lnTo>
                  <a:lnTo>
                    <a:pt x="193" y="590"/>
                  </a:lnTo>
                  <a:lnTo>
                    <a:pt x="179" y="583"/>
                  </a:lnTo>
                  <a:lnTo>
                    <a:pt x="166" y="576"/>
                  </a:lnTo>
                  <a:lnTo>
                    <a:pt x="152" y="568"/>
                  </a:lnTo>
                  <a:lnTo>
                    <a:pt x="140" y="559"/>
                  </a:lnTo>
                  <a:lnTo>
                    <a:pt x="127" y="550"/>
                  </a:lnTo>
                  <a:lnTo>
                    <a:pt x="114" y="539"/>
                  </a:lnTo>
                  <a:lnTo>
                    <a:pt x="103" y="529"/>
                  </a:lnTo>
                  <a:lnTo>
                    <a:pt x="81" y="506"/>
                  </a:lnTo>
                  <a:lnTo>
                    <a:pt x="61" y="482"/>
                  </a:lnTo>
                  <a:lnTo>
                    <a:pt x="45" y="455"/>
                  </a:lnTo>
                  <a:lnTo>
                    <a:pt x="30" y="429"/>
                  </a:lnTo>
                  <a:lnTo>
                    <a:pt x="19" y="400"/>
                  </a:lnTo>
                  <a:lnTo>
                    <a:pt x="10" y="371"/>
                  </a:lnTo>
                  <a:lnTo>
                    <a:pt x="4" y="341"/>
                  </a:lnTo>
                  <a:lnTo>
                    <a:pt x="0" y="310"/>
                  </a:lnTo>
                  <a:lnTo>
                    <a:pt x="0" y="279"/>
                  </a:lnTo>
                  <a:lnTo>
                    <a:pt x="3" y="249"/>
                  </a:lnTo>
                  <a:lnTo>
                    <a:pt x="8" y="220"/>
                  </a:lnTo>
                  <a:lnTo>
                    <a:pt x="18" y="192"/>
                  </a:lnTo>
                  <a:lnTo>
                    <a:pt x="28" y="165"/>
                  </a:lnTo>
                  <a:lnTo>
                    <a:pt x="43" y="139"/>
                  </a:lnTo>
                  <a:lnTo>
                    <a:pt x="59" y="114"/>
                  </a:lnTo>
                  <a:lnTo>
                    <a:pt x="79" y="91"/>
                  </a:lnTo>
                  <a:lnTo>
                    <a:pt x="89" y="81"/>
                  </a:lnTo>
                  <a:lnTo>
                    <a:pt x="101" y="71"/>
                  </a:lnTo>
                  <a:lnTo>
                    <a:pt x="112" y="61"/>
                  </a:lnTo>
                  <a:lnTo>
                    <a:pt x="124" y="52"/>
                  </a:lnTo>
                  <a:lnTo>
                    <a:pt x="136" y="44"/>
                  </a:lnTo>
                  <a:lnTo>
                    <a:pt x="149" y="37"/>
                  </a:lnTo>
                  <a:lnTo>
                    <a:pt x="162" y="30"/>
                  </a:lnTo>
                  <a:lnTo>
                    <a:pt x="175" y="23"/>
                  </a:lnTo>
                  <a:lnTo>
                    <a:pt x="189" y="19"/>
                  </a:lnTo>
                  <a:lnTo>
                    <a:pt x="203" y="14"/>
                  </a:lnTo>
                  <a:lnTo>
                    <a:pt x="218" y="10"/>
                  </a:lnTo>
                  <a:lnTo>
                    <a:pt x="232" y="6"/>
                  </a:lnTo>
                  <a:lnTo>
                    <a:pt x="247" y="4"/>
                  </a:lnTo>
                  <a:lnTo>
                    <a:pt x="262" y="1"/>
                  </a:lnTo>
                  <a:lnTo>
                    <a:pt x="278" y="0"/>
                  </a:lnTo>
                  <a:lnTo>
                    <a:pt x="293" y="0"/>
                  </a:lnTo>
                  <a:lnTo>
                    <a:pt x="308" y="0"/>
                  </a:lnTo>
                  <a:lnTo>
                    <a:pt x="324" y="1"/>
                  </a:lnTo>
                  <a:lnTo>
                    <a:pt x="339" y="4"/>
                  </a:lnTo>
                  <a:lnTo>
                    <a:pt x="354" y="6"/>
                  </a:lnTo>
                  <a:lnTo>
                    <a:pt x="369" y="10"/>
                  </a:lnTo>
                  <a:lnTo>
                    <a:pt x="384" y="14"/>
                  </a:lnTo>
                  <a:lnTo>
                    <a:pt x="399" y="19"/>
                  </a:lnTo>
                  <a:lnTo>
                    <a:pt x="413" y="23"/>
                  </a:lnTo>
                  <a:lnTo>
                    <a:pt x="428" y="30"/>
                  </a:lnTo>
                  <a:lnTo>
                    <a:pt x="441" y="37"/>
                  </a:lnTo>
                  <a:lnTo>
                    <a:pt x="454" y="44"/>
                  </a:lnTo>
                  <a:lnTo>
                    <a:pt x="468" y="52"/>
                  </a:lnTo>
                  <a:lnTo>
                    <a:pt x="481" y="61"/>
                  </a:lnTo>
                  <a:lnTo>
                    <a:pt x="493" y="71"/>
                  </a:lnTo>
                  <a:lnTo>
                    <a:pt x="506" y="81"/>
                  </a:lnTo>
                  <a:lnTo>
                    <a:pt x="517" y="91"/>
                  </a:lnTo>
                  <a:lnTo>
                    <a:pt x="539" y="114"/>
                  </a:lnTo>
                  <a:lnTo>
                    <a:pt x="559" y="139"/>
                  </a:lnTo>
                  <a:lnTo>
                    <a:pt x="575" y="165"/>
                  </a:lnTo>
                  <a:lnTo>
                    <a:pt x="590" y="192"/>
                  </a:lnTo>
                  <a:lnTo>
                    <a:pt x="602" y="220"/>
                  </a:lnTo>
                  <a:lnTo>
                    <a:pt x="611" y="249"/>
                  </a:lnTo>
                  <a:lnTo>
                    <a:pt x="617" y="279"/>
                  </a:lnTo>
                  <a:lnTo>
                    <a:pt x="620" y="310"/>
                  </a:lnTo>
                  <a:lnTo>
                    <a:pt x="620" y="341"/>
                  </a:lnTo>
                  <a:lnTo>
                    <a:pt x="617" y="372"/>
                  </a:lnTo>
                  <a:lnTo>
                    <a:pt x="611" y="402"/>
                  </a:lnTo>
                  <a:lnTo>
                    <a:pt x="603" y="430"/>
                  </a:lnTo>
                  <a:lnTo>
                    <a:pt x="590" y="458"/>
                  </a:lnTo>
                  <a:lnTo>
                    <a:pt x="576" y="483"/>
                  </a:lnTo>
                  <a:lnTo>
                    <a:pt x="560" y="507"/>
                  </a:lnTo>
                  <a:lnTo>
                    <a:pt x="542" y="529"/>
                  </a:lnTo>
                  <a:lnTo>
                    <a:pt x="520" y="549"/>
                  </a:lnTo>
                  <a:lnTo>
                    <a:pt x="498" y="567"/>
                  </a:lnTo>
                  <a:lnTo>
                    <a:pt x="473" y="582"/>
                  </a:lnTo>
                  <a:lnTo>
                    <a:pt x="446" y="596"/>
                  </a:lnTo>
                  <a:lnTo>
                    <a:pt x="418" y="606"/>
                  </a:lnTo>
                  <a:lnTo>
                    <a:pt x="390" y="614"/>
                  </a:lnTo>
                  <a:lnTo>
                    <a:pt x="359" y="619"/>
                  </a:lnTo>
                  <a:lnTo>
                    <a:pt x="327" y="620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0" name="Freeform 20"/>
            <p:cNvSpPr>
              <a:spLocks/>
            </p:cNvSpPr>
            <p:nvPr/>
          </p:nvSpPr>
          <p:spPr bwMode="auto">
            <a:xfrm>
              <a:off x="1991" y="1289"/>
              <a:ext cx="1119" cy="305"/>
            </a:xfrm>
            <a:custGeom>
              <a:avLst/>
              <a:gdLst>
                <a:gd name="T0" fmla="*/ 2229 w 2237"/>
                <a:gd name="T1" fmla="*/ 441 h 611"/>
                <a:gd name="T2" fmla="*/ 2192 w 2237"/>
                <a:gd name="T3" fmla="*/ 530 h 611"/>
                <a:gd name="T4" fmla="*/ 2156 w 2237"/>
                <a:gd name="T5" fmla="*/ 557 h 611"/>
                <a:gd name="T6" fmla="*/ 2124 w 2237"/>
                <a:gd name="T7" fmla="*/ 574 h 611"/>
                <a:gd name="T8" fmla="*/ 2118 w 2237"/>
                <a:gd name="T9" fmla="*/ 530 h 611"/>
                <a:gd name="T10" fmla="*/ 2097 w 2237"/>
                <a:gd name="T11" fmla="*/ 416 h 611"/>
                <a:gd name="T12" fmla="*/ 2028 w 2237"/>
                <a:gd name="T13" fmla="*/ 300 h 611"/>
                <a:gd name="T14" fmla="*/ 1965 w 2237"/>
                <a:gd name="T15" fmla="*/ 241 h 611"/>
                <a:gd name="T16" fmla="*/ 1906 w 2237"/>
                <a:gd name="T17" fmla="*/ 206 h 611"/>
                <a:gd name="T18" fmla="*/ 1843 w 2237"/>
                <a:gd name="T19" fmla="*/ 185 h 611"/>
                <a:gd name="T20" fmla="*/ 1776 w 2237"/>
                <a:gd name="T21" fmla="*/ 174 h 611"/>
                <a:gd name="T22" fmla="*/ 1659 w 2237"/>
                <a:gd name="T23" fmla="*/ 189 h 611"/>
                <a:gd name="T24" fmla="*/ 1547 w 2237"/>
                <a:gd name="T25" fmla="*/ 253 h 611"/>
                <a:gd name="T26" fmla="*/ 1468 w 2237"/>
                <a:gd name="T27" fmla="*/ 353 h 611"/>
                <a:gd name="T28" fmla="*/ 1436 w 2237"/>
                <a:gd name="T29" fmla="*/ 481 h 611"/>
                <a:gd name="T30" fmla="*/ 1449 w 2237"/>
                <a:gd name="T31" fmla="*/ 588 h 611"/>
                <a:gd name="T32" fmla="*/ 1399 w 2237"/>
                <a:gd name="T33" fmla="*/ 608 h 611"/>
                <a:gd name="T34" fmla="*/ 1323 w 2237"/>
                <a:gd name="T35" fmla="*/ 605 h 611"/>
                <a:gd name="T36" fmla="*/ 1245 w 2237"/>
                <a:gd name="T37" fmla="*/ 603 h 611"/>
                <a:gd name="T38" fmla="*/ 1164 w 2237"/>
                <a:gd name="T39" fmla="*/ 602 h 611"/>
                <a:gd name="T40" fmla="*/ 1088 w 2237"/>
                <a:gd name="T41" fmla="*/ 602 h 611"/>
                <a:gd name="T42" fmla="*/ 1016 w 2237"/>
                <a:gd name="T43" fmla="*/ 603 h 611"/>
                <a:gd name="T44" fmla="*/ 944 w 2237"/>
                <a:gd name="T45" fmla="*/ 604 h 611"/>
                <a:gd name="T46" fmla="*/ 873 w 2237"/>
                <a:gd name="T47" fmla="*/ 606 h 611"/>
                <a:gd name="T48" fmla="*/ 864 w 2237"/>
                <a:gd name="T49" fmla="*/ 538 h 611"/>
                <a:gd name="T50" fmla="*/ 843 w 2237"/>
                <a:gd name="T51" fmla="*/ 416 h 611"/>
                <a:gd name="T52" fmla="*/ 774 w 2237"/>
                <a:gd name="T53" fmla="*/ 300 h 611"/>
                <a:gd name="T54" fmla="*/ 709 w 2237"/>
                <a:gd name="T55" fmla="*/ 241 h 611"/>
                <a:gd name="T56" fmla="*/ 651 w 2237"/>
                <a:gd name="T57" fmla="*/ 206 h 611"/>
                <a:gd name="T58" fmla="*/ 588 w 2237"/>
                <a:gd name="T59" fmla="*/ 185 h 611"/>
                <a:gd name="T60" fmla="*/ 522 w 2237"/>
                <a:gd name="T61" fmla="*/ 174 h 611"/>
                <a:gd name="T62" fmla="*/ 404 w 2237"/>
                <a:gd name="T63" fmla="*/ 189 h 611"/>
                <a:gd name="T64" fmla="*/ 292 w 2237"/>
                <a:gd name="T65" fmla="*/ 253 h 611"/>
                <a:gd name="T66" fmla="*/ 214 w 2237"/>
                <a:gd name="T67" fmla="*/ 353 h 611"/>
                <a:gd name="T68" fmla="*/ 182 w 2237"/>
                <a:gd name="T69" fmla="*/ 481 h 611"/>
                <a:gd name="T70" fmla="*/ 188 w 2237"/>
                <a:gd name="T71" fmla="*/ 559 h 611"/>
                <a:gd name="T72" fmla="*/ 131 w 2237"/>
                <a:gd name="T73" fmla="*/ 552 h 611"/>
                <a:gd name="T74" fmla="*/ 67 w 2237"/>
                <a:gd name="T75" fmla="*/ 514 h 611"/>
                <a:gd name="T76" fmla="*/ 28 w 2237"/>
                <a:gd name="T77" fmla="*/ 464 h 611"/>
                <a:gd name="T78" fmla="*/ 4 w 2237"/>
                <a:gd name="T79" fmla="*/ 377 h 611"/>
                <a:gd name="T80" fmla="*/ 2 w 2237"/>
                <a:gd name="T81" fmla="*/ 278 h 611"/>
                <a:gd name="T82" fmla="*/ 28 w 2237"/>
                <a:gd name="T83" fmla="*/ 234 h 611"/>
                <a:gd name="T84" fmla="*/ 86 w 2237"/>
                <a:gd name="T85" fmla="*/ 191 h 611"/>
                <a:gd name="T86" fmla="*/ 161 w 2237"/>
                <a:gd name="T87" fmla="*/ 151 h 611"/>
                <a:gd name="T88" fmla="*/ 249 w 2237"/>
                <a:gd name="T89" fmla="*/ 114 h 611"/>
                <a:gd name="T90" fmla="*/ 351 w 2237"/>
                <a:gd name="T91" fmla="*/ 81 h 611"/>
                <a:gd name="T92" fmla="*/ 464 w 2237"/>
                <a:gd name="T93" fmla="*/ 52 h 611"/>
                <a:gd name="T94" fmla="*/ 588 w 2237"/>
                <a:gd name="T95" fmla="*/ 28 h 611"/>
                <a:gd name="T96" fmla="*/ 723 w 2237"/>
                <a:gd name="T97" fmla="*/ 8 h 611"/>
                <a:gd name="T98" fmla="*/ 802 w 2237"/>
                <a:gd name="T99" fmla="*/ 11 h 611"/>
                <a:gd name="T100" fmla="*/ 825 w 2237"/>
                <a:gd name="T101" fmla="*/ 30 h 611"/>
                <a:gd name="T102" fmla="*/ 904 w 2237"/>
                <a:gd name="T103" fmla="*/ 66 h 611"/>
                <a:gd name="T104" fmla="*/ 1079 w 2237"/>
                <a:gd name="T105" fmla="*/ 96 h 611"/>
                <a:gd name="T106" fmla="*/ 1277 w 2237"/>
                <a:gd name="T107" fmla="*/ 96 h 611"/>
                <a:gd name="T108" fmla="*/ 1450 w 2237"/>
                <a:gd name="T109" fmla="*/ 66 h 611"/>
                <a:gd name="T110" fmla="*/ 1530 w 2237"/>
                <a:gd name="T111" fmla="*/ 27 h 611"/>
                <a:gd name="T112" fmla="*/ 1600 w 2237"/>
                <a:gd name="T113" fmla="*/ 22 h 611"/>
                <a:gd name="T114" fmla="*/ 1799 w 2237"/>
                <a:gd name="T115" fmla="*/ 65 h 611"/>
                <a:gd name="T116" fmla="*/ 1980 w 2237"/>
                <a:gd name="T117" fmla="*/ 122 h 611"/>
                <a:gd name="T118" fmla="*/ 2132 w 2237"/>
                <a:gd name="T119" fmla="*/ 191 h 611"/>
                <a:gd name="T120" fmla="*/ 2222 w 2237"/>
                <a:gd name="T121" fmla="*/ 244 h 611"/>
                <a:gd name="T122" fmla="*/ 2237 w 2237"/>
                <a:gd name="T123" fmla="*/ 34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37" h="611">
                  <a:moveTo>
                    <a:pt x="2237" y="346"/>
                  </a:moveTo>
                  <a:lnTo>
                    <a:pt x="2236" y="379"/>
                  </a:lnTo>
                  <a:lnTo>
                    <a:pt x="2233" y="411"/>
                  </a:lnTo>
                  <a:lnTo>
                    <a:pt x="2229" y="441"/>
                  </a:lnTo>
                  <a:lnTo>
                    <a:pt x="2222" y="468"/>
                  </a:lnTo>
                  <a:lnTo>
                    <a:pt x="2214" y="493"/>
                  </a:lnTo>
                  <a:lnTo>
                    <a:pt x="2203" y="514"/>
                  </a:lnTo>
                  <a:lnTo>
                    <a:pt x="2192" y="530"/>
                  </a:lnTo>
                  <a:lnTo>
                    <a:pt x="2179" y="543"/>
                  </a:lnTo>
                  <a:lnTo>
                    <a:pt x="2172" y="547"/>
                  </a:lnTo>
                  <a:lnTo>
                    <a:pt x="2164" y="552"/>
                  </a:lnTo>
                  <a:lnTo>
                    <a:pt x="2156" y="557"/>
                  </a:lnTo>
                  <a:lnTo>
                    <a:pt x="2149" y="561"/>
                  </a:lnTo>
                  <a:lnTo>
                    <a:pt x="2140" y="565"/>
                  </a:lnTo>
                  <a:lnTo>
                    <a:pt x="2132" y="569"/>
                  </a:lnTo>
                  <a:lnTo>
                    <a:pt x="2124" y="574"/>
                  </a:lnTo>
                  <a:lnTo>
                    <a:pt x="2115" y="577"/>
                  </a:lnTo>
                  <a:lnTo>
                    <a:pt x="2117" y="561"/>
                  </a:lnTo>
                  <a:lnTo>
                    <a:pt x="2118" y="546"/>
                  </a:lnTo>
                  <a:lnTo>
                    <a:pt x="2118" y="530"/>
                  </a:lnTo>
                  <a:lnTo>
                    <a:pt x="2117" y="515"/>
                  </a:lnTo>
                  <a:lnTo>
                    <a:pt x="2114" y="482"/>
                  </a:lnTo>
                  <a:lnTo>
                    <a:pt x="2107" y="448"/>
                  </a:lnTo>
                  <a:lnTo>
                    <a:pt x="2097" y="416"/>
                  </a:lnTo>
                  <a:lnTo>
                    <a:pt x="2085" y="385"/>
                  </a:lnTo>
                  <a:lnTo>
                    <a:pt x="2069" y="355"/>
                  </a:lnTo>
                  <a:lnTo>
                    <a:pt x="2050" y="326"/>
                  </a:lnTo>
                  <a:lnTo>
                    <a:pt x="2028" y="300"/>
                  </a:lnTo>
                  <a:lnTo>
                    <a:pt x="2004" y="274"/>
                  </a:lnTo>
                  <a:lnTo>
                    <a:pt x="1991" y="263"/>
                  </a:lnTo>
                  <a:lnTo>
                    <a:pt x="1978" y="251"/>
                  </a:lnTo>
                  <a:lnTo>
                    <a:pt x="1965" y="241"/>
                  </a:lnTo>
                  <a:lnTo>
                    <a:pt x="1950" y="232"/>
                  </a:lnTo>
                  <a:lnTo>
                    <a:pt x="1936" y="223"/>
                  </a:lnTo>
                  <a:lnTo>
                    <a:pt x="1921" y="215"/>
                  </a:lnTo>
                  <a:lnTo>
                    <a:pt x="1906" y="206"/>
                  </a:lnTo>
                  <a:lnTo>
                    <a:pt x="1890" y="200"/>
                  </a:lnTo>
                  <a:lnTo>
                    <a:pt x="1875" y="194"/>
                  </a:lnTo>
                  <a:lnTo>
                    <a:pt x="1859" y="189"/>
                  </a:lnTo>
                  <a:lnTo>
                    <a:pt x="1843" y="185"/>
                  </a:lnTo>
                  <a:lnTo>
                    <a:pt x="1826" y="181"/>
                  </a:lnTo>
                  <a:lnTo>
                    <a:pt x="1809" y="178"/>
                  </a:lnTo>
                  <a:lnTo>
                    <a:pt x="1792" y="175"/>
                  </a:lnTo>
                  <a:lnTo>
                    <a:pt x="1776" y="174"/>
                  </a:lnTo>
                  <a:lnTo>
                    <a:pt x="1759" y="174"/>
                  </a:lnTo>
                  <a:lnTo>
                    <a:pt x="1724" y="177"/>
                  </a:lnTo>
                  <a:lnTo>
                    <a:pt x="1691" y="181"/>
                  </a:lnTo>
                  <a:lnTo>
                    <a:pt x="1659" y="189"/>
                  </a:lnTo>
                  <a:lnTo>
                    <a:pt x="1627" y="201"/>
                  </a:lnTo>
                  <a:lnTo>
                    <a:pt x="1599" y="216"/>
                  </a:lnTo>
                  <a:lnTo>
                    <a:pt x="1571" y="233"/>
                  </a:lnTo>
                  <a:lnTo>
                    <a:pt x="1547" y="253"/>
                  </a:lnTo>
                  <a:lnTo>
                    <a:pt x="1524" y="274"/>
                  </a:lnTo>
                  <a:lnTo>
                    <a:pt x="1503" y="299"/>
                  </a:lnTo>
                  <a:lnTo>
                    <a:pt x="1485" y="325"/>
                  </a:lnTo>
                  <a:lnTo>
                    <a:pt x="1468" y="353"/>
                  </a:lnTo>
                  <a:lnTo>
                    <a:pt x="1456" y="383"/>
                  </a:lnTo>
                  <a:lnTo>
                    <a:pt x="1447" y="414"/>
                  </a:lnTo>
                  <a:lnTo>
                    <a:pt x="1440" y="446"/>
                  </a:lnTo>
                  <a:lnTo>
                    <a:pt x="1436" y="481"/>
                  </a:lnTo>
                  <a:lnTo>
                    <a:pt x="1436" y="515"/>
                  </a:lnTo>
                  <a:lnTo>
                    <a:pt x="1439" y="539"/>
                  </a:lnTo>
                  <a:lnTo>
                    <a:pt x="1443" y="564"/>
                  </a:lnTo>
                  <a:lnTo>
                    <a:pt x="1449" y="588"/>
                  </a:lnTo>
                  <a:lnTo>
                    <a:pt x="1456" y="611"/>
                  </a:lnTo>
                  <a:lnTo>
                    <a:pt x="1437" y="610"/>
                  </a:lnTo>
                  <a:lnTo>
                    <a:pt x="1419" y="610"/>
                  </a:lnTo>
                  <a:lnTo>
                    <a:pt x="1399" y="608"/>
                  </a:lnTo>
                  <a:lnTo>
                    <a:pt x="1381" y="607"/>
                  </a:lnTo>
                  <a:lnTo>
                    <a:pt x="1361" y="606"/>
                  </a:lnTo>
                  <a:lnTo>
                    <a:pt x="1342" y="606"/>
                  </a:lnTo>
                  <a:lnTo>
                    <a:pt x="1323" y="605"/>
                  </a:lnTo>
                  <a:lnTo>
                    <a:pt x="1304" y="604"/>
                  </a:lnTo>
                  <a:lnTo>
                    <a:pt x="1284" y="604"/>
                  </a:lnTo>
                  <a:lnTo>
                    <a:pt x="1265" y="603"/>
                  </a:lnTo>
                  <a:lnTo>
                    <a:pt x="1245" y="603"/>
                  </a:lnTo>
                  <a:lnTo>
                    <a:pt x="1224" y="603"/>
                  </a:lnTo>
                  <a:lnTo>
                    <a:pt x="1205" y="602"/>
                  </a:lnTo>
                  <a:lnTo>
                    <a:pt x="1185" y="602"/>
                  </a:lnTo>
                  <a:lnTo>
                    <a:pt x="1164" y="602"/>
                  </a:lnTo>
                  <a:lnTo>
                    <a:pt x="1145" y="602"/>
                  </a:lnTo>
                  <a:lnTo>
                    <a:pt x="1126" y="602"/>
                  </a:lnTo>
                  <a:lnTo>
                    <a:pt x="1108" y="602"/>
                  </a:lnTo>
                  <a:lnTo>
                    <a:pt x="1088" y="602"/>
                  </a:lnTo>
                  <a:lnTo>
                    <a:pt x="1070" y="602"/>
                  </a:lnTo>
                  <a:lnTo>
                    <a:pt x="1053" y="603"/>
                  </a:lnTo>
                  <a:lnTo>
                    <a:pt x="1034" y="603"/>
                  </a:lnTo>
                  <a:lnTo>
                    <a:pt x="1016" y="603"/>
                  </a:lnTo>
                  <a:lnTo>
                    <a:pt x="997" y="603"/>
                  </a:lnTo>
                  <a:lnTo>
                    <a:pt x="980" y="604"/>
                  </a:lnTo>
                  <a:lnTo>
                    <a:pt x="962" y="604"/>
                  </a:lnTo>
                  <a:lnTo>
                    <a:pt x="944" y="604"/>
                  </a:lnTo>
                  <a:lnTo>
                    <a:pt x="926" y="605"/>
                  </a:lnTo>
                  <a:lnTo>
                    <a:pt x="909" y="605"/>
                  </a:lnTo>
                  <a:lnTo>
                    <a:pt x="890" y="605"/>
                  </a:lnTo>
                  <a:lnTo>
                    <a:pt x="873" y="606"/>
                  </a:lnTo>
                  <a:lnTo>
                    <a:pt x="856" y="606"/>
                  </a:lnTo>
                  <a:lnTo>
                    <a:pt x="859" y="584"/>
                  </a:lnTo>
                  <a:lnTo>
                    <a:pt x="863" y="561"/>
                  </a:lnTo>
                  <a:lnTo>
                    <a:pt x="864" y="538"/>
                  </a:lnTo>
                  <a:lnTo>
                    <a:pt x="863" y="515"/>
                  </a:lnTo>
                  <a:lnTo>
                    <a:pt x="859" y="482"/>
                  </a:lnTo>
                  <a:lnTo>
                    <a:pt x="852" y="448"/>
                  </a:lnTo>
                  <a:lnTo>
                    <a:pt x="843" y="416"/>
                  </a:lnTo>
                  <a:lnTo>
                    <a:pt x="830" y="385"/>
                  </a:lnTo>
                  <a:lnTo>
                    <a:pt x="814" y="355"/>
                  </a:lnTo>
                  <a:lnTo>
                    <a:pt x="796" y="326"/>
                  </a:lnTo>
                  <a:lnTo>
                    <a:pt x="774" y="300"/>
                  </a:lnTo>
                  <a:lnTo>
                    <a:pt x="750" y="274"/>
                  </a:lnTo>
                  <a:lnTo>
                    <a:pt x="737" y="263"/>
                  </a:lnTo>
                  <a:lnTo>
                    <a:pt x="723" y="251"/>
                  </a:lnTo>
                  <a:lnTo>
                    <a:pt x="709" y="241"/>
                  </a:lnTo>
                  <a:lnTo>
                    <a:pt x="696" y="232"/>
                  </a:lnTo>
                  <a:lnTo>
                    <a:pt x="681" y="223"/>
                  </a:lnTo>
                  <a:lnTo>
                    <a:pt x="667" y="215"/>
                  </a:lnTo>
                  <a:lnTo>
                    <a:pt x="651" y="206"/>
                  </a:lnTo>
                  <a:lnTo>
                    <a:pt x="636" y="200"/>
                  </a:lnTo>
                  <a:lnTo>
                    <a:pt x="620" y="194"/>
                  </a:lnTo>
                  <a:lnTo>
                    <a:pt x="605" y="189"/>
                  </a:lnTo>
                  <a:lnTo>
                    <a:pt x="588" y="185"/>
                  </a:lnTo>
                  <a:lnTo>
                    <a:pt x="571" y="181"/>
                  </a:lnTo>
                  <a:lnTo>
                    <a:pt x="555" y="178"/>
                  </a:lnTo>
                  <a:lnTo>
                    <a:pt x="538" y="175"/>
                  </a:lnTo>
                  <a:lnTo>
                    <a:pt x="522" y="174"/>
                  </a:lnTo>
                  <a:lnTo>
                    <a:pt x="504" y="174"/>
                  </a:lnTo>
                  <a:lnTo>
                    <a:pt x="470" y="177"/>
                  </a:lnTo>
                  <a:lnTo>
                    <a:pt x="436" y="181"/>
                  </a:lnTo>
                  <a:lnTo>
                    <a:pt x="404" y="189"/>
                  </a:lnTo>
                  <a:lnTo>
                    <a:pt x="373" y="201"/>
                  </a:lnTo>
                  <a:lnTo>
                    <a:pt x="344" y="216"/>
                  </a:lnTo>
                  <a:lnTo>
                    <a:pt x="317" y="233"/>
                  </a:lnTo>
                  <a:lnTo>
                    <a:pt x="292" y="253"/>
                  </a:lnTo>
                  <a:lnTo>
                    <a:pt x="269" y="274"/>
                  </a:lnTo>
                  <a:lnTo>
                    <a:pt x="249" y="299"/>
                  </a:lnTo>
                  <a:lnTo>
                    <a:pt x="230" y="325"/>
                  </a:lnTo>
                  <a:lnTo>
                    <a:pt x="214" y="353"/>
                  </a:lnTo>
                  <a:lnTo>
                    <a:pt x="201" y="383"/>
                  </a:lnTo>
                  <a:lnTo>
                    <a:pt x="192" y="414"/>
                  </a:lnTo>
                  <a:lnTo>
                    <a:pt x="185" y="446"/>
                  </a:lnTo>
                  <a:lnTo>
                    <a:pt x="182" y="481"/>
                  </a:lnTo>
                  <a:lnTo>
                    <a:pt x="182" y="515"/>
                  </a:lnTo>
                  <a:lnTo>
                    <a:pt x="183" y="530"/>
                  </a:lnTo>
                  <a:lnTo>
                    <a:pt x="185" y="544"/>
                  </a:lnTo>
                  <a:lnTo>
                    <a:pt x="188" y="559"/>
                  </a:lnTo>
                  <a:lnTo>
                    <a:pt x="191" y="574"/>
                  </a:lnTo>
                  <a:lnTo>
                    <a:pt x="170" y="567"/>
                  </a:lnTo>
                  <a:lnTo>
                    <a:pt x="150" y="560"/>
                  </a:lnTo>
                  <a:lnTo>
                    <a:pt x="131" y="552"/>
                  </a:lnTo>
                  <a:lnTo>
                    <a:pt x="114" y="544"/>
                  </a:lnTo>
                  <a:lnTo>
                    <a:pt x="97" y="535"/>
                  </a:lnTo>
                  <a:lnTo>
                    <a:pt x="80" y="524"/>
                  </a:lnTo>
                  <a:lnTo>
                    <a:pt x="67" y="514"/>
                  </a:lnTo>
                  <a:lnTo>
                    <a:pt x="53" y="504"/>
                  </a:lnTo>
                  <a:lnTo>
                    <a:pt x="44" y="494"/>
                  </a:lnTo>
                  <a:lnTo>
                    <a:pt x="36" y="481"/>
                  </a:lnTo>
                  <a:lnTo>
                    <a:pt x="28" y="464"/>
                  </a:lnTo>
                  <a:lnTo>
                    <a:pt x="21" y="446"/>
                  </a:lnTo>
                  <a:lnTo>
                    <a:pt x="15" y="425"/>
                  </a:lnTo>
                  <a:lnTo>
                    <a:pt x="9" y="401"/>
                  </a:lnTo>
                  <a:lnTo>
                    <a:pt x="4" y="377"/>
                  </a:lnTo>
                  <a:lnTo>
                    <a:pt x="2" y="350"/>
                  </a:lnTo>
                  <a:lnTo>
                    <a:pt x="0" y="324"/>
                  </a:lnTo>
                  <a:lnTo>
                    <a:pt x="0" y="300"/>
                  </a:lnTo>
                  <a:lnTo>
                    <a:pt x="2" y="278"/>
                  </a:lnTo>
                  <a:lnTo>
                    <a:pt x="4" y="257"/>
                  </a:lnTo>
                  <a:lnTo>
                    <a:pt x="4" y="257"/>
                  </a:lnTo>
                  <a:lnTo>
                    <a:pt x="16" y="246"/>
                  </a:lnTo>
                  <a:lnTo>
                    <a:pt x="28" y="234"/>
                  </a:lnTo>
                  <a:lnTo>
                    <a:pt x="41" y="224"/>
                  </a:lnTo>
                  <a:lnTo>
                    <a:pt x="55" y="212"/>
                  </a:lnTo>
                  <a:lnTo>
                    <a:pt x="70" y="202"/>
                  </a:lnTo>
                  <a:lnTo>
                    <a:pt x="86" y="191"/>
                  </a:lnTo>
                  <a:lnTo>
                    <a:pt x="104" y="181"/>
                  </a:lnTo>
                  <a:lnTo>
                    <a:pt x="122" y="171"/>
                  </a:lnTo>
                  <a:lnTo>
                    <a:pt x="140" y="160"/>
                  </a:lnTo>
                  <a:lnTo>
                    <a:pt x="161" y="151"/>
                  </a:lnTo>
                  <a:lnTo>
                    <a:pt x="182" y="142"/>
                  </a:lnTo>
                  <a:lnTo>
                    <a:pt x="204" y="133"/>
                  </a:lnTo>
                  <a:lnTo>
                    <a:pt x="226" y="124"/>
                  </a:lnTo>
                  <a:lnTo>
                    <a:pt x="249" y="114"/>
                  </a:lnTo>
                  <a:lnTo>
                    <a:pt x="273" y="105"/>
                  </a:lnTo>
                  <a:lnTo>
                    <a:pt x="298" y="97"/>
                  </a:lnTo>
                  <a:lnTo>
                    <a:pt x="325" y="89"/>
                  </a:lnTo>
                  <a:lnTo>
                    <a:pt x="351" y="81"/>
                  </a:lnTo>
                  <a:lnTo>
                    <a:pt x="378" y="74"/>
                  </a:lnTo>
                  <a:lnTo>
                    <a:pt x="406" y="66"/>
                  </a:lnTo>
                  <a:lnTo>
                    <a:pt x="435" y="59"/>
                  </a:lnTo>
                  <a:lnTo>
                    <a:pt x="464" y="52"/>
                  </a:lnTo>
                  <a:lnTo>
                    <a:pt x="494" y="45"/>
                  </a:lnTo>
                  <a:lnTo>
                    <a:pt x="525" y="39"/>
                  </a:lnTo>
                  <a:lnTo>
                    <a:pt x="556" y="34"/>
                  </a:lnTo>
                  <a:lnTo>
                    <a:pt x="588" y="28"/>
                  </a:lnTo>
                  <a:lnTo>
                    <a:pt x="622" y="22"/>
                  </a:lnTo>
                  <a:lnTo>
                    <a:pt x="655" y="18"/>
                  </a:lnTo>
                  <a:lnTo>
                    <a:pt x="689" y="13"/>
                  </a:lnTo>
                  <a:lnTo>
                    <a:pt x="723" y="8"/>
                  </a:lnTo>
                  <a:lnTo>
                    <a:pt x="758" y="4"/>
                  </a:lnTo>
                  <a:lnTo>
                    <a:pt x="793" y="0"/>
                  </a:lnTo>
                  <a:lnTo>
                    <a:pt x="797" y="5"/>
                  </a:lnTo>
                  <a:lnTo>
                    <a:pt x="802" y="11"/>
                  </a:lnTo>
                  <a:lnTo>
                    <a:pt x="806" y="15"/>
                  </a:lnTo>
                  <a:lnTo>
                    <a:pt x="812" y="21"/>
                  </a:lnTo>
                  <a:lnTo>
                    <a:pt x="818" y="26"/>
                  </a:lnTo>
                  <a:lnTo>
                    <a:pt x="825" y="30"/>
                  </a:lnTo>
                  <a:lnTo>
                    <a:pt x="831" y="35"/>
                  </a:lnTo>
                  <a:lnTo>
                    <a:pt x="840" y="39"/>
                  </a:lnTo>
                  <a:lnTo>
                    <a:pt x="870" y="53"/>
                  </a:lnTo>
                  <a:lnTo>
                    <a:pt x="904" y="66"/>
                  </a:lnTo>
                  <a:lnTo>
                    <a:pt x="943" y="76"/>
                  </a:lnTo>
                  <a:lnTo>
                    <a:pt x="986" y="84"/>
                  </a:lnTo>
                  <a:lnTo>
                    <a:pt x="1032" y="90"/>
                  </a:lnTo>
                  <a:lnTo>
                    <a:pt x="1079" y="96"/>
                  </a:lnTo>
                  <a:lnTo>
                    <a:pt x="1129" y="98"/>
                  </a:lnTo>
                  <a:lnTo>
                    <a:pt x="1179" y="99"/>
                  </a:lnTo>
                  <a:lnTo>
                    <a:pt x="1229" y="98"/>
                  </a:lnTo>
                  <a:lnTo>
                    <a:pt x="1277" y="96"/>
                  </a:lnTo>
                  <a:lnTo>
                    <a:pt x="1324" y="90"/>
                  </a:lnTo>
                  <a:lnTo>
                    <a:pt x="1369" y="84"/>
                  </a:lnTo>
                  <a:lnTo>
                    <a:pt x="1412" y="76"/>
                  </a:lnTo>
                  <a:lnTo>
                    <a:pt x="1450" y="66"/>
                  </a:lnTo>
                  <a:lnTo>
                    <a:pt x="1483" y="53"/>
                  </a:lnTo>
                  <a:lnTo>
                    <a:pt x="1511" y="39"/>
                  </a:lnTo>
                  <a:lnTo>
                    <a:pt x="1520" y="34"/>
                  </a:lnTo>
                  <a:lnTo>
                    <a:pt x="1530" y="27"/>
                  </a:lnTo>
                  <a:lnTo>
                    <a:pt x="1536" y="21"/>
                  </a:lnTo>
                  <a:lnTo>
                    <a:pt x="1543" y="14"/>
                  </a:lnTo>
                  <a:lnTo>
                    <a:pt x="1549" y="14"/>
                  </a:lnTo>
                  <a:lnTo>
                    <a:pt x="1600" y="22"/>
                  </a:lnTo>
                  <a:lnTo>
                    <a:pt x="1650" y="31"/>
                  </a:lnTo>
                  <a:lnTo>
                    <a:pt x="1701" y="42"/>
                  </a:lnTo>
                  <a:lnTo>
                    <a:pt x="1751" y="53"/>
                  </a:lnTo>
                  <a:lnTo>
                    <a:pt x="1799" y="65"/>
                  </a:lnTo>
                  <a:lnTo>
                    <a:pt x="1846" y="79"/>
                  </a:lnTo>
                  <a:lnTo>
                    <a:pt x="1892" y="92"/>
                  </a:lnTo>
                  <a:lnTo>
                    <a:pt x="1936" y="107"/>
                  </a:lnTo>
                  <a:lnTo>
                    <a:pt x="1980" y="122"/>
                  </a:lnTo>
                  <a:lnTo>
                    <a:pt x="2020" y="140"/>
                  </a:lnTo>
                  <a:lnTo>
                    <a:pt x="2059" y="156"/>
                  </a:lnTo>
                  <a:lnTo>
                    <a:pt x="2096" y="174"/>
                  </a:lnTo>
                  <a:lnTo>
                    <a:pt x="2132" y="191"/>
                  </a:lnTo>
                  <a:lnTo>
                    <a:pt x="2163" y="210"/>
                  </a:lnTo>
                  <a:lnTo>
                    <a:pt x="2193" y="228"/>
                  </a:lnTo>
                  <a:lnTo>
                    <a:pt x="2219" y="248"/>
                  </a:lnTo>
                  <a:lnTo>
                    <a:pt x="2222" y="244"/>
                  </a:lnTo>
                  <a:lnTo>
                    <a:pt x="2228" y="266"/>
                  </a:lnTo>
                  <a:lnTo>
                    <a:pt x="2232" y="292"/>
                  </a:lnTo>
                  <a:lnTo>
                    <a:pt x="2236" y="318"/>
                  </a:lnTo>
                  <a:lnTo>
                    <a:pt x="2237" y="346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2800" b="1" dirty="0" smtClean="0">
                  <a:solidFill>
                    <a:schemeClr val="bg1"/>
                  </a:solidFill>
                </a:rPr>
                <a:t>1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571" name="Freeform 21"/>
            <p:cNvSpPr>
              <a:spLocks/>
            </p:cNvSpPr>
            <p:nvPr/>
          </p:nvSpPr>
          <p:spPr bwMode="auto">
            <a:xfrm>
              <a:off x="2471" y="1133"/>
              <a:ext cx="23" cy="35"/>
            </a:xfrm>
            <a:custGeom>
              <a:avLst/>
              <a:gdLst>
                <a:gd name="T0" fmla="*/ 19 w 46"/>
                <a:gd name="T1" fmla="*/ 0 h 69"/>
                <a:gd name="T2" fmla="*/ 17 w 46"/>
                <a:gd name="T3" fmla="*/ 0 h 69"/>
                <a:gd name="T4" fmla="*/ 15 w 46"/>
                <a:gd name="T5" fmla="*/ 0 h 69"/>
                <a:gd name="T6" fmla="*/ 14 w 46"/>
                <a:gd name="T7" fmla="*/ 1 h 69"/>
                <a:gd name="T8" fmla="*/ 12 w 46"/>
                <a:gd name="T9" fmla="*/ 1 h 69"/>
                <a:gd name="T10" fmla="*/ 19 w 46"/>
                <a:gd name="T11" fmla="*/ 6 h 69"/>
                <a:gd name="T12" fmla="*/ 26 w 46"/>
                <a:gd name="T13" fmla="*/ 14 h 69"/>
                <a:gd name="T14" fmla="*/ 30 w 46"/>
                <a:gd name="T15" fmla="*/ 23 h 69"/>
                <a:gd name="T16" fmla="*/ 31 w 46"/>
                <a:gd name="T17" fmla="*/ 35 h 69"/>
                <a:gd name="T18" fmla="*/ 31 w 46"/>
                <a:gd name="T19" fmla="*/ 36 h 69"/>
                <a:gd name="T20" fmla="*/ 31 w 46"/>
                <a:gd name="T21" fmla="*/ 38 h 69"/>
                <a:gd name="T22" fmla="*/ 31 w 46"/>
                <a:gd name="T23" fmla="*/ 39 h 69"/>
                <a:gd name="T24" fmla="*/ 31 w 46"/>
                <a:gd name="T25" fmla="*/ 42 h 69"/>
                <a:gd name="T26" fmla="*/ 29 w 46"/>
                <a:gd name="T27" fmla="*/ 35 h 69"/>
                <a:gd name="T28" fmla="*/ 26 w 46"/>
                <a:gd name="T29" fmla="*/ 30 h 69"/>
                <a:gd name="T30" fmla="*/ 20 w 46"/>
                <a:gd name="T31" fmla="*/ 27 h 69"/>
                <a:gd name="T32" fmla="*/ 15 w 46"/>
                <a:gd name="T33" fmla="*/ 26 h 69"/>
                <a:gd name="T34" fmla="*/ 8 w 46"/>
                <a:gd name="T35" fmla="*/ 28 h 69"/>
                <a:gd name="T36" fmla="*/ 4 w 46"/>
                <a:gd name="T37" fmla="*/ 32 h 69"/>
                <a:gd name="T38" fmla="*/ 0 w 46"/>
                <a:gd name="T39" fmla="*/ 39 h 69"/>
                <a:gd name="T40" fmla="*/ 0 w 46"/>
                <a:gd name="T41" fmla="*/ 47 h 69"/>
                <a:gd name="T42" fmla="*/ 3 w 46"/>
                <a:gd name="T43" fmla="*/ 56 h 69"/>
                <a:gd name="T44" fmla="*/ 6 w 46"/>
                <a:gd name="T45" fmla="*/ 62 h 69"/>
                <a:gd name="T46" fmla="*/ 11 w 46"/>
                <a:gd name="T47" fmla="*/ 67 h 69"/>
                <a:gd name="T48" fmla="*/ 17 w 46"/>
                <a:gd name="T49" fmla="*/ 69 h 69"/>
                <a:gd name="T50" fmla="*/ 17 w 46"/>
                <a:gd name="T51" fmla="*/ 69 h 69"/>
                <a:gd name="T52" fmla="*/ 17 w 46"/>
                <a:gd name="T53" fmla="*/ 69 h 69"/>
                <a:gd name="T54" fmla="*/ 17 w 46"/>
                <a:gd name="T55" fmla="*/ 69 h 69"/>
                <a:gd name="T56" fmla="*/ 17 w 46"/>
                <a:gd name="T57" fmla="*/ 69 h 69"/>
                <a:gd name="T58" fmla="*/ 19 w 46"/>
                <a:gd name="T59" fmla="*/ 69 h 69"/>
                <a:gd name="T60" fmla="*/ 20 w 46"/>
                <a:gd name="T61" fmla="*/ 69 h 69"/>
                <a:gd name="T62" fmla="*/ 21 w 46"/>
                <a:gd name="T63" fmla="*/ 69 h 69"/>
                <a:gd name="T64" fmla="*/ 22 w 46"/>
                <a:gd name="T65" fmla="*/ 69 h 69"/>
                <a:gd name="T66" fmla="*/ 32 w 46"/>
                <a:gd name="T67" fmla="*/ 67 h 69"/>
                <a:gd name="T68" fmla="*/ 41 w 46"/>
                <a:gd name="T69" fmla="*/ 59 h 69"/>
                <a:gd name="T70" fmla="*/ 45 w 46"/>
                <a:gd name="T71" fmla="*/ 49 h 69"/>
                <a:gd name="T72" fmla="*/ 46 w 46"/>
                <a:gd name="T73" fmla="*/ 35 h 69"/>
                <a:gd name="T74" fmla="*/ 44 w 46"/>
                <a:gd name="T75" fmla="*/ 21 h 69"/>
                <a:gd name="T76" fmla="*/ 37 w 46"/>
                <a:gd name="T77" fmla="*/ 11 h 69"/>
                <a:gd name="T78" fmla="*/ 29 w 46"/>
                <a:gd name="T79" fmla="*/ 3 h 69"/>
                <a:gd name="T80" fmla="*/ 19 w 46"/>
                <a:gd name="T8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" h="69">
                  <a:moveTo>
                    <a:pt x="19" y="0"/>
                  </a:moveTo>
                  <a:lnTo>
                    <a:pt x="17" y="0"/>
                  </a:lnTo>
                  <a:lnTo>
                    <a:pt x="15" y="0"/>
                  </a:lnTo>
                  <a:lnTo>
                    <a:pt x="14" y="1"/>
                  </a:lnTo>
                  <a:lnTo>
                    <a:pt x="12" y="1"/>
                  </a:lnTo>
                  <a:lnTo>
                    <a:pt x="19" y="6"/>
                  </a:lnTo>
                  <a:lnTo>
                    <a:pt x="26" y="14"/>
                  </a:lnTo>
                  <a:lnTo>
                    <a:pt x="30" y="23"/>
                  </a:lnTo>
                  <a:lnTo>
                    <a:pt x="31" y="35"/>
                  </a:lnTo>
                  <a:lnTo>
                    <a:pt x="31" y="36"/>
                  </a:lnTo>
                  <a:lnTo>
                    <a:pt x="31" y="38"/>
                  </a:lnTo>
                  <a:lnTo>
                    <a:pt x="31" y="39"/>
                  </a:lnTo>
                  <a:lnTo>
                    <a:pt x="31" y="42"/>
                  </a:lnTo>
                  <a:lnTo>
                    <a:pt x="29" y="35"/>
                  </a:lnTo>
                  <a:lnTo>
                    <a:pt x="26" y="30"/>
                  </a:lnTo>
                  <a:lnTo>
                    <a:pt x="20" y="27"/>
                  </a:lnTo>
                  <a:lnTo>
                    <a:pt x="15" y="26"/>
                  </a:lnTo>
                  <a:lnTo>
                    <a:pt x="8" y="28"/>
                  </a:lnTo>
                  <a:lnTo>
                    <a:pt x="4" y="32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3" y="56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7" y="69"/>
                  </a:lnTo>
                  <a:lnTo>
                    <a:pt x="19" y="69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7"/>
                  </a:lnTo>
                  <a:lnTo>
                    <a:pt x="41" y="59"/>
                  </a:lnTo>
                  <a:lnTo>
                    <a:pt x="45" y="49"/>
                  </a:lnTo>
                  <a:lnTo>
                    <a:pt x="46" y="35"/>
                  </a:lnTo>
                  <a:lnTo>
                    <a:pt x="44" y="21"/>
                  </a:lnTo>
                  <a:lnTo>
                    <a:pt x="37" y="11"/>
                  </a:lnTo>
                  <a:lnTo>
                    <a:pt x="29" y="3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2" name="Freeform 22"/>
            <p:cNvSpPr>
              <a:spLocks/>
            </p:cNvSpPr>
            <p:nvPr/>
          </p:nvSpPr>
          <p:spPr bwMode="auto">
            <a:xfrm>
              <a:off x="2530" y="1134"/>
              <a:ext cx="23" cy="35"/>
            </a:xfrm>
            <a:custGeom>
              <a:avLst/>
              <a:gdLst>
                <a:gd name="T0" fmla="*/ 17 w 45"/>
                <a:gd name="T1" fmla="*/ 67 h 69"/>
                <a:gd name="T2" fmla="*/ 17 w 45"/>
                <a:gd name="T3" fmla="*/ 67 h 69"/>
                <a:gd name="T4" fmla="*/ 17 w 45"/>
                <a:gd name="T5" fmla="*/ 67 h 69"/>
                <a:gd name="T6" fmla="*/ 17 w 45"/>
                <a:gd name="T7" fmla="*/ 67 h 69"/>
                <a:gd name="T8" fmla="*/ 18 w 45"/>
                <a:gd name="T9" fmla="*/ 67 h 69"/>
                <a:gd name="T10" fmla="*/ 20 w 45"/>
                <a:gd name="T11" fmla="*/ 69 h 69"/>
                <a:gd name="T12" fmla="*/ 21 w 45"/>
                <a:gd name="T13" fmla="*/ 69 h 69"/>
                <a:gd name="T14" fmla="*/ 21 w 45"/>
                <a:gd name="T15" fmla="*/ 69 h 69"/>
                <a:gd name="T16" fmla="*/ 22 w 45"/>
                <a:gd name="T17" fmla="*/ 69 h 69"/>
                <a:gd name="T18" fmla="*/ 32 w 45"/>
                <a:gd name="T19" fmla="*/ 66 h 69"/>
                <a:gd name="T20" fmla="*/ 39 w 45"/>
                <a:gd name="T21" fmla="*/ 58 h 69"/>
                <a:gd name="T22" fmla="*/ 44 w 45"/>
                <a:gd name="T23" fmla="*/ 47 h 69"/>
                <a:gd name="T24" fmla="*/ 45 w 45"/>
                <a:gd name="T25" fmla="*/ 34 h 69"/>
                <a:gd name="T26" fmla="*/ 43 w 45"/>
                <a:gd name="T27" fmla="*/ 20 h 69"/>
                <a:gd name="T28" fmla="*/ 37 w 45"/>
                <a:gd name="T29" fmla="*/ 10 h 69"/>
                <a:gd name="T30" fmla="*/ 29 w 45"/>
                <a:gd name="T31" fmla="*/ 2 h 69"/>
                <a:gd name="T32" fmla="*/ 18 w 45"/>
                <a:gd name="T33" fmla="*/ 0 h 69"/>
                <a:gd name="T34" fmla="*/ 17 w 45"/>
                <a:gd name="T35" fmla="*/ 0 h 69"/>
                <a:gd name="T36" fmla="*/ 15 w 45"/>
                <a:gd name="T37" fmla="*/ 0 h 69"/>
                <a:gd name="T38" fmla="*/ 14 w 45"/>
                <a:gd name="T39" fmla="*/ 0 h 69"/>
                <a:gd name="T40" fmla="*/ 12 w 45"/>
                <a:gd name="T41" fmla="*/ 1 h 69"/>
                <a:gd name="T42" fmla="*/ 18 w 45"/>
                <a:gd name="T43" fmla="*/ 5 h 69"/>
                <a:gd name="T44" fmla="*/ 25 w 45"/>
                <a:gd name="T45" fmla="*/ 13 h 69"/>
                <a:gd name="T46" fmla="*/ 30 w 45"/>
                <a:gd name="T47" fmla="*/ 23 h 69"/>
                <a:gd name="T48" fmla="*/ 31 w 45"/>
                <a:gd name="T49" fmla="*/ 34 h 69"/>
                <a:gd name="T50" fmla="*/ 32 w 45"/>
                <a:gd name="T51" fmla="*/ 35 h 69"/>
                <a:gd name="T52" fmla="*/ 32 w 45"/>
                <a:gd name="T53" fmla="*/ 38 h 69"/>
                <a:gd name="T54" fmla="*/ 32 w 45"/>
                <a:gd name="T55" fmla="*/ 39 h 69"/>
                <a:gd name="T56" fmla="*/ 31 w 45"/>
                <a:gd name="T57" fmla="*/ 40 h 69"/>
                <a:gd name="T58" fmla="*/ 29 w 45"/>
                <a:gd name="T59" fmla="*/ 34 h 69"/>
                <a:gd name="T60" fmla="*/ 25 w 45"/>
                <a:gd name="T61" fmla="*/ 29 h 69"/>
                <a:gd name="T62" fmla="*/ 21 w 45"/>
                <a:gd name="T63" fmla="*/ 26 h 69"/>
                <a:gd name="T64" fmla="*/ 15 w 45"/>
                <a:gd name="T65" fmla="*/ 25 h 69"/>
                <a:gd name="T66" fmla="*/ 9 w 45"/>
                <a:gd name="T67" fmla="*/ 26 h 69"/>
                <a:gd name="T68" fmla="*/ 5 w 45"/>
                <a:gd name="T69" fmla="*/ 31 h 69"/>
                <a:gd name="T70" fmla="*/ 1 w 45"/>
                <a:gd name="T71" fmla="*/ 38 h 69"/>
                <a:gd name="T72" fmla="*/ 0 w 45"/>
                <a:gd name="T73" fmla="*/ 47 h 69"/>
                <a:gd name="T74" fmla="*/ 2 w 45"/>
                <a:gd name="T75" fmla="*/ 55 h 69"/>
                <a:gd name="T76" fmla="*/ 6 w 45"/>
                <a:gd name="T77" fmla="*/ 62 h 69"/>
                <a:gd name="T78" fmla="*/ 10 w 45"/>
                <a:gd name="T79" fmla="*/ 66 h 69"/>
                <a:gd name="T80" fmla="*/ 17 w 45"/>
                <a:gd name="T81" fmla="*/ 6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5" h="69">
                  <a:moveTo>
                    <a:pt x="17" y="67"/>
                  </a:moveTo>
                  <a:lnTo>
                    <a:pt x="17" y="67"/>
                  </a:lnTo>
                  <a:lnTo>
                    <a:pt x="17" y="67"/>
                  </a:lnTo>
                  <a:lnTo>
                    <a:pt x="17" y="67"/>
                  </a:lnTo>
                  <a:lnTo>
                    <a:pt x="18" y="67"/>
                  </a:lnTo>
                  <a:lnTo>
                    <a:pt x="20" y="69"/>
                  </a:lnTo>
                  <a:lnTo>
                    <a:pt x="21" y="69"/>
                  </a:lnTo>
                  <a:lnTo>
                    <a:pt x="21" y="69"/>
                  </a:lnTo>
                  <a:lnTo>
                    <a:pt x="22" y="69"/>
                  </a:lnTo>
                  <a:lnTo>
                    <a:pt x="32" y="66"/>
                  </a:lnTo>
                  <a:lnTo>
                    <a:pt x="39" y="58"/>
                  </a:lnTo>
                  <a:lnTo>
                    <a:pt x="44" y="47"/>
                  </a:lnTo>
                  <a:lnTo>
                    <a:pt x="45" y="34"/>
                  </a:lnTo>
                  <a:lnTo>
                    <a:pt x="43" y="20"/>
                  </a:lnTo>
                  <a:lnTo>
                    <a:pt x="37" y="10"/>
                  </a:lnTo>
                  <a:lnTo>
                    <a:pt x="29" y="2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12" y="1"/>
                  </a:lnTo>
                  <a:lnTo>
                    <a:pt x="18" y="5"/>
                  </a:lnTo>
                  <a:lnTo>
                    <a:pt x="25" y="13"/>
                  </a:lnTo>
                  <a:lnTo>
                    <a:pt x="30" y="23"/>
                  </a:lnTo>
                  <a:lnTo>
                    <a:pt x="31" y="34"/>
                  </a:lnTo>
                  <a:lnTo>
                    <a:pt x="32" y="35"/>
                  </a:lnTo>
                  <a:lnTo>
                    <a:pt x="32" y="38"/>
                  </a:lnTo>
                  <a:lnTo>
                    <a:pt x="32" y="39"/>
                  </a:lnTo>
                  <a:lnTo>
                    <a:pt x="31" y="40"/>
                  </a:lnTo>
                  <a:lnTo>
                    <a:pt x="29" y="34"/>
                  </a:lnTo>
                  <a:lnTo>
                    <a:pt x="25" y="29"/>
                  </a:lnTo>
                  <a:lnTo>
                    <a:pt x="21" y="26"/>
                  </a:lnTo>
                  <a:lnTo>
                    <a:pt x="15" y="25"/>
                  </a:lnTo>
                  <a:lnTo>
                    <a:pt x="9" y="26"/>
                  </a:lnTo>
                  <a:lnTo>
                    <a:pt x="5" y="31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2" y="55"/>
                  </a:lnTo>
                  <a:lnTo>
                    <a:pt x="6" y="62"/>
                  </a:lnTo>
                  <a:lnTo>
                    <a:pt x="10" y="66"/>
                  </a:lnTo>
                  <a:lnTo>
                    <a:pt x="17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3" name="Freeform 23"/>
            <p:cNvSpPr>
              <a:spLocks/>
            </p:cNvSpPr>
            <p:nvPr/>
          </p:nvSpPr>
          <p:spPr bwMode="auto">
            <a:xfrm>
              <a:off x="2151" y="1445"/>
              <a:ext cx="203" cy="202"/>
            </a:xfrm>
            <a:custGeom>
              <a:avLst/>
              <a:gdLst>
                <a:gd name="T0" fmla="*/ 172 w 407"/>
                <a:gd name="T1" fmla="*/ 2 h 406"/>
                <a:gd name="T2" fmla="*/ 132 w 407"/>
                <a:gd name="T3" fmla="*/ 10 h 406"/>
                <a:gd name="T4" fmla="*/ 97 w 407"/>
                <a:gd name="T5" fmla="*/ 25 h 406"/>
                <a:gd name="T6" fmla="*/ 66 w 407"/>
                <a:gd name="T7" fmla="*/ 47 h 406"/>
                <a:gd name="T8" fmla="*/ 40 w 407"/>
                <a:gd name="T9" fmla="*/ 74 h 406"/>
                <a:gd name="T10" fmla="*/ 20 w 407"/>
                <a:gd name="T11" fmla="*/ 106 h 406"/>
                <a:gd name="T12" fmla="*/ 6 w 407"/>
                <a:gd name="T13" fmla="*/ 143 h 406"/>
                <a:gd name="T14" fmla="*/ 0 w 407"/>
                <a:gd name="T15" fmla="*/ 182 h 406"/>
                <a:gd name="T16" fmla="*/ 2 w 407"/>
                <a:gd name="T17" fmla="*/ 223 h 406"/>
                <a:gd name="T18" fmla="*/ 13 w 407"/>
                <a:gd name="T19" fmla="*/ 262 h 406"/>
                <a:gd name="T20" fmla="*/ 30 w 407"/>
                <a:gd name="T21" fmla="*/ 299 h 406"/>
                <a:gd name="T22" fmla="*/ 54 w 407"/>
                <a:gd name="T23" fmla="*/ 332 h 406"/>
                <a:gd name="T24" fmla="*/ 84 w 407"/>
                <a:gd name="T25" fmla="*/ 361 h 406"/>
                <a:gd name="T26" fmla="*/ 117 w 407"/>
                <a:gd name="T27" fmla="*/ 383 h 406"/>
                <a:gd name="T28" fmla="*/ 154 w 407"/>
                <a:gd name="T29" fmla="*/ 398 h 406"/>
                <a:gd name="T30" fmla="*/ 193 w 407"/>
                <a:gd name="T31" fmla="*/ 405 h 406"/>
                <a:gd name="T32" fmla="*/ 235 w 407"/>
                <a:gd name="T33" fmla="*/ 405 h 406"/>
                <a:gd name="T34" fmla="*/ 274 w 407"/>
                <a:gd name="T35" fmla="*/ 398 h 406"/>
                <a:gd name="T36" fmla="*/ 309 w 407"/>
                <a:gd name="T37" fmla="*/ 383 h 406"/>
                <a:gd name="T38" fmla="*/ 341 w 407"/>
                <a:gd name="T39" fmla="*/ 361 h 406"/>
                <a:gd name="T40" fmla="*/ 367 w 407"/>
                <a:gd name="T41" fmla="*/ 332 h 406"/>
                <a:gd name="T42" fmla="*/ 388 w 407"/>
                <a:gd name="T43" fmla="*/ 299 h 406"/>
                <a:gd name="T44" fmla="*/ 402 w 407"/>
                <a:gd name="T45" fmla="*/ 262 h 406"/>
                <a:gd name="T46" fmla="*/ 407 w 407"/>
                <a:gd name="T47" fmla="*/ 223 h 406"/>
                <a:gd name="T48" fmla="*/ 404 w 407"/>
                <a:gd name="T49" fmla="*/ 184 h 406"/>
                <a:gd name="T50" fmla="*/ 395 w 407"/>
                <a:gd name="T51" fmla="*/ 144 h 406"/>
                <a:gd name="T52" fmla="*/ 378 w 407"/>
                <a:gd name="T53" fmla="*/ 108 h 406"/>
                <a:gd name="T54" fmla="*/ 354 w 407"/>
                <a:gd name="T55" fmla="*/ 74 h 406"/>
                <a:gd name="T56" fmla="*/ 324 w 407"/>
                <a:gd name="T57" fmla="*/ 45 h 406"/>
                <a:gd name="T58" fmla="*/ 290 w 407"/>
                <a:gd name="T59" fmla="*/ 23 h 406"/>
                <a:gd name="T60" fmla="*/ 252 w 407"/>
                <a:gd name="T61" fmla="*/ 8 h 406"/>
                <a:gd name="T62" fmla="*/ 213 w 407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7" h="406">
                  <a:moveTo>
                    <a:pt x="192" y="0"/>
                  </a:moveTo>
                  <a:lnTo>
                    <a:pt x="172" y="2"/>
                  </a:lnTo>
                  <a:lnTo>
                    <a:pt x="152" y="5"/>
                  </a:lnTo>
                  <a:lnTo>
                    <a:pt x="132" y="10"/>
                  </a:lnTo>
                  <a:lnTo>
                    <a:pt x="114" y="17"/>
                  </a:lnTo>
                  <a:lnTo>
                    <a:pt x="97" y="25"/>
                  </a:lnTo>
                  <a:lnTo>
                    <a:pt x="81" y="35"/>
                  </a:lnTo>
                  <a:lnTo>
                    <a:pt x="66" y="47"/>
                  </a:lnTo>
                  <a:lnTo>
                    <a:pt x="52" y="60"/>
                  </a:lnTo>
                  <a:lnTo>
                    <a:pt x="40" y="74"/>
                  </a:lnTo>
                  <a:lnTo>
                    <a:pt x="29" y="90"/>
                  </a:lnTo>
                  <a:lnTo>
                    <a:pt x="20" y="106"/>
                  </a:lnTo>
                  <a:lnTo>
                    <a:pt x="11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2" y="223"/>
                  </a:lnTo>
                  <a:lnTo>
                    <a:pt x="7" y="243"/>
                  </a:lnTo>
                  <a:lnTo>
                    <a:pt x="13" y="262"/>
                  </a:lnTo>
                  <a:lnTo>
                    <a:pt x="21" y="280"/>
                  </a:lnTo>
                  <a:lnTo>
                    <a:pt x="30" y="299"/>
                  </a:lnTo>
                  <a:lnTo>
                    <a:pt x="40" y="316"/>
                  </a:lnTo>
                  <a:lnTo>
                    <a:pt x="54" y="332"/>
                  </a:lnTo>
                  <a:lnTo>
                    <a:pt x="68" y="347"/>
                  </a:lnTo>
                  <a:lnTo>
                    <a:pt x="84" y="361"/>
                  </a:lnTo>
                  <a:lnTo>
                    <a:pt x="100" y="373"/>
                  </a:lnTo>
                  <a:lnTo>
                    <a:pt x="117" y="383"/>
                  </a:lnTo>
                  <a:lnTo>
                    <a:pt x="136" y="391"/>
                  </a:lnTo>
                  <a:lnTo>
                    <a:pt x="154" y="398"/>
                  </a:lnTo>
                  <a:lnTo>
                    <a:pt x="174" y="402"/>
                  </a:lnTo>
                  <a:lnTo>
                    <a:pt x="193" y="405"/>
                  </a:lnTo>
                  <a:lnTo>
                    <a:pt x="214" y="406"/>
                  </a:lnTo>
                  <a:lnTo>
                    <a:pt x="235" y="405"/>
                  </a:lnTo>
                  <a:lnTo>
                    <a:pt x="254" y="402"/>
                  </a:lnTo>
                  <a:lnTo>
                    <a:pt x="274" y="398"/>
                  </a:lnTo>
                  <a:lnTo>
                    <a:pt x="291" y="391"/>
                  </a:lnTo>
                  <a:lnTo>
                    <a:pt x="309" y="383"/>
                  </a:lnTo>
                  <a:lnTo>
                    <a:pt x="326" y="373"/>
                  </a:lnTo>
                  <a:lnTo>
                    <a:pt x="341" y="361"/>
                  </a:lnTo>
                  <a:lnTo>
                    <a:pt x="355" y="347"/>
                  </a:lnTo>
                  <a:lnTo>
                    <a:pt x="367" y="332"/>
                  </a:lnTo>
                  <a:lnTo>
                    <a:pt x="379" y="316"/>
                  </a:lnTo>
                  <a:lnTo>
                    <a:pt x="388" y="299"/>
                  </a:lnTo>
                  <a:lnTo>
                    <a:pt x="396" y="280"/>
                  </a:lnTo>
                  <a:lnTo>
                    <a:pt x="402" y="262"/>
                  </a:lnTo>
                  <a:lnTo>
                    <a:pt x="405" y="243"/>
                  </a:lnTo>
                  <a:lnTo>
                    <a:pt x="407" y="223"/>
                  </a:lnTo>
                  <a:lnTo>
                    <a:pt x="407" y="203"/>
                  </a:lnTo>
                  <a:lnTo>
                    <a:pt x="404" y="184"/>
                  </a:lnTo>
                  <a:lnTo>
                    <a:pt x="401" y="163"/>
                  </a:lnTo>
                  <a:lnTo>
                    <a:pt x="395" y="144"/>
                  </a:lnTo>
                  <a:lnTo>
                    <a:pt x="387" y="126"/>
                  </a:lnTo>
                  <a:lnTo>
                    <a:pt x="378" y="108"/>
                  </a:lnTo>
                  <a:lnTo>
                    <a:pt x="367" y="90"/>
                  </a:lnTo>
                  <a:lnTo>
                    <a:pt x="354" y="74"/>
                  </a:lnTo>
                  <a:lnTo>
                    <a:pt x="340" y="59"/>
                  </a:lnTo>
                  <a:lnTo>
                    <a:pt x="324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2" y="15"/>
                  </a:lnTo>
                  <a:lnTo>
                    <a:pt x="252" y="8"/>
                  </a:lnTo>
                  <a:lnTo>
                    <a:pt x="233" y="4"/>
                  </a:lnTo>
                  <a:lnTo>
                    <a:pt x="213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4" name="Freeform 24"/>
            <p:cNvSpPr>
              <a:spLocks/>
            </p:cNvSpPr>
            <p:nvPr/>
          </p:nvSpPr>
          <p:spPr bwMode="auto">
            <a:xfrm>
              <a:off x="2167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7 w 346"/>
                <a:gd name="T5" fmla="*/ 343 h 346"/>
                <a:gd name="T6" fmla="*/ 131 w 346"/>
                <a:gd name="T7" fmla="*/ 338 h 346"/>
                <a:gd name="T8" fmla="*/ 115 w 346"/>
                <a:gd name="T9" fmla="*/ 332 h 346"/>
                <a:gd name="T10" fmla="*/ 100 w 346"/>
                <a:gd name="T11" fmla="*/ 325 h 346"/>
                <a:gd name="T12" fmla="*/ 85 w 346"/>
                <a:gd name="T13" fmla="*/ 317 h 346"/>
                <a:gd name="T14" fmla="*/ 71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5 w 346"/>
                <a:gd name="T23" fmla="*/ 255 h 346"/>
                <a:gd name="T24" fmla="*/ 17 w 346"/>
                <a:gd name="T25" fmla="*/ 239 h 346"/>
                <a:gd name="T26" fmla="*/ 10 w 346"/>
                <a:gd name="T27" fmla="*/ 224 h 346"/>
                <a:gd name="T28" fmla="*/ 5 w 346"/>
                <a:gd name="T29" fmla="*/ 207 h 346"/>
                <a:gd name="T30" fmla="*/ 1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1 w 346"/>
                <a:gd name="T37" fmla="*/ 139 h 346"/>
                <a:gd name="T38" fmla="*/ 5 w 346"/>
                <a:gd name="T39" fmla="*/ 122 h 346"/>
                <a:gd name="T40" fmla="*/ 9 w 346"/>
                <a:gd name="T41" fmla="*/ 106 h 346"/>
                <a:gd name="T42" fmla="*/ 16 w 346"/>
                <a:gd name="T43" fmla="*/ 91 h 346"/>
                <a:gd name="T44" fmla="*/ 23 w 346"/>
                <a:gd name="T45" fmla="*/ 78 h 346"/>
                <a:gd name="T46" fmla="*/ 33 w 346"/>
                <a:gd name="T47" fmla="*/ 64 h 346"/>
                <a:gd name="T48" fmla="*/ 44 w 346"/>
                <a:gd name="T49" fmla="*/ 51 h 346"/>
                <a:gd name="T50" fmla="*/ 56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0 w 346"/>
                <a:gd name="T61" fmla="*/ 4 h 346"/>
                <a:gd name="T62" fmla="*/ 146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8 w 346"/>
                <a:gd name="T69" fmla="*/ 4 h 346"/>
                <a:gd name="T70" fmla="*/ 214 w 346"/>
                <a:gd name="T71" fmla="*/ 8 h 346"/>
                <a:gd name="T72" fmla="*/ 230 w 346"/>
                <a:gd name="T73" fmla="*/ 13 h 346"/>
                <a:gd name="T74" fmla="*/ 245 w 346"/>
                <a:gd name="T75" fmla="*/ 21 h 346"/>
                <a:gd name="T76" fmla="*/ 260 w 346"/>
                <a:gd name="T77" fmla="*/ 29 h 346"/>
                <a:gd name="T78" fmla="*/ 274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0 w 346"/>
                <a:gd name="T87" fmla="*/ 91 h 346"/>
                <a:gd name="T88" fmla="*/ 328 w 346"/>
                <a:gd name="T89" fmla="*/ 106 h 346"/>
                <a:gd name="T90" fmla="*/ 335 w 346"/>
                <a:gd name="T91" fmla="*/ 122 h 346"/>
                <a:gd name="T92" fmla="*/ 340 w 346"/>
                <a:gd name="T93" fmla="*/ 139 h 346"/>
                <a:gd name="T94" fmla="*/ 343 w 346"/>
                <a:gd name="T95" fmla="*/ 156 h 346"/>
                <a:gd name="T96" fmla="*/ 346 w 346"/>
                <a:gd name="T97" fmla="*/ 173 h 346"/>
                <a:gd name="T98" fmla="*/ 343 w 346"/>
                <a:gd name="T99" fmla="*/ 208 h 346"/>
                <a:gd name="T100" fmla="*/ 335 w 346"/>
                <a:gd name="T101" fmla="*/ 240 h 346"/>
                <a:gd name="T102" fmla="*/ 321 w 346"/>
                <a:gd name="T103" fmla="*/ 270 h 346"/>
                <a:gd name="T104" fmla="*/ 302 w 346"/>
                <a:gd name="T105" fmla="*/ 295 h 346"/>
                <a:gd name="T106" fmla="*/ 276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7" y="343"/>
                  </a:lnTo>
                  <a:lnTo>
                    <a:pt x="131" y="338"/>
                  </a:lnTo>
                  <a:lnTo>
                    <a:pt x="115" y="332"/>
                  </a:lnTo>
                  <a:lnTo>
                    <a:pt x="100" y="325"/>
                  </a:lnTo>
                  <a:lnTo>
                    <a:pt x="85" y="317"/>
                  </a:lnTo>
                  <a:lnTo>
                    <a:pt x="71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5" y="255"/>
                  </a:lnTo>
                  <a:lnTo>
                    <a:pt x="17" y="239"/>
                  </a:lnTo>
                  <a:lnTo>
                    <a:pt x="10" y="224"/>
                  </a:lnTo>
                  <a:lnTo>
                    <a:pt x="5" y="207"/>
                  </a:lnTo>
                  <a:lnTo>
                    <a:pt x="1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1" y="139"/>
                  </a:lnTo>
                  <a:lnTo>
                    <a:pt x="5" y="122"/>
                  </a:lnTo>
                  <a:lnTo>
                    <a:pt x="9" y="106"/>
                  </a:lnTo>
                  <a:lnTo>
                    <a:pt x="16" y="91"/>
                  </a:lnTo>
                  <a:lnTo>
                    <a:pt x="23" y="78"/>
                  </a:lnTo>
                  <a:lnTo>
                    <a:pt x="33" y="64"/>
                  </a:lnTo>
                  <a:lnTo>
                    <a:pt x="44" y="51"/>
                  </a:lnTo>
                  <a:lnTo>
                    <a:pt x="56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0" y="4"/>
                  </a:lnTo>
                  <a:lnTo>
                    <a:pt x="146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8" y="4"/>
                  </a:lnTo>
                  <a:lnTo>
                    <a:pt x="214" y="8"/>
                  </a:lnTo>
                  <a:lnTo>
                    <a:pt x="230" y="13"/>
                  </a:lnTo>
                  <a:lnTo>
                    <a:pt x="245" y="21"/>
                  </a:lnTo>
                  <a:lnTo>
                    <a:pt x="260" y="29"/>
                  </a:lnTo>
                  <a:lnTo>
                    <a:pt x="274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0" y="91"/>
                  </a:lnTo>
                  <a:lnTo>
                    <a:pt x="328" y="106"/>
                  </a:lnTo>
                  <a:lnTo>
                    <a:pt x="335" y="122"/>
                  </a:lnTo>
                  <a:lnTo>
                    <a:pt x="340" y="139"/>
                  </a:lnTo>
                  <a:lnTo>
                    <a:pt x="343" y="156"/>
                  </a:lnTo>
                  <a:lnTo>
                    <a:pt x="346" y="173"/>
                  </a:lnTo>
                  <a:lnTo>
                    <a:pt x="343" y="208"/>
                  </a:lnTo>
                  <a:lnTo>
                    <a:pt x="335" y="240"/>
                  </a:lnTo>
                  <a:lnTo>
                    <a:pt x="321" y="270"/>
                  </a:lnTo>
                  <a:lnTo>
                    <a:pt x="302" y="295"/>
                  </a:lnTo>
                  <a:lnTo>
                    <a:pt x="276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5" name="Freeform 25"/>
            <p:cNvSpPr>
              <a:spLocks/>
            </p:cNvSpPr>
            <p:nvPr/>
          </p:nvSpPr>
          <p:spPr bwMode="auto">
            <a:xfrm>
              <a:off x="2176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1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4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1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0 w 305"/>
                <a:gd name="T33" fmla="*/ 261 h 305"/>
                <a:gd name="T34" fmla="*/ 62 w 305"/>
                <a:gd name="T35" fmla="*/ 272 h 305"/>
                <a:gd name="T36" fmla="*/ 74 w 305"/>
                <a:gd name="T37" fmla="*/ 280 h 305"/>
                <a:gd name="T38" fmla="*/ 88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8 w 305"/>
                <a:gd name="T57" fmla="*/ 294 h 305"/>
                <a:gd name="T58" fmla="*/ 232 w 305"/>
                <a:gd name="T59" fmla="*/ 288 h 305"/>
                <a:gd name="T60" fmla="*/ 244 w 305"/>
                <a:gd name="T61" fmla="*/ 280 h 305"/>
                <a:gd name="T62" fmla="*/ 256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1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0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4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7 w 305"/>
                <a:gd name="T103" fmla="*/ 18 h 305"/>
                <a:gd name="T104" fmla="*/ 203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1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4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1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0" y="261"/>
                  </a:lnTo>
                  <a:lnTo>
                    <a:pt x="62" y="272"/>
                  </a:lnTo>
                  <a:lnTo>
                    <a:pt x="74" y="280"/>
                  </a:lnTo>
                  <a:lnTo>
                    <a:pt x="88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8" y="294"/>
                  </a:lnTo>
                  <a:lnTo>
                    <a:pt x="232" y="288"/>
                  </a:lnTo>
                  <a:lnTo>
                    <a:pt x="244" y="280"/>
                  </a:lnTo>
                  <a:lnTo>
                    <a:pt x="256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1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0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4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7" y="18"/>
                  </a:lnTo>
                  <a:lnTo>
                    <a:pt x="203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6" name="Freeform 26"/>
            <p:cNvSpPr>
              <a:spLocks/>
            </p:cNvSpPr>
            <p:nvPr/>
          </p:nvSpPr>
          <p:spPr bwMode="auto">
            <a:xfrm>
              <a:off x="2192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1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49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1 w 244"/>
                <a:gd name="T25" fmla="*/ 168 h 244"/>
                <a:gd name="T26" fmla="*/ 7 w 244"/>
                <a:gd name="T27" fmla="*/ 158 h 244"/>
                <a:gd name="T28" fmla="*/ 3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8 w 244"/>
                <a:gd name="T47" fmla="*/ 14 h 244"/>
                <a:gd name="T48" fmla="*/ 69 w 244"/>
                <a:gd name="T49" fmla="*/ 9 h 244"/>
                <a:gd name="T50" fmla="*/ 80 w 244"/>
                <a:gd name="T51" fmla="*/ 6 h 244"/>
                <a:gd name="T52" fmla="*/ 91 w 244"/>
                <a:gd name="T53" fmla="*/ 2 h 244"/>
                <a:gd name="T54" fmla="*/ 103 w 244"/>
                <a:gd name="T55" fmla="*/ 1 h 244"/>
                <a:gd name="T56" fmla="*/ 115 w 244"/>
                <a:gd name="T57" fmla="*/ 0 h 244"/>
                <a:gd name="T58" fmla="*/ 126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2 w 244"/>
                <a:gd name="T67" fmla="*/ 14 h 244"/>
                <a:gd name="T68" fmla="*/ 184 w 244"/>
                <a:gd name="T69" fmla="*/ 21 h 244"/>
                <a:gd name="T70" fmla="*/ 194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2 w 244"/>
                <a:gd name="T81" fmla="*/ 75 h 244"/>
                <a:gd name="T82" fmla="*/ 237 w 244"/>
                <a:gd name="T83" fmla="*/ 86 h 244"/>
                <a:gd name="T84" fmla="*/ 240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1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49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1" y="168"/>
                  </a:lnTo>
                  <a:lnTo>
                    <a:pt x="7" y="158"/>
                  </a:lnTo>
                  <a:lnTo>
                    <a:pt x="3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8" y="14"/>
                  </a:lnTo>
                  <a:lnTo>
                    <a:pt x="69" y="9"/>
                  </a:lnTo>
                  <a:lnTo>
                    <a:pt x="80" y="6"/>
                  </a:lnTo>
                  <a:lnTo>
                    <a:pt x="91" y="2"/>
                  </a:lnTo>
                  <a:lnTo>
                    <a:pt x="103" y="1"/>
                  </a:lnTo>
                  <a:lnTo>
                    <a:pt x="115" y="0"/>
                  </a:lnTo>
                  <a:lnTo>
                    <a:pt x="126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2" y="14"/>
                  </a:lnTo>
                  <a:lnTo>
                    <a:pt x="184" y="21"/>
                  </a:lnTo>
                  <a:lnTo>
                    <a:pt x="194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2" y="75"/>
                  </a:lnTo>
                  <a:lnTo>
                    <a:pt x="237" y="86"/>
                  </a:lnTo>
                  <a:lnTo>
                    <a:pt x="240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7" name="Freeform 27"/>
            <p:cNvSpPr>
              <a:spLocks/>
            </p:cNvSpPr>
            <p:nvPr/>
          </p:nvSpPr>
          <p:spPr bwMode="auto">
            <a:xfrm>
              <a:off x="2779" y="1445"/>
              <a:ext cx="202" cy="202"/>
            </a:xfrm>
            <a:custGeom>
              <a:avLst/>
              <a:gdLst>
                <a:gd name="T0" fmla="*/ 171 w 406"/>
                <a:gd name="T1" fmla="*/ 2 h 406"/>
                <a:gd name="T2" fmla="*/ 132 w 406"/>
                <a:gd name="T3" fmla="*/ 10 h 406"/>
                <a:gd name="T4" fmla="*/ 96 w 406"/>
                <a:gd name="T5" fmla="*/ 25 h 406"/>
                <a:gd name="T6" fmla="*/ 65 w 406"/>
                <a:gd name="T7" fmla="*/ 47 h 406"/>
                <a:gd name="T8" fmla="*/ 40 w 406"/>
                <a:gd name="T9" fmla="*/ 74 h 406"/>
                <a:gd name="T10" fmla="*/ 19 w 406"/>
                <a:gd name="T11" fmla="*/ 106 h 406"/>
                <a:gd name="T12" fmla="*/ 6 w 406"/>
                <a:gd name="T13" fmla="*/ 143 h 406"/>
                <a:gd name="T14" fmla="*/ 0 w 406"/>
                <a:gd name="T15" fmla="*/ 182 h 406"/>
                <a:gd name="T16" fmla="*/ 3 w 406"/>
                <a:gd name="T17" fmla="*/ 223 h 406"/>
                <a:gd name="T18" fmla="*/ 12 w 406"/>
                <a:gd name="T19" fmla="*/ 262 h 406"/>
                <a:gd name="T20" fmla="*/ 29 w 406"/>
                <a:gd name="T21" fmla="*/ 299 h 406"/>
                <a:gd name="T22" fmla="*/ 53 w 406"/>
                <a:gd name="T23" fmla="*/ 332 h 406"/>
                <a:gd name="T24" fmla="*/ 83 w 406"/>
                <a:gd name="T25" fmla="*/ 361 h 406"/>
                <a:gd name="T26" fmla="*/ 117 w 406"/>
                <a:gd name="T27" fmla="*/ 383 h 406"/>
                <a:gd name="T28" fmla="*/ 155 w 406"/>
                <a:gd name="T29" fmla="*/ 398 h 406"/>
                <a:gd name="T30" fmla="*/ 194 w 406"/>
                <a:gd name="T31" fmla="*/ 405 h 406"/>
                <a:gd name="T32" fmla="*/ 234 w 406"/>
                <a:gd name="T33" fmla="*/ 405 h 406"/>
                <a:gd name="T34" fmla="*/ 273 w 406"/>
                <a:gd name="T35" fmla="*/ 398 h 406"/>
                <a:gd name="T36" fmla="*/ 308 w 406"/>
                <a:gd name="T37" fmla="*/ 383 h 406"/>
                <a:gd name="T38" fmla="*/ 340 w 406"/>
                <a:gd name="T39" fmla="*/ 361 h 406"/>
                <a:gd name="T40" fmla="*/ 367 w 406"/>
                <a:gd name="T41" fmla="*/ 332 h 406"/>
                <a:gd name="T42" fmla="*/ 387 w 406"/>
                <a:gd name="T43" fmla="*/ 299 h 406"/>
                <a:gd name="T44" fmla="*/ 401 w 406"/>
                <a:gd name="T45" fmla="*/ 262 h 406"/>
                <a:gd name="T46" fmla="*/ 406 w 406"/>
                <a:gd name="T47" fmla="*/ 223 h 406"/>
                <a:gd name="T48" fmla="*/ 404 w 406"/>
                <a:gd name="T49" fmla="*/ 184 h 406"/>
                <a:gd name="T50" fmla="*/ 394 w 406"/>
                <a:gd name="T51" fmla="*/ 144 h 406"/>
                <a:gd name="T52" fmla="*/ 377 w 406"/>
                <a:gd name="T53" fmla="*/ 108 h 406"/>
                <a:gd name="T54" fmla="*/ 353 w 406"/>
                <a:gd name="T55" fmla="*/ 74 h 406"/>
                <a:gd name="T56" fmla="*/ 323 w 406"/>
                <a:gd name="T57" fmla="*/ 45 h 406"/>
                <a:gd name="T58" fmla="*/ 290 w 406"/>
                <a:gd name="T59" fmla="*/ 23 h 406"/>
                <a:gd name="T60" fmla="*/ 252 w 406"/>
                <a:gd name="T61" fmla="*/ 8 h 406"/>
                <a:gd name="T62" fmla="*/ 212 w 406"/>
                <a:gd name="T63" fmla="*/ 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06" h="406">
                  <a:moveTo>
                    <a:pt x="192" y="0"/>
                  </a:moveTo>
                  <a:lnTo>
                    <a:pt x="171" y="2"/>
                  </a:lnTo>
                  <a:lnTo>
                    <a:pt x="151" y="5"/>
                  </a:lnTo>
                  <a:lnTo>
                    <a:pt x="132" y="10"/>
                  </a:lnTo>
                  <a:lnTo>
                    <a:pt x="113" y="17"/>
                  </a:lnTo>
                  <a:lnTo>
                    <a:pt x="96" y="25"/>
                  </a:lnTo>
                  <a:lnTo>
                    <a:pt x="80" y="35"/>
                  </a:lnTo>
                  <a:lnTo>
                    <a:pt x="65" y="47"/>
                  </a:lnTo>
                  <a:lnTo>
                    <a:pt x="51" y="60"/>
                  </a:lnTo>
                  <a:lnTo>
                    <a:pt x="40" y="74"/>
                  </a:lnTo>
                  <a:lnTo>
                    <a:pt x="28" y="90"/>
                  </a:lnTo>
                  <a:lnTo>
                    <a:pt x="19" y="106"/>
                  </a:lnTo>
                  <a:lnTo>
                    <a:pt x="12" y="125"/>
                  </a:lnTo>
                  <a:lnTo>
                    <a:pt x="6" y="143"/>
                  </a:lnTo>
                  <a:lnTo>
                    <a:pt x="2" y="163"/>
                  </a:lnTo>
                  <a:lnTo>
                    <a:pt x="0" y="182"/>
                  </a:lnTo>
                  <a:lnTo>
                    <a:pt x="0" y="203"/>
                  </a:lnTo>
                  <a:lnTo>
                    <a:pt x="3" y="223"/>
                  </a:lnTo>
                  <a:lnTo>
                    <a:pt x="6" y="243"/>
                  </a:lnTo>
                  <a:lnTo>
                    <a:pt x="12" y="262"/>
                  </a:lnTo>
                  <a:lnTo>
                    <a:pt x="20" y="280"/>
                  </a:lnTo>
                  <a:lnTo>
                    <a:pt x="29" y="299"/>
                  </a:lnTo>
                  <a:lnTo>
                    <a:pt x="40" y="316"/>
                  </a:lnTo>
                  <a:lnTo>
                    <a:pt x="53" y="332"/>
                  </a:lnTo>
                  <a:lnTo>
                    <a:pt x="67" y="347"/>
                  </a:lnTo>
                  <a:lnTo>
                    <a:pt x="83" y="361"/>
                  </a:lnTo>
                  <a:lnTo>
                    <a:pt x="99" y="373"/>
                  </a:lnTo>
                  <a:lnTo>
                    <a:pt x="117" y="383"/>
                  </a:lnTo>
                  <a:lnTo>
                    <a:pt x="135" y="391"/>
                  </a:lnTo>
                  <a:lnTo>
                    <a:pt x="155" y="398"/>
                  </a:lnTo>
                  <a:lnTo>
                    <a:pt x="174" y="402"/>
                  </a:lnTo>
                  <a:lnTo>
                    <a:pt x="194" y="405"/>
                  </a:lnTo>
                  <a:lnTo>
                    <a:pt x="215" y="406"/>
                  </a:lnTo>
                  <a:lnTo>
                    <a:pt x="234" y="405"/>
                  </a:lnTo>
                  <a:lnTo>
                    <a:pt x="254" y="402"/>
                  </a:lnTo>
                  <a:lnTo>
                    <a:pt x="273" y="398"/>
                  </a:lnTo>
                  <a:lnTo>
                    <a:pt x="292" y="391"/>
                  </a:lnTo>
                  <a:lnTo>
                    <a:pt x="308" y="383"/>
                  </a:lnTo>
                  <a:lnTo>
                    <a:pt x="325" y="373"/>
                  </a:lnTo>
                  <a:lnTo>
                    <a:pt x="340" y="361"/>
                  </a:lnTo>
                  <a:lnTo>
                    <a:pt x="354" y="347"/>
                  </a:lnTo>
                  <a:lnTo>
                    <a:pt x="367" y="332"/>
                  </a:lnTo>
                  <a:lnTo>
                    <a:pt x="378" y="316"/>
                  </a:lnTo>
                  <a:lnTo>
                    <a:pt x="387" y="299"/>
                  </a:lnTo>
                  <a:lnTo>
                    <a:pt x="396" y="280"/>
                  </a:lnTo>
                  <a:lnTo>
                    <a:pt x="401" y="262"/>
                  </a:lnTo>
                  <a:lnTo>
                    <a:pt x="405" y="243"/>
                  </a:lnTo>
                  <a:lnTo>
                    <a:pt x="406" y="223"/>
                  </a:lnTo>
                  <a:lnTo>
                    <a:pt x="406" y="203"/>
                  </a:lnTo>
                  <a:lnTo>
                    <a:pt x="404" y="184"/>
                  </a:lnTo>
                  <a:lnTo>
                    <a:pt x="400" y="163"/>
                  </a:lnTo>
                  <a:lnTo>
                    <a:pt x="394" y="144"/>
                  </a:lnTo>
                  <a:lnTo>
                    <a:pt x="386" y="126"/>
                  </a:lnTo>
                  <a:lnTo>
                    <a:pt x="377" y="108"/>
                  </a:lnTo>
                  <a:lnTo>
                    <a:pt x="367" y="90"/>
                  </a:lnTo>
                  <a:lnTo>
                    <a:pt x="353" y="74"/>
                  </a:lnTo>
                  <a:lnTo>
                    <a:pt x="339" y="59"/>
                  </a:lnTo>
                  <a:lnTo>
                    <a:pt x="323" y="45"/>
                  </a:lnTo>
                  <a:lnTo>
                    <a:pt x="307" y="34"/>
                  </a:lnTo>
                  <a:lnTo>
                    <a:pt x="290" y="23"/>
                  </a:lnTo>
                  <a:lnTo>
                    <a:pt x="271" y="15"/>
                  </a:lnTo>
                  <a:lnTo>
                    <a:pt x="252" y="8"/>
                  </a:lnTo>
                  <a:lnTo>
                    <a:pt x="232" y="4"/>
                  </a:lnTo>
                  <a:lnTo>
                    <a:pt x="212" y="2"/>
                  </a:lnTo>
                  <a:lnTo>
                    <a:pt x="1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8" name="Freeform 28"/>
            <p:cNvSpPr>
              <a:spLocks/>
            </p:cNvSpPr>
            <p:nvPr/>
          </p:nvSpPr>
          <p:spPr bwMode="auto">
            <a:xfrm>
              <a:off x="2794" y="1460"/>
              <a:ext cx="172" cy="172"/>
            </a:xfrm>
            <a:custGeom>
              <a:avLst/>
              <a:gdLst>
                <a:gd name="T0" fmla="*/ 182 w 346"/>
                <a:gd name="T1" fmla="*/ 346 h 346"/>
                <a:gd name="T2" fmla="*/ 165 w 346"/>
                <a:gd name="T3" fmla="*/ 345 h 346"/>
                <a:gd name="T4" fmla="*/ 148 w 346"/>
                <a:gd name="T5" fmla="*/ 343 h 346"/>
                <a:gd name="T6" fmla="*/ 132 w 346"/>
                <a:gd name="T7" fmla="*/ 338 h 346"/>
                <a:gd name="T8" fmla="*/ 116 w 346"/>
                <a:gd name="T9" fmla="*/ 332 h 346"/>
                <a:gd name="T10" fmla="*/ 101 w 346"/>
                <a:gd name="T11" fmla="*/ 325 h 346"/>
                <a:gd name="T12" fmla="*/ 86 w 346"/>
                <a:gd name="T13" fmla="*/ 317 h 346"/>
                <a:gd name="T14" fmla="*/ 72 w 346"/>
                <a:gd name="T15" fmla="*/ 307 h 346"/>
                <a:gd name="T16" fmla="*/ 58 w 346"/>
                <a:gd name="T17" fmla="*/ 295 h 346"/>
                <a:gd name="T18" fmla="*/ 45 w 346"/>
                <a:gd name="T19" fmla="*/ 283 h 346"/>
                <a:gd name="T20" fmla="*/ 35 w 346"/>
                <a:gd name="T21" fmla="*/ 269 h 346"/>
                <a:gd name="T22" fmla="*/ 26 w 346"/>
                <a:gd name="T23" fmla="*/ 255 h 346"/>
                <a:gd name="T24" fmla="*/ 18 w 346"/>
                <a:gd name="T25" fmla="*/ 239 h 346"/>
                <a:gd name="T26" fmla="*/ 11 w 346"/>
                <a:gd name="T27" fmla="*/ 224 h 346"/>
                <a:gd name="T28" fmla="*/ 5 w 346"/>
                <a:gd name="T29" fmla="*/ 207 h 346"/>
                <a:gd name="T30" fmla="*/ 2 w 346"/>
                <a:gd name="T31" fmla="*/ 190 h 346"/>
                <a:gd name="T32" fmla="*/ 0 w 346"/>
                <a:gd name="T33" fmla="*/ 173 h 346"/>
                <a:gd name="T34" fmla="*/ 0 w 346"/>
                <a:gd name="T35" fmla="*/ 156 h 346"/>
                <a:gd name="T36" fmla="*/ 2 w 346"/>
                <a:gd name="T37" fmla="*/ 139 h 346"/>
                <a:gd name="T38" fmla="*/ 5 w 346"/>
                <a:gd name="T39" fmla="*/ 122 h 346"/>
                <a:gd name="T40" fmla="*/ 10 w 346"/>
                <a:gd name="T41" fmla="*/ 106 h 346"/>
                <a:gd name="T42" fmla="*/ 17 w 346"/>
                <a:gd name="T43" fmla="*/ 91 h 346"/>
                <a:gd name="T44" fmla="*/ 23 w 346"/>
                <a:gd name="T45" fmla="*/ 78 h 346"/>
                <a:gd name="T46" fmla="*/ 34 w 346"/>
                <a:gd name="T47" fmla="*/ 64 h 346"/>
                <a:gd name="T48" fmla="*/ 44 w 346"/>
                <a:gd name="T49" fmla="*/ 51 h 346"/>
                <a:gd name="T50" fmla="*/ 57 w 346"/>
                <a:gd name="T51" fmla="*/ 40 h 346"/>
                <a:gd name="T52" fmla="*/ 69 w 346"/>
                <a:gd name="T53" fmla="*/ 29 h 346"/>
                <a:gd name="T54" fmla="*/ 83 w 346"/>
                <a:gd name="T55" fmla="*/ 21 h 346"/>
                <a:gd name="T56" fmla="*/ 98 w 346"/>
                <a:gd name="T57" fmla="*/ 13 h 346"/>
                <a:gd name="T58" fmla="*/ 114 w 346"/>
                <a:gd name="T59" fmla="*/ 8 h 346"/>
                <a:gd name="T60" fmla="*/ 131 w 346"/>
                <a:gd name="T61" fmla="*/ 4 h 346"/>
                <a:gd name="T62" fmla="*/ 147 w 346"/>
                <a:gd name="T63" fmla="*/ 2 h 346"/>
                <a:gd name="T64" fmla="*/ 164 w 346"/>
                <a:gd name="T65" fmla="*/ 0 h 346"/>
                <a:gd name="T66" fmla="*/ 181 w 346"/>
                <a:gd name="T67" fmla="*/ 2 h 346"/>
                <a:gd name="T68" fmla="*/ 199 w 346"/>
                <a:gd name="T69" fmla="*/ 4 h 346"/>
                <a:gd name="T70" fmla="*/ 215 w 346"/>
                <a:gd name="T71" fmla="*/ 8 h 346"/>
                <a:gd name="T72" fmla="*/ 231 w 346"/>
                <a:gd name="T73" fmla="*/ 13 h 346"/>
                <a:gd name="T74" fmla="*/ 246 w 346"/>
                <a:gd name="T75" fmla="*/ 21 h 346"/>
                <a:gd name="T76" fmla="*/ 261 w 346"/>
                <a:gd name="T77" fmla="*/ 29 h 346"/>
                <a:gd name="T78" fmla="*/ 275 w 346"/>
                <a:gd name="T79" fmla="*/ 40 h 346"/>
                <a:gd name="T80" fmla="*/ 288 w 346"/>
                <a:gd name="T81" fmla="*/ 51 h 346"/>
                <a:gd name="T82" fmla="*/ 301 w 346"/>
                <a:gd name="T83" fmla="*/ 64 h 346"/>
                <a:gd name="T84" fmla="*/ 311 w 346"/>
                <a:gd name="T85" fmla="*/ 78 h 346"/>
                <a:gd name="T86" fmla="*/ 321 w 346"/>
                <a:gd name="T87" fmla="*/ 91 h 346"/>
                <a:gd name="T88" fmla="*/ 329 w 346"/>
                <a:gd name="T89" fmla="*/ 106 h 346"/>
                <a:gd name="T90" fmla="*/ 336 w 346"/>
                <a:gd name="T91" fmla="*/ 122 h 346"/>
                <a:gd name="T92" fmla="*/ 340 w 346"/>
                <a:gd name="T93" fmla="*/ 139 h 346"/>
                <a:gd name="T94" fmla="*/ 344 w 346"/>
                <a:gd name="T95" fmla="*/ 156 h 346"/>
                <a:gd name="T96" fmla="*/ 346 w 346"/>
                <a:gd name="T97" fmla="*/ 173 h 346"/>
                <a:gd name="T98" fmla="*/ 344 w 346"/>
                <a:gd name="T99" fmla="*/ 208 h 346"/>
                <a:gd name="T100" fmla="*/ 336 w 346"/>
                <a:gd name="T101" fmla="*/ 240 h 346"/>
                <a:gd name="T102" fmla="*/ 322 w 346"/>
                <a:gd name="T103" fmla="*/ 270 h 346"/>
                <a:gd name="T104" fmla="*/ 302 w 346"/>
                <a:gd name="T105" fmla="*/ 295 h 346"/>
                <a:gd name="T106" fmla="*/ 277 w 346"/>
                <a:gd name="T107" fmla="*/ 316 h 346"/>
                <a:gd name="T108" fmla="*/ 249 w 346"/>
                <a:gd name="T109" fmla="*/ 332 h 346"/>
                <a:gd name="T110" fmla="*/ 217 w 346"/>
                <a:gd name="T111" fmla="*/ 343 h 346"/>
                <a:gd name="T112" fmla="*/ 182 w 346"/>
                <a:gd name="T113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6" h="346">
                  <a:moveTo>
                    <a:pt x="182" y="346"/>
                  </a:moveTo>
                  <a:lnTo>
                    <a:pt x="165" y="345"/>
                  </a:lnTo>
                  <a:lnTo>
                    <a:pt x="148" y="343"/>
                  </a:lnTo>
                  <a:lnTo>
                    <a:pt x="132" y="338"/>
                  </a:lnTo>
                  <a:lnTo>
                    <a:pt x="116" y="332"/>
                  </a:lnTo>
                  <a:lnTo>
                    <a:pt x="101" y="325"/>
                  </a:lnTo>
                  <a:lnTo>
                    <a:pt x="86" y="317"/>
                  </a:lnTo>
                  <a:lnTo>
                    <a:pt x="72" y="307"/>
                  </a:lnTo>
                  <a:lnTo>
                    <a:pt x="58" y="295"/>
                  </a:lnTo>
                  <a:lnTo>
                    <a:pt x="45" y="283"/>
                  </a:lnTo>
                  <a:lnTo>
                    <a:pt x="35" y="269"/>
                  </a:lnTo>
                  <a:lnTo>
                    <a:pt x="26" y="255"/>
                  </a:lnTo>
                  <a:lnTo>
                    <a:pt x="18" y="239"/>
                  </a:lnTo>
                  <a:lnTo>
                    <a:pt x="11" y="224"/>
                  </a:lnTo>
                  <a:lnTo>
                    <a:pt x="5" y="207"/>
                  </a:lnTo>
                  <a:lnTo>
                    <a:pt x="2" y="190"/>
                  </a:lnTo>
                  <a:lnTo>
                    <a:pt x="0" y="173"/>
                  </a:lnTo>
                  <a:lnTo>
                    <a:pt x="0" y="156"/>
                  </a:lnTo>
                  <a:lnTo>
                    <a:pt x="2" y="139"/>
                  </a:lnTo>
                  <a:lnTo>
                    <a:pt x="5" y="122"/>
                  </a:lnTo>
                  <a:lnTo>
                    <a:pt x="10" y="106"/>
                  </a:lnTo>
                  <a:lnTo>
                    <a:pt x="17" y="91"/>
                  </a:lnTo>
                  <a:lnTo>
                    <a:pt x="23" y="78"/>
                  </a:lnTo>
                  <a:lnTo>
                    <a:pt x="34" y="64"/>
                  </a:lnTo>
                  <a:lnTo>
                    <a:pt x="44" y="51"/>
                  </a:lnTo>
                  <a:lnTo>
                    <a:pt x="57" y="40"/>
                  </a:lnTo>
                  <a:lnTo>
                    <a:pt x="69" y="29"/>
                  </a:lnTo>
                  <a:lnTo>
                    <a:pt x="83" y="21"/>
                  </a:lnTo>
                  <a:lnTo>
                    <a:pt x="98" y="13"/>
                  </a:lnTo>
                  <a:lnTo>
                    <a:pt x="114" y="8"/>
                  </a:lnTo>
                  <a:lnTo>
                    <a:pt x="131" y="4"/>
                  </a:lnTo>
                  <a:lnTo>
                    <a:pt x="147" y="2"/>
                  </a:lnTo>
                  <a:lnTo>
                    <a:pt x="164" y="0"/>
                  </a:lnTo>
                  <a:lnTo>
                    <a:pt x="181" y="2"/>
                  </a:lnTo>
                  <a:lnTo>
                    <a:pt x="199" y="4"/>
                  </a:lnTo>
                  <a:lnTo>
                    <a:pt x="215" y="8"/>
                  </a:lnTo>
                  <a:lnTo>
                    <a:pt x="231" y="13"/>
                  </a:lnTo>
                  <a:lnTo>
                    <a:pt x="246" y="21"/>
                  </a:lnTo>
                  <a:lnTo>
                    <a:pt x="261" y="29"/>
                  </a:lnTo>
                  <a:lnTo>
                    <a:pt x="275" y="40"/>
                  </a:lnTo>
                  <a:lnTo>
                    <a:pt x="288" y="51"/>
                  </a:lnTo>
                  <a:lnTo>
                    <a:pt x="301" y="64"/>
                  </a:lnTo>
                  <a:lnTo>
                    <a:pt x="311" y="78"/>
                  </a:lnTo>
                  <a:lnTo>
                    <a:pt x="321" y="91"/>
                  </a:lnTo>
                  <a:lnTo>
                    <a:pt x="329" y="106"/>
                  </a:lnTo>
                  <a:lnTo>
                    <a:pt x="336" y="122"/>
                  </a:lnTo>
                  <a:lnTo>
                    <a:pt x="340" y="139"/>
                  </a:lnTo>
                  <a:lnTo>
                    <a:pt x="344" y="156"/>
                  </a:lnTo>
                  <a:lnTo>
                    <a:pt x="346" y="173"/>
                  </a:lnTo>
                  <a:lnTo>
                    <a:pt x="344" y="208"/>
                  </a:lnTo>
                  <a:lnTo>
                    <a:pt x="336" y="240"/>
                  </a:lnTo>
                  <a:lnTo>
                    <a:pt x="322" y="270"/>
                  </a:lnTo>
                  <a:lnTo>
                    <a:pt x="302" y="295"/>
                  </a:lnTo>
                  <a:lnTo>
                    <a:pt x="277" y="316"/>
                  </a:lnTo>
                  <a:lnTo>
                    <a:pt x="249" y="332"/>
                  </a:lnTo>
                  <a:lnTo>
                    <a:pt x="217" y="343"/>
                  </a:lnTo>
                  <a:lnTo>
                    <a:pt x="182" y="3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9" name="Freeform 29"/>
            <p:cNvSpPr>
              <a:spLocks/>
            </p:cNvSpPr>
            <p:nvPr/>
          </p:nvSpPr>
          <p:spPr bwMode="auto">
            <a:xfrm>
              <a:off x="2803" y="1469"/>
              <a:ext cx="153" cy="153"/>
            </a:xfrm>
            <a:custGeom>
              <a:avLst/>
              <a:gdLst>
                <a:gd name="T0" fmla="*/ 145 w 305"/>
                <a:gd name="T1" fmla="*/ 0 h 305"/>
                <a:gd name="T2" fmla="*/ 114 w 305"/>
                <a:gd name="T3" fmla="*/ 3 h 305"/>
                <a:gd name="T4" fmla="*/ 86 w 305"/>
                <a:gd name="T5" fmla="*/ 13 h 305"/>
                <a:gd name="T6" fmla="*/ 61 w 305"/>
                <a:gd name="T7" fmla="*/ 26 h 305"/>
                <a:gd name="T8" fmla="*/ 39 w 305"/>
                <a:gd name="T9" fmla="*/ 45 h 305"/>
                <a:gd name="T10" fmla="*/ 22 w 305"/>
                <a:gd name="T11" fmla="*/ 68 h 305"/>
                <a:gd name="T12" fmla="*/ 9 w 305"/>
                <a:gd name="T13" fmla="*/ 93 h 305"/>
                <a:gd name="T14" fmla="*/ 1 w 305"/>
                <a:gd name="T15" fmla="*/ 122 h 305"/>
                <a:gd name="T16" fmla="*/ 0 w 305"/>
                <a:gd name="T17" fmla="*/ 153 h 305"/>
                <a:gd name="T18" fmla="*/ 1 w 305"/>
                <a:gd name="T19" fmla="*/ 168 h 305"/>
                <a:gd name="T20" fmla="*/ 5 w 305"/>
                <a:gd name="T21" fmla="*/ 183 h 305"/>
                <a:gd name="T22" fmla="*/ 9 w 305"/>
                <a:gd name="T23" fmla="*/ 198 h 305"/>
                <a:gd name="T24" fmla="*/ 15 w 305"/>
                <a:gd name="T25" fmla="*/ 212 h 305"/>
                <a:gd name="T26" fmla="*/ 22 w 305"/>
                <a:gd name="T27" fmla="*/ 225 h 305"/>
                <a:gd name="T28" fmla="*/ 30 w 305"/>
                <a:gd name="T29" fmla="*/ 238 h 305"/>
                <a:gd name="T30" fmla="*/ 40 w 305"/>
                <a:gd name="T31" fmla="*/ 250 h 305"/>
                <a:gd name="T32" fmla="*/ 51 w 305"/>
                <a:gd name="T33" fmla="*/ 261 h 305"/>
                <a:gd name="T34" fmla="*/ 62 w 305"/>
                <a:gd name="T35" fmla="*/ 272 h 305"/>
                <a:gd name="T36" fmla="*/ 75 w 305"/>
                <a:gd name="T37" fmla="*/ 280 h 305"/>
                <a:gd name="T38" fmla="*/ 89 w 305"/>
                <a:gd name="T39" fmla="*/ 288 h 305"/>
                <a:gd name="T40" fmla="*/ 102 w 305"/>
                <a:gd name="T41" fmla="*/ 294 h 305"/>
                <a:gd name="T42" fmla="*/ 116 w 305"/>
                <a:gd name="T43" fmla="*/ 299 h 305"/>
                <a:gd name="T44" fmla="*/ 131 w 305"/>
                <a:gd name="T45" fmla="*/ 303 h 305"/>
                <a:gd name="T46" fmla="*/ 146 w 305"/>
                <a:gd name="T47" fmla="*/ 304 h 305"/>
                <a:gd name="T48" fmla="*/ 161 w 305"/>
                <a:gd name="T49" fmla="*/ 305 h 305"/>
                <a:gd name="T50" fmla="*/ 176 w 305"/>
                <a:gd name="T51" fmla="*/ 304 h 305"/>
                <a:gd name="T52" fmla="*/ 191 w 305"/>
                <a:gd name="T53" fmla="*/ 303 h 305"/>
                <a:gd name="T54" fmla="*/ 205 w 305"/>
                <a:gd name="T55" fmla="*/ 299 h 305"/>
                <a:gd name="T56" fmla="*/ 219 w 305"/>
                <a:gd name="T57" fmla="*/ 294 h 305"/>
                <a:gd name="T58" fmla="*/ 233 w 305"/>
                <a:gd name="T59" fmla="*/ 288 h 305"/>
                <a:gd name="T60" fmla="*/ 244 w 305"/>
                <a:gd name="T61" fmla="*/ 280 h 305"/>
                <a:gd name="T62" fmla="*/ 257 w 305"/>
                <a:gd name="T63" fmla="*/ 272 h 305"/>
                <a:gd name="T64" fmla="*/ 267 w 305"/>
                <a:gd name="T65" fmla="*/ 261 h 305"/>
                <a:gd name="T66" fmla="*/ 276 w 305"/>
                <a:gd name="T67" fmla="*/ 250 h 305"/>
                <a:gd name="T68" fmla="*/ 284 w 305"/>
                <a:gd name="T69" fmla="*/ 238 h 305"/>
                <a:gd name="T70" fmla="*/ 291 w 305"/>
                <a:gd name="T71" fmla="*/ 225 h 305"/>
                <a:gd name="T72" fmla="*/ 297 w 305"/>
                <a:gd name="T73" fmla="*/ 212 h 305"/>
                <a:gd name="T74" fmla="*/ 302 w 305"/>
                <a:gd name="T75" fmla="*/ 198 h 305"/>
                <a:gd name="T76" fmla="*/ 304 w 305"/>
                <a:gd name="T77" fmla="*/ 183 h 305"/>
                <a:gd name="T78" fmla="*/ 305 w 305"/>
                <a:gd name="T79" fmla="*/ 168 h 305"/>
                <a:gd name="T80" fmla="*/ 305 w 305"/>
                <a:gd name="T81" fmla="*/ 153 h 305"/>
                <a:gd name="T82" fmla="*/ 304 w 305"/>
                <a:gd name="T83" fmla="*/ 138 h 305"/>
                <a:gd name="T84" fmla="*/ 301 w 305"/>
                <a:gd name="T85" fmla="*/ 123 h 305"/>
                <a:gd name="T86" fmla="*/ 296 w 305"/>
                <a:gd name="T87" fmla="*/ 108 h 305"/>
                <a:gd name="T88" fmla="*/ 290 w 305"/>
                <a:gd name="T89" fmla="*/ 94 h 305"/>
                <a:gd name="T90" fmla="*/ 283 w 305"/>
                <a:gd name="T91" fmla="*/ 81 h 305"/>
                <a:gd name="T92" fmla="*/ 275 w 305"/>
                <a:gd name="T93" fmla="*/ 68 h 305"/>
                <a:gd name="T94" fmla="*/ 266 w 305"/>
                <a:gd name="T95" fmla="*/ 56 h 305"/>
                <a:gd name="T96" fmla="*/ 255 w 305"/>
                <a:gd name="T97" fmla="*/ 45 h 305"/>
                <a:gd name="T98" fmla="*/ 243 w 305"/>
                <a:gd name="T99" fmla="*/ 35 h 305"/>
                <a:gd name="T100" fmla="*/ 230 w 305"/>
                <a:gd name="T101" fmla="*/ 25 h 305"/>
                <a:gd name="T102" fmla="*/ 218 w 305"/>
                <a:gd name="T103" fmla="*/ 18 h 305"/>
                <a:gd name="T104" fmla="*/ 204 w 305"/>
                <a:gd name="T105" fmla="*/ 11 h 305"/>
                <a:gd name="T106" fmla="*/ 190 w 305"/>
                <a:gd name="T107" fmla="*/ 7 h 305"/>
                <a:gd name="T108" fmla="*/ 175 w 305"/>
                <a:gd name="T109" fmla="*/ 3 h 305"/>
                <a:gd name="T110" fmla="*/ 160 w 305"/>
                <a:gd name="T111" fmla="*/ 1 h 305"/>
                <a:gd name="T112" fmla="*/ 145 w 305"/>
                <a:gd name="T113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5" h="305">
                  <a:moveTo>
                    <a:pt x="145" y="0"/>
                  </a:moveTo>
                  <a:lnTo>
                    <a:pt x="114" y="3"/>
                  </a:lnTo>
                  <a:lnTo>
                    <a:pt x="86" y="13"/>
                  </a:lnTo>
                  <a:lnTo>
                    <a:pt x="61" y="26"/>
                  </a:lnTo>
                  <a:lnTo>
                    <a:pt x="39" y="45"/>
                  </a:lnTo>
                  <a:lnTo>
                    <a:pt x="22" y="68"/>
                  </a:lnTo>
                  <a:lnTo>
                    <a:pt x="9" y="93"/>
                  </a:lnTo>
                  <a:lnTo>
                    <a:pt x="1" y="122"/>
                  </a:lnTo>
                  <a:lnTo>
                    <a:pt x="0" y="153"/>
                  </a:lnTo>
                  <a:lnTo>
                    <a:pt x="1" y="168"/>
                  </a:lnTo>
                  <a:lnTo>
                    <a:pt x="5" y="183"/>
                  </a:lnTo>
                  <a:lnTo>
                    <a:pt x="9" y="198"/>
                  </a:lnTo>
                  <a:lnTo>
                    <a:pt x="15" y="212"/>
                  </a:lnTo>
                  <a:lnTo>
                    <a:pt x="22" y="225"/>
                  </a:lnTo>
                  <a:lnTo>
                    <a:pt x="30" y="238"/>
                  </a:lnTo>
                  <a:lnTo>
                    <a:pt x="40" y="250"/>
                  </a:lnTo>
                  <a:lnTo>
                    <a:pt x="51" y="261"/>
                  </a:lnTo>
                  <a:lnTo>
                    <a:pt x="62" y="272"/>
                  </a:lnTo>
                  <a:lnTo>
                    <a:pt x="75" y="280"/>
                  </a:lnTo>
                  <a:lnTo>
                    <a:pt x="89" y="288"/>
                  </a:lnTo>
                  <a:lnTo>
                    <a:pt x="102" y="294"/>
                  </a:lnTo>
                  <a:lnTo>
                    <a:pt x="116" y="299"/>
                  </a:lnTo>
                  <a:lnTo>
                    <a:pt x="131" y="303"/>
                  </a:lnTo>
                  <a:lnTo>
                    <a:pt x="146" y="304"/>
                  </a:lnTo>
                  <a:lnTo>
                    <a:pt x="161" y="305"/>
                  </a:lnTo>
                  <a:lnTo>
                    <a:pt x="176" y="304"/>
                  </a:lnTo>
                  <a:lnTo>
                    <a:pt x="191" y="303"/>
                  </a:lnTo>
                  <a:lnTo>
                    <a:pt x="205" y="299"/>
                  </a:lnTo>
                  <a:lnTo>
                    <a:pt x="219" y="294"/>
                  </a:lnTo>
                  <a:lnTo>
                    <a:pt x="233" y="288"/>
                  </a:lnTo>
                  <a:lnTo>
                    <a:pt x="244" y="280"/>
                  </a:lnTo>
                  <a:lnTo>
                    <a:pt x="257" y="272"/>
                  </a:lnTo>
                  <a:lnTo>
                    <a:pt x="267" y="261"/>
                  </a:lnTo>
                  <a:lnTo>
                    <a:pt x="276" y="250"/>
                  </a:lnTo>
                  <a:lnTo>
                    <a:pt x="284" y="238"/>
                  </a:lnTo>
                  <a:lnTo>
                    <a:pt x="291" y="225"/>
                  </a:lnTo>
                  <a:lnTo>
                    <a:pt x="297" y="212"/>
                  </a:lnTo>
                  <a:lnTo>
                    <a:pt x="302" y="198"/>
                  </a:lnTo>
                  <a:lnTo>
                    <a:pt x="304" y="183"/>
                  </a:lnTo>
                  <a:lnTo>
                    <a:pt x="305" y="168"/>
                  </a:lnTo>
                  <a:lnTo>
                    <a:pt x="305" y="153"/>
                  </a:lnTo>
                  <a:lnTo>
                    <a:pt x="304" y="138"/>
                  </a:lnTo>
                  <a:lnTo>
                    <a:pt x="301" y="123"/>
                  </a:lnTo>
                  <a:lnTo>
                    <a:pt x="296" y="108"/>
                  </a:lnTo>
                  <a:lnTo>
                    <a:pt x="290" y="94"/>
                  </a:lnTo>
                  <a:lnTo>
                    <a:pt x="283" y="81"/>
                  </a:lnTo>
                  <a:lnTo>
                    <a:pt x="275" y="68"/>
                  </a:lnTo>
                  <a:lnTo>
                    <a:pt x="266" y="56"/>
                  </a:lnTo>
                  <a:lnTo>
                    <a:pt x="255" y="45"/>
                  </a:lnTo>
                  <a:lnTo>
                    <a:pt x="243" y="35"/>
                  </a:lnTo>
                  <a:lnTo>
                    <a:pt x="230" y="25"/>
                  </a:lnTo>
                  <a:lnTo>
                    <a:pt x="218" y="18"/>
                  </a:lnTo>
                  <a:lnTo>
                    <a:pt x="204" y="11"/>
                  </a:lnTo>
                  <a:lnTo>
                    <a:pt x="190" y="7"/>
                  </a:lnTo>
                  <a:lnTo>
                    <a:pt x="175" y="3"/>
                  </a:lnTo>
                  <a:lnTo>
                    <a:pt x="160" y="1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0" name="Freeform 30"/>
            <p:cNvSpPr>
              <a:spLocks/>
            </p:cNvSpPr>
            <p:nvPr/>
          </p:nvSpPr>
          <p:spPr bwMode="auto">
            <a:xfrm>
              <a:off x="2819" y="1485"/>
              <a:ext cx="122" cy="122"/>
            </a:xfrm>
            <a:custGeom>
              <a:avLst/>
              <a:gdLst>
                <a:gd name="T0" fmla="*/ 129 w 244"/>
                <a:gd name="T1" fmla="*/ 244 h 244"/>
                <a:gd name="T2" fmla="*/ 116 w 244"/>
                <a:gd name="T3" fmla="*/ 243 h 244"/>
                <a:gd name="T4" fmla="*/ 105 w 244"/>
                <a:gd name="T5" fmla="*/ 242 h 244"/>
                <a:gd name="T6" fmla="*/ 92 w 244"/>
                <a:gd name="T7" fmla="*/ 239 h 244"/>
                <a:gd name="T8" fmla="*/ 82 w 244"/>
                <a:gd name="T9" fmla="*/ 235 h 244"/>
                <a:gd name="T10" fmla="*/ 70 w 244"/>
                <a:gd name="T11" fmla="*/ 230 h 244"/>
                <a:gd name="T12" fmla="*/ 60 w 244"/>
                <a:gd name="T13" fmla="*/ 224 h 244"/>
                <a:gd name="T14" fmla="*/ 50 w 244"/>
                <a:gd name="T15" fmla="*/ 217 h 244"/>
                <a:gd name="T16" fmla="*/ 40 w 244"/>
                <a:gd name="T17" fmla="*/ 209 h 244"/>
                <a:gd name="T18" fmla="*/ 32 w 244"/>
                <a:gd name="T19" fmla="*/ 199 h 244"/>
                <a:gd name="T20" fmla="*/ 24 w 244"/>
                <a:gd name="T21" fmla="*/ 190 h 244"/>
                <a:gd name="T22" fmla="*/ 17 w 244"/>
                <a:gd name="T23" fmla="*/ 180 h 244"/>
                <a:gd name="T24" fmla="*/ 12 w 244"/>
                <a:gd name="T25" fmla="*/ 168 h 244"/>
                <a:gd name="T26" fmla="*/ 7 w 244"/>
                <a:gd name="T27" fmla="*/ 158 h 244"/>
                <a:gd name="T28" fmla="*/ 4 w 244"/>
                <a:gd name="T29" fmla="*/ 146 h 244"/>
                <a:gd name="T30" fmla="*/ 1 w 244"/>
                <a:gd name="T31" fmla="*/ 134 h 244"/>
                <a:gd name="T32" fmla="*/ 0 w 244"/>
                <a:gd name="T33" fmla="*/ 122 h 244"/>
                <a:gd name="T34" fmla="*/ 1 w 244"/>
                <a:gd name="T35" fmla="*/ 98 h 244"/>
                <a:gd name="T36" fmla="*/ 7 w 244"/>
                <a:gd name="T37" fmla="*/ 75 h 244"/>
                <a:gd name="T38" fmla="*/ 16 w 244"/>
                <a:gd name="T39" fmla="*/ 54 h 244"/>
                <a:gd name="T40" fmla="*/ 31 w 244"/>
                <a:gd name="T41" fmla="*/ 36 h 244"/>
                <a:gd name="T42" fmla="*/ 39 w 244"/>
                <a:gd name="T43" fmla="*/ 28 h 244"/>
                <a:gd name="T44" fmla="*/ 48 w 244"/>
                <a:gd name="T45" fmla="*/ 21 h 244"/>
                <a:gd name="T46" fmla="*/ 59 w 244"/>
                <a:gd name="T47" fmla="*/ 14 h 244"/>
                <a:gd name="T48" fmla="*/ 69 w 244"/>
                <a:gd name="T49" fmla="*/ 9 h 244"/>
                <a:gd name="T50" fmla="*/ 81 w 244"/>
                <a:gd name="T51" fmla="*/ 6 h 244"/>
                <a:gd name="T52" fmla="*/ 91 w 244"/>
                <a:gd name="T53" fmla="*/ 2 h 244"/>
                <a:gd name="T54" fmla="*/ 104 w 244"/>
                <a:gd name="T55" fmla="*/ 1 h 244"/>
                <a:gd name="T56" fmla="*/ 115 w 244"/>
                <a:gd name="T57" fmla="*/ 0 h 244"/>
                <a:gd name="T58" fmla="*/ 127 w 244"/>
                <a:gd name="T59" fmla="*/ 1 h 244"/>
                <a:gd name="T60" fmla="*/ 139 w 244"/>
                <a:gd name="T61" fmla="*/ 2 h 244"/>
                <a:gd name="T62" fmla="*/ 151 w 244"/>
                <a:gd name="T63" fmla="*/ 6 h 244"/>
                <a:gd name="T64" fmla="*/ 162 w 244"/>
                <a:gd name="T65" fmla="*/ 9 h 244"/>
                <a:gd name="T66" fmla="*/ 174 w 244"/>
                <a:gd name="T67" fmla="*/ 14 h 244"/>
                <a:gd name="T68" fmla="*/ 184 w 244"/>
                <a:gd name="T69" fmla="*/ 21 h 244"/>
                <a:gd name="T70" fmla="*/ 195 w 244"/>
                <a:gd name="T71" fmla="*/ 28 h 244"/>
                <a:gd name="T72" fmla="*/ 204 w 244"/>
                <a:gd name="T73" fmla="*/ 36 h 244"/>
                <a:gd name="T74" fmla="*/ 212 w 244"/>
                <a:gd name="T75" fmla="*/ 45 h 244"/>
                <a:gd name="T76" fmla="*/ 220 w 244"/>
                <a:gd name="T77" fmla="*/ 54 h 244"/>
                <a:gd name="T78" fmla="*/ 227 w 244"/>
                <a:gd name="T79" fmla="*/ 65 h 244"/>
                <a:gd name="T80" fmla="*/ 233 w 244"/>
                <a:gd name="T81" fmla="*/ 75 h 244"/>
                <a:gd name="T82" fmla="*/ 237 w 244"/>
                <a:gd name="T83" fmla="*/ 86 h 244"/>
                <a:gd name="T84" fmla="*/ 241 w 244"/>
                <a:gd name="T85" fmla="*/ 98 h 244"/>
                <a:gd name="T86" fmla="*/ 243 w 244"/>
                <a:gd name="T87" fmla="*/ 111 h 244"/>
                <a:gd name="T88" fmla="*/ 244 w 244"/>
                <a:gd name="T89" fmla="*/ 122 h 244"/>
                <a:gd name="T90" fmla="*/ 243 w 244"/>
                <a:gd name="T91" fmla="*/ 146 h 244"/>
                <a:gd name="T92" fmla="*/ 237 w 244"/>
                <a:gd name="T93" fmla="*/ 169 h 244"/>
                <a:gd name="T94" fmla="*/ 227 w 244"/>
                <a:gd name="T95" fmla="*/ 190 h 244"/>
                <a:gd name="T96" fmla="*/ 213 w 244"/>
                <a:gd name="T97" fmla="*/ 209 h 244"/>
                <a:gd name="T98" fmla="*/ 196 w 244"/>
                <a:gd name="T99" fmla="*/ 224 h 244"/>
                <a:gd name="T100" fmla="*/ 176 w 244"/>
                <a:gd name="T101" fmla="*/ 235 h 244"/>
                <a:gd name="T102" fmla="*/ 153 w 244"/>
                <a:gd name="T103" fmla="*/ 242 h 244"/>
                <a:gd name="T104" fmla="*/ 129 w 244"/>
                <a:gd name="T10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4" h="244">
                  <a:moveTo>
                    <a:pt x="129" y="244"/>
                  </a:moveTo>
                  <a:lnTo>
                    <a:pt x="116" y="243"/>
                  </a:lnTo>
                  <a:lnTo>
                    <a:pt x="105" y="242"/>
                  </a:lnTo>
                  <a:lnTo>
                    <a:pt x="92" y="239"/>
                  </a:lnTo>
                  <a:lnTo>
                    <a:pt x="82" y="235"/>
                  </a:lnTo>
                  <a:lnTo>
                    <a:pt x="70" y="230"/>
                  </a:lnTo>
                  <a:lnTo>
                    <a:pt x="60" y="224"/>
                  </a:lnTo>
                  <a:lnTo>
                    <a:pt x="50" y="217"/>
                  </a:lnTo>
                  <a:lnTo>
                    <a:pt x="40" y="209"/>
                  </a:lnTo>
                  <a:lnTo>
                    <a:pt x="32" y="199"/>
                  </a:lnTo>
                  <a:lnTo>
                    <a:pt x="24" y="190"/>
                  </a:lnTo>
                  <a:lnTo>
                    <a:pt x="17" y="180"/>
                  </a:lnTo>
                  <a:lnTo>
                    <a:pt x="12" y="168"/>
                  </a:lnTo>
                  <a:lnTo>
                    <a:pt x="7" y="158"/>
                  </a:lnTo>
                  <a:lnTo>
                    <a:pt x="4" y="146"/>
                  </a:lnTo>
                  <a:lnTo>
                    <a:pt x="1" y="134"/>
                  </a:lnTo>
                  <a:lnTo>
                    <a:pt x="0" y="122"/>
                  </a:lnTo>
                  <a:lnTo>
                    <a:pt x="1" y="98"/>
                  </a:lnTo>
                  <a:lnTo>
                    <a:pt x="7" y="75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9" y="28"/>
                  </a:lnTo>
                  <a:lnTo>
                    <a:pt x="48" y="21"/>
                  </a:lnTo>
                  <a:lnTo>
                    <a:pt x="59" y="14"/>
                  </a:lnTo>
                  <a:lnTo>
                    <a:pt x="69" y="9"/>
                  </a:lnTo>
                  <a:lnTo>
                    <a:pt x="81" y="6"/>
                  </a:lnTo>
                  <a:lnTo>
                    <a:pt x="91" y="2"/>
                  </a:lnTo>
                  <a:lnTo>
                    <a:pt x="104" y="1"/>
                  </a:lnTo>
                  <a:lnTo>
                    <a:pt x="115" y="0"/>
                  </a:lnTo>
                  <a:lnTo>
                    <a:pt x="127" y="1"/>
                  </a:lnTo>
                  <a:lnTo>
                    <a:pt x="139" y="2"/>
                  </a:lnTo>
                  <a:lnTo>
                    <a:pt x="151" y="6"/>
                  </a:lnTo>
                  <a:lnTo>
                    <a:pt x="162" y="9"/>
                  </a:lnTo>
                  <a:lnTo>
                    <a:pt x="174" y="14"/>
                  </a:lnTo>
                  <a:lnTo>
                    <a:pt x="184" y="21"/>
                  </a:lnTo>
                  <a:lnTo>
                    <a:pt x="195" y="28"/>
                  </a:lnTo>
                  <a:lnTo>
                    <a:pt x="204" y="36"/>
                  </a:lnTo>
                  <a:lnTo>
                    <a:pt x="212" y="45"/>
                  </a:lnTo>
                  <a:lnTo>
                    <a:pt x="220" y="54"/>
                  </a:lnTo>
                  <a:lnTo>
                    <a:pt x="227" y="65"/>
                  </a:lnTo>
                  <a:lnTo>
                    <a:pt x="233" y="75"/>
                  </a:lnTo>
                  <a:lnTo>
                    <a:pt x="237" y="86"/>
                  </a:lnTo>
                  <a:lnTo>
                    <a:pt x="241" y="98"/>
                  </a:lnTo>
                  <a:lnTo>
                    <a:pt x="243" y="111"/>
                  </a:lnTo>
                  <a:lnTo>
                    <a:pt x="244" y="122"/>
                  </a:lnTo>
                  <a:lnTo>
                    <a:pt x="243" y="146"/>
                  </a:lnTo>
                  <a:lnTo>
                    <a:pt x="237" y="169"/>
                  </a:lnTo>
                  <a:lnTo>
                    <a:pt x="227" y="190"/>
                  </a:lnTo>
                  <a:lnTo>
                    <a:pt x="213" y="209"/>
                  </a:lnTo>
                  <a:lnTo>
                    <a:pt x="196" y="224"/>
                  </a:lnTo>
                  <a:lnTo>
                    <a:pt x="176" y="235"/>
                  </a:lnTo>
                  <a:lnTo>
                    <a:pt x="153" y="242"/>
                  </a:lnTo>
                  <a:lnTo>
                    <a:pt x="129" y="24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3" name="Freeform 34"/>
            <p:cNvSpPr>
              <a:spLocks/>
            </p:cNvSpPr>
            <p:nvPr/>
          </p:nvSpPr>
          <p:spPr bwMode="auto">
            <a:xfrm>
              <a:off x="2607" y="1107"/>
              <a:ext cx="67" cy="68"/>
            </a:xfrm>
            <a:custGeom>
              <a:avLst/>
              <a:gdLst>
                <a:gd name="T0" fmla="*/ 64 w 135"/>
                <a:gd name="T1" fmla="*/ 0 h 136"/>
                <a:gd name="T2" fmla="*/ 50 w 135"/>
                <a:gd name="T3" fmla="*/ 2 h 136"/>
                <a:gd name="T4" fmla="*/ 38 w 135"/>
                <a:gd name="T5" fmla="*/ 6 h 136"/>
                <a:gd name="T6" fmla="*/ 27 w 135"/>
                <a:gd name="T7" fmla="*/ 12 h 136"/>
                <a:gd name="T8" fmla="*/ 17 w 135"/>
                <a:gd name="T9" fmla="*/ 20 h 136"/>
                <a:gd name="T10" fmla="*/ 9 w 135"/>
                <a:gd name="T11" fmla="*/ 30 h 136"/>
                <a:gd name="T12" fmla="*/ 4 w 135"/>
                <a:gd name="T13" fmla="*/ 42 h 136"/>
                <a:gd name="T14" fmla="*/ 0 w 135"/>
                <a:gd name="T15" fmla="*/ 55 h 136"/>
                <a:gd name="T16" fmla="*/ 0 w 135"/>
                <a:gd name="T17" fmla="*/ 68 h 136"/>
                <a:gd name="T18" fmla="*/ 2 w 135"/>
                <a:gd name="T19" fmla="*/ 82 h 136"/>
                <a:gd name="T20" fmla="*/ 7 w 135"/>
                <a:gd name="T21" fmla="*/ 94 h 136"/>
                <a:gd name="T22" fmla="*/ 14 w 135"/>
                <a:gd name="T23" fmla="*/ 105 h 136"/>
                <a:gd name="T24" fmla="*/ 22 w 135"/>
                <a:gd name="T25" fmla="*/ 116 h 136"/>
                <a:gd name="T26" fmla="*/ 28 w 135"/>
                <a:gd name="T27" fmla="*/ 120 h 136"/>
                <a:gd name="T28" fmla="*/ 34 w 135"/>
                <a:gd name="T29" fmla="*/ 124 h 136"/>
                <a:gd name="T30" fmla="*/ 39 w 135"/>
                <a:gd name="T31" fmla="*/ 128 h 136"/>
                <a:gd name="T32" fmla="*/ 45 w 135"/>
                <a:gd name="T33" fmla="*/ 131 h 136"/>
                <a:gd name="T34" fmla="*/ 52 w 135"/>
                <a:gd name="T35" fmla="*/ 133 h 136"/>
                <a:gd name="T36" fmla="*/ 58 w 135"/>
                <a:gd name="T37" fmla="*/ 135 h 136"/>
                <a:gd name="T38" fmla="*/ 65 w 135"/>
                <a:gd name="T39" fmla="*/ 136 h 136"/>
                <a:gd name="T40" fmla="*/ 72 w 135"/>
                <a:gd name="T41" fmla="*/ 136 h 136"/>
                <a:gd name="T42" fmla="*/ 79 w 135"/>
                <a:gd name="T43" fmla="*/ 136 h 136"/>
                <a:gd name="T44" fmla="*/ 84 w 135"/>
                <a:gd name="T45" fmla="*/ 135 h 136"/>
                <a:gd name="T46" fmla="*/ 91 w 135"/>
                <a:gd name="T47" fmla="*/ 133 h 136"/>
                <a:gd name="T48" fmla="*/ 97 w 135"/>
                <a:gd name="T49" fmla="*/ 131 h 136"/>
                <a:gd name="T50" fmla="*/ 103 w 135"/>
                <a:gd name="T51" fmla="*/ 128 h 136"/>
                <a:gd name="T52" fmla="*/ 108 w 135"/>
                <a:gd name="T53" fmla="*/ 124 h 136"/>
                <a:gd name="T54" fmla="*/ 113 w 135"/>
                <a:gd name="T55" fmla="*/ 120 h 136"/>
                <a:gd name="T56" fmla="*/ 118 w 135"/>
                <a:gd name="T57" fmla="*/ 116 h 136"/>
                <a:gd name="T58" fmla="*/ 126 w 135"/>
                <a:gd name="T59" fmla="*/ 105 h 136"/>
                <a:gd name="T60" fmla="*/ 131 w 135"/>
                <a:gd name="T61" fmla="*/ 94 h 136"/>
                <a:gd name="T62" fmla="*/ 135 w 135"/>
                <a:gd name="T63" fmla="*/ 82 h 136"/>
                <a:gd name="T64" fmla="*/ 135 w 135"/>
                <a:gd name="T65" fmla="*/ 68 h 136"/>
                <a:gd name="T66" fmla="*/ 133 w 135"/>
                <a:gd name="T67" fmla="*/ 55 h 136"/>
                <a:gd name="T68" fmla="*/ 129 w 135"/>
                <a:gd name="T69" fmla="*/ 42 h 136"/>
                <a:gd name="T70" fmla="*/ 122 w 135"/>
                <a:gd name="T71" fmla="*/ 30 h 136"/>
                <a:gd name="T72" fmla="*/ 113 w 135"/>
                <a:gd name="T73" fmla="*/ 20 h 136"/>
                <a:gd name="T74" fmla="*/ 107 w 135"/>
                <a:gd name="T75" fmla="*/ 15 h 136"/>
                <a:gd name="T76" fmla="*/ 102 w 135"/>
                <a:gd name="T77" fmla="*/ 12 h 136"/>
                <a:gd name="T78" fmla="*/ 96 w 135"/>
                <a:gd name="T79" fmla="*/ 8 h 136"/>
                <a:gd name="T80" fmla="*/ 90 w 135"/>
                <a:gd name="T81" fmla="*/ 5 h 136"/>
                <a:gd name="T82" fmla="*/ 83 w 135"/>
                <a:gd name="T83" fmla="*/ 3 h 136"/>
                <a:gd name="T84" fmla="*/ 77 w 135"/>
                <a:gd name="T85" fmla="*/ 2 h 136"/>
                <a:gd name="T86" fmla="*/ 70 w 135"/>
                <a:gd name="T87" fmla="*/ 0 h 136"/>
                <a:gd name="T88" fmla="*/ 64 w 135"/>
                <a:gd name="T89" fmla="*/ 0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36">
                  <a:moveTo>
                    <a:pt x="64" y="0"/>
                  </a:moveTo>
                  <a:lnTo>
                    <a:pt x="50" y="2"/>
                  </a:lnTo>
                  <a:lnTo>
                    <a:pt x="38" y="6"/>
                  </a:lnTo>
                  <a:lnTo>
                    <a:pt x="27" y="12"/>
                  </a:lnTo>
                  <a:lnTo>
                    <a:pt x="17" y="20"/>
                  </a:lnTo>
                  <a:lnTo>
                    <a:pt x="9" y="30"/>
                  </a:lnTo>
                  <a:lnTo>
                    <a:pt x="4" y="42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2" y="82"/>
                  </a:lnTo>
                  <a:lnTo>
                    <a:pt x="7" y="94"/>
                  </a:lnTo>
                  <a:lnTo>
                    <a:pt x="14" y="105"/>
                  </a:lnTo>
                  <a:lnTo>
                    <a:pt x="22" y="116"/>
                  </a:lnTo>
                  <a:lnTo>
                    <a:pt x="28" y="120"/>
                  </a:lnTo>
                  <a:lnTo>
                    <a:pt x="34" y="124"/>
                  </a:lnTo>
                  <a:lnTo>
                    <a:pt x="39" y="128"/>
                  </a:lnTo>
                  <a:lnTo>
                    <a:pt x="45" y="131"/>
                  </a:lnTo>
                  <a:lnTo>
                    <a:pt x="52" y="133"/>
                  </a:lnTo>
                  <a:lnTo>
                    <a:pt x="58" y="135"/>
                  </a:lnTo>
                  <a:lnTo>
                    <a:pt x="65" y="136"/>
                  </a:lnTo>
                  <a:lnTo>
                    <a:pt x="72" y="136"/>
                  </a:lnTo>
                  <a:lnTo>
                    <a:pt x="79" y="136"/>
                  </a:lnTo>
                  <a:lnTo>
                    <a:pt x="84" y="135"/>
                  </a:lnTo>
                  <a:lnTo>
                    <a:pt x="91" y="133"/>
                  </a:lnTo>
                  <a:lnTo>
                    <a:pt x="97" y="131"/>
                  </a:lnTo>
                  <a:lnTo>
                    <a:pt x="103" y="128"/>
                  </a:lnTo>
                  <a:lnTo>
                    <a:pt x="108" y="124"/>
                  </a:lnTo>
                  <a:lnTo>
                    <a:pt x="113" y="120"/>
                  </a:lnTo>
                  <a:lnTo>
                    <a:pt x="118" y="116"/>
                  </a:lnTo>
                  <a:lnTo>
                    <a:pt x="126" y="105"/>
                  </a:lnTo>
                  <a:lnTo>
                    <a:pt x="131" y="94"/>
                  </a:lnTo>
                  <a:lnTo>
                    <a:pt x="135" y="82"/>
                  </a:lnTo>
                  <a:lnTo>
                    <a:pt x="135" y="68"/>
                  </a:lnTo>
                  <a:lnTo>
                    <a:pt x="133" y="55"/>
                  </a:lnTo>
                  <a:lnTo>
                    <a:pt x="129" y="42"/>
                  </a:lnTo>
                  <a:lnTo>
                    <a:pt x="122" y="30"/>
                  </a:lnTo>
                  <a:lnTo>
                    <a:pt x="113" y="20"/>
                  </a:lnTo>
                  <a:lnTo>
                    <a:pt x="107" y="15"/>
                  </a:lnTo>
                  <a:lnTo>
                    <a:pt x="102" y="12"/>
                  </a:lnTo>
                  <a:lnTo>
                    <a:pt x="96" y="8"/>
                  </a:lnTo>
                  <a:lnTo>
                    <a:pt x="90" y="5"/>
                  </a:lnTo>
                  <a:lnTo>
                    <a:pt x="83" y="3"/>
                  </a:lnTo>
                  <a:lnTo>
                    <a:pt x="77" y="2"/>
                  </a:lnTo>
                  <a:lnTo>
                    <a:pt x="70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4" name="Freeform 35"/>
            <p:cNvSpPr>
              <a:spLocks/>
            </p:cNvSpPr>
            <p:nvPr/>
          </p:nvSpPr>
          <p:spPr bwMode="auto">
            <a:xfrm>
              <a:off x="2614" y="1114"/>
              <a:ext cx="54" cy="54"/>
            </a:xfrm>
            <a:custGeom>
              <a:avLst/>
              <a:gdLst>
                <a:gd name="T0" fmla="*/ 56 w 107"/>
                <a:gd name="T1" fmla="*/ 108 h 108"/>
                <a:gd name="T2" fmla="*/ 52 w 107"/>
                <a:gd name="T3" fmla="*/ 108 h 108"/>
                <a:gd name="T4" fmla="*/ 46 w 107"/>
                <a:gd name="T5" fmla="*/ 107 h 108"/>
                <a:gd name="T6" fmla="*/ 41 w 107"/>
                <a:gd name="T7" fmla="*/ 106 h 108"/>
                <a:gd name="T8" fmla="*/ 36 w 107"/>
                <a:gd name="T9" fmla="*/ 104 h 108"/>
                <a:gd name="T10" fmla="*/ 31 w 107"/>
                <a:gd name="T11" fmla="*/ 102 h 108"/>
                <a:gd name="T12" fmla="*/ 26 w 107"/>
                <a:gd name="T13" fmla="*/ 99 h 108"/>
                <a:gd name="T14" fmla="*/ 22 w 107"/>
                <a:gd name="T15" fmla="*/ 96 h 108"/>
                <a:gd name="T16" fmla="*/ 17 w 107"/>
                <a:gd name="T17" fmla="*/ 92 h 108"/>
                <a:gd name="T18" fmla="*/ 10 w 107"/>
                <a:gd name="T19" fmla="*/ 84 h 108"/>
                <a:gd name="T20" fmla="*/ 5 w 107"/>
                <a:gd name="T21" fmla="*/ 75 h 108"/>
                <a:gd name="T22" fmla="*/ 1 w 107"/>
                <a:gd name="T23" fmla="*/ 65 h 108"/>
                <a:gd name="T24" fmla="*/ 0 w 107"/>
                <a:gd name="T25" fmla="*/ 54 h 108"/>
                <a:gd name="T26" fmla="*/ 0 w 107"/>
                <a:gd name="T27" fmla="*/ 44 h 108"/>
                <a:gd name="T28" fmla="*/ 2 w 107"/>
                <a:gd name="T29" fmla="*/ 34 h 108"/>
                <a:gd name="T30" fmla="*/ 7 w 107"/>
                <a:gd name="T31" fmla="*/ 24 h 108"/>
                <a:gd name="T32" fmla="*/ 14 w 107"/>
                <a:gd name="T33" fmla="*/ 16 h 108"/>
                <a:gd name="T34" fmla="*/ 17 w 107"/>
                <a:gd name="T35" fmla="*/ 13 h 108"/>
                <a:gd name="T36" fmla="*/ 22 w 107"/>
                <a:gd name="T37" fmla="*/ 9 h 108"/>
                <a:gd name="T38" fmla="*/ 25 w 107"/>
                <a:gd name="T39" fmla="*/ 7 h 108"/>
                <a:gd name="T40" fmla="*/ 30 w 107"/>
                <a:gd name="T41" fmla="*/ 5 h 108"/>
                <a:gd name="T42" fmla="*/ 35 w 107"/>
                <a:gd name="T43" fmla="*/ 3 h 108"/>
                <a:gd name="T44" fmla="*/ 40 w 107"/>
                <a:gd name="T45" fmla="*/ 1 h 108"/>
                <a:gd name="T46" fmla="*/ 45 w 107"/>
                <a:gd name="T47" fmla="*/ 0 h 108"/>
                <a:gd name="T48" fmla="*/ 51 w 107"/>
                <a:gd name="T49" fmla="*/ 0 h 108"/>
                <a:gd name="T50" fmla="*/ 56 w 107"/>
                <a:gd name="T51" fmla="*/ 0 h 108"/>
                <a:gd name="T52" fmla="*/ 62 w 107"/>
                <a:gd name="T53" fmla="*/ 1 h 108"/>
                <a:gd name="T54" fmla="*/ 67 w 107"/>
                <a:gd name="T55" fmla="*/ 3 h 108"/>
                <a:gd name="T56" fmla="*/ 73 w 107"/>
                <a:gd name="T57" fmla="*/ 5 h 108"/>
                <a:gd name="T58" fmla="*/ 77 w 107"/>
                <a:gd name="T59" fmla="*/ 7 h 108"/>
                <a:gd name="T60" fmla="*/ 82 w 107"/>
                <a:gd name="T61" fmla="*/ 9 h 108"/>
                <a:gd name="T62" fmla="*/ 85 w 107"/>
                <a:gd name="T63" fmla="*/ 13 h 108"/>
                <a:gd name="T64" fmla="*/ 90 w 107"/>
                <a:gd name="T65" fmla="*/ 16 h 108"/>
                <a:gd name="T66" fmla="*/ 97 w 107"/>
                <a:gd name="T67" fmla="*/ 24 h 108"/>
                <a:gd name="T68" fmla="*/ 103 w 107"/>
                <a:gd name="T69" fmla="*/ 34 h 108"/>
                <a:gd name="T70" fmla="*/ 106 w 107"/>
                <a:gd name="T71" fmla="*/ 44 h 108"/>
                <a:gd name="T72" fmla="*/ 107 w 107"/>
                <a:gd name="T73" fmla="*/ 54 h 108"/>
                <a:gd name="T74" fmla="*/ 107 w 107"/>
                <a:gd name="T75" fmla="*/ 65 h 108"/>
                <a:gd name="T76" fmla="*/ 105 w 107"/>
                <a:gd name="T77" fmla="*/ 75 h 108"/>
                <a:gd name="T78" fmla="*/ 100 w 107"/>
                <a:gd name="T79" fmla="*/ 84 h 108"/>
                <a:gd name="T80" fmla="*/ 94 w 107"/>
                <a:gd name="T81" fmla="*/ 92 h 108"/>
                <a:gd name="T82" fmla="*/ 86 w 107"/>
                <a:gd name="T83" fmla="*/ 99 h 108"/>
                <a:gd name="T84" fmla="*/ 77 w 107"/>
                <a:gd name="T85" fmla="*/ 104 h 108"/>
                <a:gd name="T86" fmla="*/ 67 w 107"/>
                <a:gd name="T87" fmla="*/ 107 h 108"/>
                <a:gd name="T88" fmla="*/ 56 w 107"/>
                <a:gd name="T89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07" h="108">
                  <a:moveTo>
                    <a:pt x="56" y="108"/>
                  </a:moveTo>
                  <a:lnTo>
                    <a:pt x="52" y="108"/>
                  </a:lnTo>
                  <a:lnTo>
                    <a:pt x="46" y="107"/>
                  </a:lnTo>
                  <a:lnTo>
                    <a:pt x="41" y="106"/>
                  </a:lnTo>
                  <a:lnTo>
                    <a:pt x="36" y="104"/>
                  </a:lnTo>
                  <a:lnTo>
                    <a:pt x="31" y="102"/>
                  </a:lnTo>
                  <a:lnTo>
                    <a:pt x="26" y="99"/>
                  </a:lnTo>
                  <a:lnTo>
                    <a:pt x="22" y="96"/>
                  </a:lnTo>
                  <a:lnTo>
                    <a:pt x="17" y="92"/>
                  </a:lnTo>
                  <a:lnTo>
                    <a:pt x="10" y="84"/>
                  </a:lnTo>
                  <a:lnTo>
                    <a:pt x="5" y="75"/>
                  </a:lnTo>
                  <a:lnTo>
                    <a:pt x="1" y="65"/>
                  </a:lnTo>
                  <a:lnTo>
                    <a:pt x="0" y="54"/>
                  </a:lnTo>
                  <a:lnTo>
                    <a:pt x="0" y="44"/>
                  </a:lnTo>
                  <a:lnTo>
                    <a:pt x="2" y="34"/>
                  </a:lnTo>
                  <a:lnTo>
                    <a:pt x="7" y="24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2" y="9"/>
                  </a:lnTo>
                  <a:lnTo>
                    <a:pt x="25" y="7"/>
                  </a:lnTo>
                  <a:lnTo>
                    <a:pt x="30" y="5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5" y="0"/>
                  </a:lnTo>
                  <a:lnTo>
                    <a:pt x="51" y="0"/>
                  </a:lnTo>
                  <a:lnTo>
                    <a:pt x="56" y="0"/>
                  </a:lnTo>
                  <a:lnTo>
                    <a:pt x="62" y="1"/>
                  </a:lnTo>
                  <a:lnTo>
                    <a:pt x="67" y="3"/>
                  </a:lnTo>
                  <a:lnTo>
                    <a:pt x="73" y="5"/>
                  </a:lnTo>
                  <a:lnTo>
                    <a:pt x="77" y="7"/>
                  </a:lnTo>
                  <a:lnTo>
                    <a:pt x="82" y="9"/>
                  </a:lnTo>
                  <a:lnTo>
                    <a:pt x="85" y="13"/>
                  </a:lnTo>
                  <a:lnTo>
                    <a:pt x="90" y="16"/>
                  </a:lnTo>
                  <a:lnTo>
                    <a:pt x="97" y="24"/>
                  </a:lnTo>
                  <a:lnTo>
                    <a:pt x="103" y="34"/>
                  </a:lnTo>
                  <a:lnTo>
                    <a:pt x="106" y="44"/>
                  </a:lnTo>
                  <a:lnTo>
                    <a:pt x="107" y="54"/>
                  </a:lnTo>
                  <a:lnTo>
                    <a:pt x="107" y="65"/>
                  </a:lnTo>
                  <a:lnTo>
                    <a:pt x="105" y="75"/>
                  </a:lnTo>
                  <a:lnTo>
                    <a:pt x="100" y="84"/>
                  </a:lnTo>
                  <a:lnTo>
                    <a:pt x="94" y="92"/>
                  </a:lnTo>
                  <a:lnTo>
                    <a:pt x="86" y="99"/>
                  </a:lnTo>
                  <a:lnTo>
                    <a:pt x="77" y="104"/>
                  </a:lnTo>
                  <a:lnTo>
                    <a:pt x="67" y="107"/>
                  </a:lnTo>
                  <a:lnTo>
                    <a:pt x="56" y="1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5" name="Freeform 37"/>
            <p:cNvSpPr>
              <a:spLocks/>
            </p:cNvSpPr>
            <p:nvPr/>
          </p:nvSpPr>
          <p:spPr bwMode="auto">
            <a:xfrm>
              <a:off x="2537" y="1222"/>
              <a:ext cx="37" cy="29"/>
            </a:xfrm>
            <a:custGeom>
              <a:avLst/>
              <a:gdLst>
                <a:gd name="T0" fmla="*/ 0 w 75"/>
                <a:gd name="T1" fmla="*/ 24 h 57"/>
                <a:gd name="T2" fmla="*/ 1 w 75"/>
                <a:gd name="T3" fmla="*/ 24 h 57"/>
                <a:gd name="T4" fmla="*/ 4 w 75"/>
                <a:gd name="T5" fmla="*/ 25 h 57"/>
                <a:gd name="T6" fmla="*/ 10 w 75"/>
                <a:gd name="T7" fmla="*/ 27 h 57"/>
                <a:gd name="T8" fmla="*/ 17 w 75"/>
                <a:gd name="T9" fmla="*/ 29 h 57"/>
                <a:gd name="T10" fmla="*/ 25 w 75"/>
                <a:gd name="T11" fmla="*/ 29 h 57"/>
                <a:gd name="T12" fmla="*/ 33 w 75"/>
                <a:gd name="T13" fmla="*/ 29 h 57"/>
                <a:gd name="T14" fmla="*/ 41 w 75"/>
                <a:gd name="T15" fmla="*/ 27 h 57"/>
                <a:gd name="T16" fmla="*/ 48 w 75"/>
                <a:gd name="T17" fmla="*/ 24 h 57"/>
                <a:gd name="T18" fmla="*/ 60 w 75"/>
                <a:gd name="T19" fmla="*/ 15 h 57"/>
                <a:gd name="T20" fmla="*/ 68 w 75"/>
                <a:gd name="T21" fmla="*/ 8 h 57"/>
                <a:gd name="T22" fmla="*/ 73 w 75"/>
                <a:gd name="T23" fmla="*/ 2 h 57"/>
                <a:gd name="T24" fmla="*/ 75 w 75"/>
                <a:gd name="T25" fmla="*/ 0 h 57"/>
                <a:gd name="T26" fmla="*/ 73 w 75"/>
                <a:gd name="T27" fmla="*/ 9 h 57"/>
                <a:gd name="T28" fmla="*/ 70 w 75"/>
                <a:gd name="T29" fmla="*/ 30 h 57"/>
                <a:gd name="T30" fmla="*/ 62 w 75"/>
                <a:gd name="T31" fmla="*/ 49 h 57"/>
                <a:gd name="T32" fmla="*/ 47 w 75"/>
                <a:gd name="T33" fmla="*/ 57 h 57"/>
                <a:gd name="T34" fmla="*/ 38 w 75"/>
                <a:gd name="T35" fmla="*/ 55 h 57"/>
                <a:gd name="T36" fmla="*/ 30 w 75"/>
                <a:gd name="T37" fmla="*/ 52 h 57"/>
                <a:gd name="T38" fmla="*/ 22 w 75"/>
                <a:gd name="T39" fmla="*/ 46 h 57"/>
                <a:gd name="T40" fmla="*/ 15 w 75"/>
                <a:gd name="T41" fmla="*/ 40 h 57"/>
                <a:gd name="T42" fmla="*/ 8 w 75"/>
                <a:gd name="T43" fmla="*/ 34 h 57"/>
                <a:gd name="T44" fmla="*/ 3 w 75"/>
                <a:gd name="T45" fmla="*/ 29 h 57"/>
                <a:gd name="T46" fmla="*/ 1 w 75"/>
                <a:gd name="T47" fmla="*/ 25 h 57"/>
                <a:gd name="T48" fmla="*/ 0 w 75"/>
                <a:gd name="T49" fmla="*/ 2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5" h="57">
                  <a:moveTo>
                    <a:pt x="0" y="24"/>
                  </a:moveTo>
                  <a:lnTo>
                    <a:pt x="1" y="24"/>
                  </a:lnTo>
                  <a:lnTo>
                    <a:pt x="4" y="25"/>
                  </a:lnTo>
                  <a:lnTo>
                    <a:pt x="10" y="27"/>
                  </a:lnTo>
                  <a:lnTo>
                    <a:pt x="17" y="29"/>
                  </a:lnTo>
                  <a:lnTo>
                    <a:pt x="25" y="29"/>
                  </a:lnTo>
                  <a:lnTo>
                    <a:pt x="33" y="29"/>
                  </a:lnTo>
                  <a:lnTo>
                    <a:pt x="41" y="27"/>
                  </a:lnTo>
                  <a:lnTo>
                    <a:pt x="48" y="24"/>
                  </a:lnTo>
                  <a:lnTo>
                    <a:pt x="60" y="15"/>
                  </a:lnTo>
                  <a:lnTo>
                    <a:pt x="68" y="8"/>
                  </a:lnTo>
                  <a:lnTo>
                    <a:pt x="73" y="2"/>
                  </a:lnTo>
                  <a:lnTo>
                    <a:pt x="75" y="0"/>
                  </a:lnTo>
                  <a:lnTo>
                    <a:pt x="73" y="9"/>
                  </a:lnTo>
                  <a:lnTo>
                    <a:pt x="70" y="30"/>
                  </a:lnTo>
                  <a:lnTo>
                    <a:pt x="62" y="49"/>
                  </a:lnTo>
                  <a:lnTo>
                    <a:pt x="47" y="57"/>
                  </a:lnTo>
                  <a:lnTo>
                    <a:pt x="38" y="55"/>
                  </a:lnTo>
                  <a:lnTo>
                    <a:pt x="30" y="52"/>
                  </a:lnTo>
                  <a:lnTo>
                    <a:pt x="22" y="46"/>
                  </a:lnTo>
                  <a:lnTo>
                    <a:pt x="15" y="40"/>
                  </a:lnTo>
                  <a:lnTo>
                    <a:pt x="8" y="34"/>
                  </a:lnTo>
                  <a:lnTo>
                    <a:pt x="3" y="29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9734283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5"/>
          <p:cNvGrpSpPr>
            <a:grpSpLocks noChangeAspect="1"/>
          </p:cNvGrpSpPr>
          <p:nvPr/>
        </p:nvGrpSpPr>
        <p:grpSpPr bwMode="auto">
          <a:xfrm>
            <a:off x="742949" y="1297782"/>
            <a:ext cx="8027987" cy="5040312"/>
            <a:chOff x="295" y="655"/>
            <a:chExt cx="5057" cy="3175"/>
          </a:xfrm>
        </p:grpSpPr>
        <p:sp>
          <p:nvSpPr>
            <p:cNvPr id="5" name="AutoShape 4"/>
            <p:cNvSpPr>
              <a:spLocks noChangeAspect="1" noChangeArrowheads="1" noTextEdit="1"/>
            </p:cNvSpPr>
            <p:nvPr/>
          </p:nvSpPr>
          <p:spPr bwMode="auto">
            <a:xfrm>
              <a:off x="295" y="655"/>
              <a:ext cx="5057" cy="31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310" y="655"/>
              <a:ext cx="5037" cy="3175"/>
            </a:xfrm>
            <a:custGeom>
              <a:avLst/>
              <a:gdLst>
                <a:gd name="T0" fmla="*/ 4986 w 5037"/>
                <a:gd name="T1" fmla="*/ 1771 h 3175"/>
                <a:gd name="T2" fmla="*/ 4714 w 5037"/>
                <a:gd name="T3" fmla="*/ 1526 h 3175"/>
                <a:gd name="T4" fmla="*/ 4213 w 5037"/>
                <a:gd name="T5" fmla="*/ 1321 h 3175"/>
                <a:gd name="T6" fmla="*/ 3574 w 5037"/>
                <a:gd name="T7" fmla="*/ 1175 h 3175"/>
                <a:gd name="T8" fmla="*/ 3223 w 5037"/>
                <a:gd name="T9" fmla="*/ 1379 h 3175"/>
                <a:gd name="T10" fmla="*/ 3160 w 5037"/>
                <a:gd name="T11" fmla="*/ 1397 h 3175"/>
                <a:gd name="T12" fmla="*/ 3084 w 5037"/>
                <a:gd name="T13" fmla="*/ 930 h 3175"/>
                <a:gd name="T14" fmla="*/ 3196 w 5037"/>
                <a:gd name="T15" fmla="*/ 727 h 3175"/>
                <a:gd name="T16" fmla="*/ 3405 w 5037"/>
                <a:gd name="T17" fmla="*/ 541 h 3175"/>
                <a:gd name="T18" fmla="*/ 3279 w 5037"/>
                <a:gd name="T19" fmla="*/ 498 h 3175"/>
                <a:gd name="T20" fmla="*/ 3231 w 5037"/>
                <a:gd name="T21" fmla="*/ 508 h 3175"/>
                <a:gd name="T22" fmla="*/ 3183 w 5037"/>
                <a:gd name="T23" fmla="*/ 313 h 3175"/>
                <a:gd name="T24" fmla="*/ 2981 w 5037"/>
                <a:gd name="T25" fmla="*/ 86 h 3175"/>
                <a:gd name="T26" fmla="*/ 2695 w 5037"/>
                <a:gd name="T27" fmla="*/ 0 h 3175"/>
                <a:gd name="T28" fmla="*/ 2435 w 5037"/>
                <a:gd name="T29" fmla="*/ 73 h 3175"/>
                <a:gd name="T30" fmla="*/ 2263 w 5037"/>
                <a:gd name="T31" fmla="*/ 270 h 3175"/>
                <a:gd name="T32" fmla="*/ 2109 w 5037"/>
                <a:gd name="T33" fmla="*/ 543 h 3175"/>
                <a:gd name="T34" fmla="*/ 1854 w 5037"/>
                <a:gd name="T35" fmla="*/ 894 h 3175"/>
                <a:gd name="T36" fmla="*/ 1940 w 5037"/>
                <a:gd name="T37" fmla="*/ 970 h 3175"/>
                <a:gd name="T38" fmla="*/ 2114 w 5037"/>
                <a:gd name="T39" fmla="*/ 1008 h 3175"/>
                <a:gd name="T40" fmla="*/ 2274 w 5037"/>
                <a:gd name="T41" fmla="*/ 1025 h 3175"/>
                <a:gd name="T42" fmla="*/ 2306 w 5037"/>
                <a:gd name="T43" fmla="*/ 1271 h 3175"/>
                <a:gd name="T44" fmla="*/ 2241 w 5037"/>
                <a:gd name="T45" fmla="*/ 1286 h 3175"/>
                <a:gd name="T46" fmla="*/ 2039 w 5037"/>
                <a:gd name="T47" fmla="*/ 1056 h 3175"/>
                <a:gd name="T48" fmla="*/ 1938 w 5037"/>
                <a:gd name="T49" fmla="*/ 1144 h 3175"/>
                <a:gd name="T50" fmla="*/ 2011 w 5037"/>
                <a:gd name="T51" fmla="*/ 1276 h 3175"/>
                <a:gd name="T52" fmla="*/ 1993 w 5037"/>
                <a:gd name="T53" fmla="*/ 1356 h 3175"/>
                <a:gd name="T54" fmla="*/ 1847 w 5037"/>
                <a:gd name="T55" fmla="*/ 1225 h 3175"/>
                <a:gd name="T56" fmla="*/ 1809 w 5037"/>
                <a:gd name="T57" fmla="*/ 1124 h 3175"/>
                <a:gd name="T58" fmla="*/ 1364 w 5037"/>
                <a:gd name="T59" fmla="*/ 1185 h 3175"/>
                <a:gd name="T60" fmla="*/ 965 w 5037"/>
                <a:gd name="T61" fmla="*/ 1273 h 3175"/>
                <a:gd name="T62" fmla="*/ 616 w 5037"/>
                <a:gd name="T63" fmla="*/ 1384 h 3175"/>
                <a:gd name="T64" fmla="*/ 331 w 5037"/>
                <a:gd name="T65" fmla="*/ 1518 h 3175"/>
                <a:gd name="T66" fmla="*/ 114 w 5037"/>
                <a:gd name="T67" fmla="*/ 1672 h 3175"/>
                <a:gd name="T68" fmla="*/ 3 w 5037"/>
                <a:gd name="T69" fmla="*/ 2071 h 3175"/>
                <a:gd name="T70" fmla="*/ 86 w 5037"/>
                <a:gd name="T71" fmla="*/ 2384 h 3175"/>
                <a:gd name="T72" fmla="*/ 298 w 5037"/>
                <a:gd name="T73" fmla="*/ 2559 h 3175"/>
                <a:gd name="T74" fmla="*/ 541 w 5037"/>
                <a:gd name="T75" fmla="*/ 2720 h 3175"/>
                <a:gd name="T76" fmla="*/ 712 w 5037"/>
                <a:gd name="T77" fmla="*/ 2958 h 3175"/>
                <a:gd name="T78" fmla="*/ 897 w 5037"/>
                <a:gd name="T79" fmla="*/ 3089 h 3175"/>
                <a:gd name="T80" fmla="*/ 1107 w 5037"/>
                <a:gd name="T81" fmla="*/ 3160 h 3175"/>
                <a:gd name="T82" fmla="*/ 1326 w 5037"/>
                <a:gd name="T83" fmla="*/ 3172 h 3175"/>
                <a:gd name="T84" fmla="*/ 1536 w 5037"/>
                <a:gd name="T85" fmla="*/ 3119 h 3175"/>
                <a:gd name="T86" fmla="*/ 1715 w 5037"/>
                <a:gd name="T87" fmla="*/ 3008 h 3175"/>
                <a:gd name="T88" fmla="*/ 1862 w 5037"/>
                <a:gd name="T89" fmla="*/ 2834 h 3175"/>
                <a:gd name="T90" fmla="*/ 2003 w 5037"/>
                <a:gd name="T91" fmla="*/ 2695 h 3175"/>
                <a:gd name="T92" fmla="*/ 2246 w 5037"/>
                <a:gd name="T93" fmla="*/ 2690 h 3175"/>
                <a:gd name="T94" fmla="*/ 2496 w 5037"/>
                <a:gd name="T95" fmla="*/ 2688 h 3175"/>
                <a:gd name="T96" fmla="*/ 2761 w 5037"/>
                <a:gd name="T97" fmla="*/ 2690 h 3175"/>
                <a:gd name="T98" fmla="*/ 3029 w 5037"/>
                <a:gd name="T99" fmla="*/ 2698 h 3175"/>
                <a:gd name="T100" fmla="*/ 3286 w 5037"/>
                <a:gd name="T101" fmla="*/ 2708 h 3175"/>
                <a:gd name="T102" fmla="*/ 3410 w 5037"/>
                <a:gd name="T103" fmla="*/ 2900 h 3175"/>
                <a:gd name="T104" fmla="*/ 3582 w 5037"/>
                <a:gd name="T105" fmla="*/ 3051 h 3175"/>
                <a:gd name="T106" fmla="*/ 3784 w 5037"/>
                <a:gd name="T107" fmla="*/ 3145 h 3175"/>
                <a:gd name="T108" fmla="*/ 4004 w 5037"/>
                <a:gd name="T109" fmla="*/ 3175 h 3175"/>
                <a:gd name="T110" fmla="*/ 4221 w 5037"/>
                <a:gd name="T111" fmla="*/ 3145 h 3175"/>
                <a:gd name="T112" fmla="*/ 4411 w 5037"/>
                <a:gd name="T113" fmla="*/ 3051 h 3175"/>
                <a:gd name="T114" fmla="*/ 4577 w 5037"/>
                <a:gd name="T115" fmla="*/ 2887 h 3175"/>
                <a:gd name="T116" fmla="*/ 4691 w 5037"/>
                <a:gd name="T117" fmla="*/ 2645 h 3175"/>
                <a:gd name="T118" fmla="*/ 4842 w 5037"/>
                <a:gd name="T119" fmla="*/ 2574 h 3175"/>
                <a:gd name="T120" fmla="*/ 5007 w 5037"/>
                <a:gd name="T121" fmla="*/ 2339 h 3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037" h="3175">
                  <a:moveTo>
                    <a:pt x="5037" y="2061"/>
                  </a:moveTo>
                  <a:lnTo>
                    <a:pt x="5034" y="2003"/>
                  </a:lnTo>
                  <a:lnTo>
                    <a:pt x="5029" y="1942"/>
                  </a:lnTo>
                  <a:lnTo>
                    <a:pt x="5019" y="1882"/>
                  </a:lnTo>
                  <a:lnTo>
                    <a:pt x="5004" y="1824"/>
                  </a:lnTo>
                  <a:lnTo>
                    <a:pt x="4986" y="1771"/>
                  </a:lnTo>
                  <a:lnTo>
                    <a:pt x="4964" y="1720"/>
                  </a:lnTo>
                  <a:lnTo>
                    <a:pt x="4936" y="1680"/>
                  </a:lnTo>
                  <a:lnTo>
                    <a:pt x="4903" y="1647"/>
                  </a:lnTo>
                  <a:lnTo>
                    <a:pt x="4845" y="1606"/>
                  </a:lnTo>
                  <a:lnTo>
                    <a:pt x="4782" y="1566"/>
                  </a:lnTo>
                  <a:lnTo>
                    <a:pt x="4714" y="1526"/>
                  </a:lnTo>
                  <a:lnTo>
                    <a:pt x="4640" y="1488"/>
                  </a:lnTo>
                  <a:lnTo>
                    <a:pt x="4565" y="1452"/>
                  </a:lnTo>
                  <a:lnTo>
                    <a:pt x="4481" y="1417"/>
                  </a:lnTo>
                  <a:lnTo>
                    <a:pt x="4395" y="1384"/>
                  </a:lnTo>
                  <a:lnTo>
                    <a:pt x="4307" y="1351"/>
                  </a:lnTo>
                  <a:lnTo>
                    <a:pt x="4213" y="1321"/>
                  </a:lnTo>
                  <a:lnTo>
                    <a:pt x="4115" y="1293"/>
                  </a:lnTo>
                  <a:lnTo>
                    <a:pt x="4014" y="1265"/>
                  </a:lnTo>
                  <a:lnTo>
                    <a:pt x="3908" y="1240"/>
                  </a:lnTo>
                  <a:lnTo>
                    <a:pt x="3799" y="1217"/>
                  </a:lnTo>
                  <a:lnTo>
                    <a:pt x="3688" y="1195"/>
                  </a:lnTo>
                  <a:lnTo>
                    <a:pt x="3574" y="1175"/>
                  </a:lnTo>
                  <a:lnTo>
                    <a:pt x="3456" y="1157"/>
                  </a:lnTo>
                  <a:lnTo>
                    <a:pt x="3456" y="1157"/>
                  </a:lnTo>
                  <a:lnTo>
                    <a:pt x="3448" y="1018"/>
                  </a:lnTo>
                  <a:lnTo>
                    <a:pt x="3213" y="1018"/>
                  </a:lnTo>
                  <a:lnTo>
                    <a:pt x="3233" y="1377"/>
                  </a:lnTo>
                  <a:lnTo>
                    <a:pt x="3223" y="1379"/>
                  </a:lnTo>
                  <a:lnTo>
                    <a:pt x="3213" y="1382"/>
                  </a:lnTo>
                  <a:lnTo>
                    <a:pt x="3203" y="1384"/>
                  </a:lnTo>
                  <a:lnTo>
                    <a:pt x="3193" y="1387"/>
                  </a:lnTo>
                  <a:lnTo>
                    <a:pt x="3183" y="1392"/>
                  </a:lnTo>
                  <a:lnTo>
                    <a:pt x="3173" y="1394"/>
                  </a:lnTo>
                  <a:lnTo>
                    <a:pt x="3160" y="1397"/>
                  </a:lnTo>
                  <a:lnTo>
                    <a:pt x="3150" y="1399"/>
                  </a:lnTo>
                  <a:lnTo>
                    <a:pt x="3170" y="1389"/>
                  </a:lnTo>
                  <a:lnTo>
                    <a:pt x="3064" y="1212"/>
                  </a:lnTo>
                  <a:lnTo>
                    <a:pt x="3036" y="978"/>
                  </a:lnTo>
                  <a:lnTo>
                    <a:pt x="3062" y="955"/>
                  </a:lnTo>
                  <a:lnTo>
                    <a:pt x="3084" y="930"/>
                  </a:lnTo>
                  <a:lnTo>
                    <a:pt x="3107" y="902"/>
                  </a:lnTo>
                  <a:lnTo>
                    <a:pt x="3127" y="871"/>
                  </a:lnTo>
                  <a:lnTo>
                    <a:pt x="3148" y="839"/>
                  </a:lnTo>
                  <a:lnTo>
                    <a:pt x="3165" y="803"/>
                  </a:lnTo>
                  <a:lnTo>
                    <a:pt x="3180" y="765"/>
                  </a:lnTo>
                  <a:lnTo>
                    <a:pt x="3196" y="727"/>
                  </a:lnTo>
                  <a:lnTo>
                    <a:pt x="3213" y="1018"/>
                  </a:lnTo>
                  <a:lnTo>
                    <a:pt x="3448" y="1018"/>
                  </a:lnTo>
                  <a:lnTo>
                    <a:pt x="3425" y="591"/>
                  </a:lnTo>
                  <a:lnTo>
                    <a:pt x="3423" y="573"/>
                  </a:lnTo>
                  <a:lnTo>
                    <a:pt x="3415" y="556"/>
                  </a:lnTo>
                  <a:lnTo>
                    <a:pt x="3405" y="541"/>
                  </a:lnTo>
                  <a:lnTo>
                    <a:pt x="3393" y="525"/>
                  </a:lnTo>
                  <a:lnTo>
                    <a:pt x="3377" y="513"/>
                  </a:lnTo>
                  <a:lnTo>
                    <a:pt x="3362" y="505"/>
                  </a:lnTo>
                  <a:lnTo>
                    <a:pt x="3342" y="500"/>
                  </a:lnTo>
                  <a:lnTo>
                    <a:pt x="3324" y="498"/>
                  </a:lnTo>
                  <a:lnTo>
                    <a:pt x="3279" y="498"/>
                  </a:lnTo>
                  <a:lnTo>
                    <a:pt x="3266" y="498"/>
                  </a:lnTo>
                  <a:lnTo>
                    <a:pt x="3254" y="500"/>
                  </a:lnTo>
                  <a:lnTo>
                    <a:pt x="3244" y="505"/>
                  </a:lnTo>
                  <a:lnTo>
                    <a:pt x="3231" y="510"/>
                  </a:lnTo>
                  <a:lnTo>
                    <a:pt x="3231" y="510"/>
                  </a:lnTo>
                  <a:lnTo>
                    <a:pt x="3231" y="508"/>
                  </a:lnTo>
                  <a:lnTo>
                    <a:pt x="3231" y="508"/>
                  </a:lnTo>
                  <a:lnTo>
                    <a:pt x="3231" y="508"/>
                  </a:lnTo>
                  <a:lnTo>
                    <a:pt x="3226" y="457"/>
                  </a:lnTo>
                  <a:lnTo>
                    <a:pt x="3216" y="407"/>
                  </a:lnTo>
                  <a:lnTo>
                    <a:pt x="3201" y="359"/>
                  </a:lnTo>
                  <a:lnTo>
                    <a:pt x="3183" y="313"/>
                  </a:lnTo>
                  <a:lnTo>
                    <a:pt x="3160" y="268"/>
                  </a:lnTo>
                  <a:lnTo>
                    <a:pt x="3132" y="227"/>
                  </a:lnTo>
                  <a:lnTo>
                    <a:pt x="3100" y="187"/>
                  </a:lnTo>
                  <a:lnTo>
                    <a:pt x="3064" y="149"/>
                  </a:lnTo>
                  <a:lnTo>
                    <a:pt x="3024" y="116"/>
                  </a:lnTo>
                  <a:lnTo>
                    <a:pt x="2981" y="86"/>
                  </a:lnTo>
                  <a:lnTo>
                    <a:pt x="2938" y="61"/>
                  </a:lnTo>
                  <a:lnTo>
                    <a:pt x="2892" y="38"/>
                  </a:lnTo>
                  <a:lnTo>
                    <a:pt x="2844" y="23"/>
                  </a:lnTo>
                  <a:lnTo>
                    <a:pt x="2796" y="10"/>
                  </a:lnTo>
                  <a:lnTo>
                    <a:pt x="2746" y="3"/>
                  </a:lnTo>
                  <a:lnTo>
                    <a:pt x="2695" y="0"/>
                  </a:lnTo>
                  <a:lnTo>
                    <a:pt x="2647" y="3"/>
                  </a:lnTo>
                  <a:lnTo>
                    <a:pt x="2602" y="8"/>
                  </a:lnTo>
                  <a:lnTo>
                    <a:pt x="2556" y="20"/>
                  </a:lnTo>
                  <a:lnTo>
                    <a:pt x="2514" y="33"/>
                  </a:lnTo>
                  <a:lnTo>
                    <a:pt x="2473" y="53"/>
                  </a:lnTo>
                  <a:lnTo>
                    <a:pt x="2435" y="73"/>
                  </a:lnTo>
                  <a:lnTo>
                    <a:pt x="2400" y="99"/>
                  </a:lnTo>
                  <a:lnTo>
                    <a:pt x="2367" y="129"/>
                  </a:lnTo>
                  <a:lnTo>
                    <a:pt x="2334" y="159"/>
                  </a:lnTo>
                  <a:lnTo>
                    <a:pt x="2309" y="194"/>
                  </a:lnTo>
                  <a:lnTo>
                    <a:pt x="2284" y="230"/>
                  </a:lnTo>
                  <a:lnTo>
                    <a:pt x="2263" y="270"/>
                  </a:lnTo>
                  <a:lnTo>
                    <a:pt x="2246" y="311"/>
                  </a:lnTo>
                  <a:lnTo>
                    <a:pt x="2233" y="354"/>
                  </a:lnTo>
                  <a:lnTo>
                    <a:pt x="2223" y="399"/>
                  </a:lnTo>
                  <a:lnTo>
                    <a:pt x="2218" y="447"/>
                  </a:lnTo>
                  <a:lnTo>
                    <a:pt x="2167" y="490"/>
                  </a:lnTo>
                  <a:lnTo>
                    <a:pt x="2109" y="543"/>
                  </a:lnTo>
                  <a:lnTo>
                    <a:pt x="2046" y="604"/>
                  </a:lnTo>
                  <a:lnTo>
                    <a:pt x="1986" y="667"/>
                  </a:lnTo>
                  <a:lnTo>
                    <a:pt x="1930" y="730"/>
                  </a:lnTo>
                  <a:lnTo>
                    <a:pt x="1887" y="791"/>
                  </a:lnTo>
                  <a:lnTo>
                    <a:pt x="1859" y="846"/>
                  </a:lnTo>
                  <a:lnTo>
                    <a:pt x="1854" y="894"/>
                  </a:lnTo>
                  <a:lnTo>
                    <a:pt x="1859" y="912"/>
                  </a:lnTo>
                  <a:lnTo>
                    <a:pt x="1867" y="927"/>
                  </a:lnTo>
                  <a:lnTo>
                    <a:pt x="1879" y="940"/>
                  </a:lnTo>
                  <a:lnTo>
                    <a:pt x="1895" y="950"/>
                  </a:lnTo>
                  <a:lnTo>
                    <a:pt x="1917" y="960"/>
                  </a:lnTo>
                  <a:lnTo>
                    <a:pt x="1940" y="970"/>
                  </a:lnTo>
                  <a:lnTo>
                    <a:pt x="1968" y="978"/>
                  </a:lnTo>
                  <a:lnTo>
                    <a:pt x="1996" y="985"/>
                  </a:lnTo>
                  <a:lnTo>
                    <a:pt x="2023" y="993"/>
                  </a:lnTo>
                  <a:lnTo>
                    <a:pt x="2054" y="998"/>
                  </a:lnTo>
                  <a:lnTo>
                    <a:pt x="2084" y="1005"/>
                  </a:lnTo>
                  <a:lnTo>
                    <a:pt x="2114" y="1008"/>
                  </a:lnTo>
                  <a:lnTo>
                    <a:pt x="2142" y="1013"/>
                  </a:lnTo>
                  <a:lnTo>
                    <a:pt x="2172" y="1015"/>
                  </a:lnTo>
                  <a:lnTo>
                    <a:pt x="2200" y="1020"/>
                  </a:lnTo>
                  <a:lnTo>
                    <a:pt x="2226" y="1023"/>
                  </a:lnTo>
                  <a:lnTo>
                    <a:pt x="2251" y="1023"/>
                  </a:lnTo>
                  <a:lnTo>
                    <a:pt x="2274" y="1025"/>
                  </a:lnTo>
                  <a:lnTo>
                    <a:pt x="2294" y="1028"/>
                  </a:lnTo>
                  <a:lnTo>
                    <a:pt x="2311" y="1028"/>
                  </a:lnTo>
                  <a:lnTo>
                    <a:pt x="2339" y="1273"/>
                  </a:lnTo>
                  <a:lnTo>
                    <a:pt x="2339" y="1281"/>
                  </a:lnTo>
                  <a:lnTo>
                    <a:pt x="2322" y="1276"/>
                  </a:lnTo>
                  <a:lnTo>
                    <a:pt x="2306" y="1271"/>
                  </a:lnTo>
                  <a:lnTo>
                    <a:pt x="2289" y="1271"/>
                  </a:lnTo>
                  <a:lnTo>
                    <a:pt x="2271" y="1276"/>
                  </a:lnTo>
                  <a:lnTo>
                    <a:pt x="2261" y="1278"/>
                  </a:lnTo>
                  <a:lnTo>
                    <a:pt x="2253" y="1281"/>
                  </a:lnTo>
                  <a:lnTo>
                    <a:pt x="2246" y="1283"/>
                  </a:lnTo>
                  <a:lnTo>
                    <a:pt x="2241" y="1286"/>
                  </a:lnTo>
                  <a:lnTo>
                    <a:pt x="2094" y="1084"/>
                  </a:lnTo>
                  <a:lnTo>
                    <a:pt x="2092" y="1081"/>
                  </a:lnTo>
                  <a:lnTo>
                    <a:pt x="2082" y="1073"/>
                  </a:lnTo>
                  <a:lnTo>
                    <a:pt x="2069" y="1066"/>
                  </a:lnTo>
                  <a:lnTo>
                    <a:pt x="2056" y="1061"/>
                  </a:lnTo>
                  <a:lnTo>
                    <a:pt x="2039" y="1056"/>
                  </a:lnTo>
                  <a:lnTo>
                    <a:pt x="2023" y="1056"/>
                  </a:lnTo>
                  <a:lnTo>
                    <a:pt x="2006" y="1061"/>
                  </a:lnTo>
                  <a:lnTo>
                    <a:pt x="1988" y="1066"/>
                  </a:lnTo>
                  <a:lnTo>
                    <a:pt x="1970" y="1079"/>
                  </a:lnTo>
                  <a:lnTo>
                    <a:pt x="1945" y="1111"/>
                  </a:lnTo>
                  <a:lnTo>
                    <a:pt x="1938" y="1144"/>
                  </a:lnTo>
                  <a:lnTo>
                    <a:pt x="1943" y="1175"/>
                  </a:lnTo>
                  <a:lnTo>
                    <a:pt x="1953" y="1197"/>
                  </a:lnTo>
                  <a:lnTo>
                    <a:pt x="1958" y="1205"/>
                  </a:lnTo>
                  <a:lnTo>
                    <a:pt x="1970" y="1220"/>
                  </a:lnTo>
                  <a:lnTo>
                    <a:pt x="1988" y="1245"/>
                  </a:lnTo>
                  <a:lnTo>
                    <a:pt x="2011" y="1276"/>
                  </a:lnTo>
                  <a:lnTo>
                    <a:pt x="2034" y="1306"/>
                  </a:lnTo>
                  <a:lnTo>
                    <a:pt x="2059" y="1339"/>
                  </a:lnTo>
                  <a:lnTo>
                    <a:pt x="2079" y="1366"/>
                  </a:lnTo>
                  <a:lnTo>
                    <a:pt x="2097" y="1389"/>
                  </a:lnTo>
                  <a:lnTo>
                    <a:pt x="2041" y="1374"/>
                  </a:lnTo>
                  <a:lnTo>
                    <a:pt x="1993" y="1356"/>
                  </a:lnTo>
                  <a:lnTo>
                    <a:pt x="1950" y="1336"/>
                  </a:lnTo>
                  <a:lnTo>
                    <a:pt x="1915" y="1316"/>
                  </a:lnTo>
                  <a:lnTo>
                    <a:pt x="1887" y="1296"/>
                  </a:lnTo>
                  <a:lnTo>
                    <a:pt x="1864" y="1273"/>
                  </a:lnTo>
                  <a:lnTo>
                    <a:pt x="1852" y="1250"/>
                  </a:lnTo>
                  <a:lnTo>
                    <a:pt x="1847" y="1225"/>
                  </a:lnTo>
                  <a:lnTo>
                    <a:pt x="1844" y="1207"/>
                  </a:lnTo>
                  <a:lnTo>
                    <a:pt x="1844" y="1192"/>
                  </a:lnTo>
                  <a:lnTo>
                    <a:pt x="1844" y="1177"/>
                  </a:lnTo>
                  <a:lnTo>
                    <a:pt x="1847" y="1162"/>
                  </a:lnTo>
                  <a:lnTo>
                    <a:pt x="1849" y="1119"/>
                  </a:lnTo>
                  <a:lnTo>
                    <a:pt x="1809" y="1124"/>
                  </a:lnTo>
                  <a:lnTo>
                    <a:pt x="1733" y="1132"/>
                  </a:lnTo>
                  <a:lnTo>
                    <a:pt x="1657" y="1142"/>
                  </a:lnTo>
                  <a:lnTo>
                    <a:pt x="1581" y="1149"/>
                  </a:lnTo>
                  <a:lnTo>
                    <a:pt x="1508" y="1162"/>
                  </a:lnTo>
                  <a:lnTo>
                    <a:pt x="1435" y="1172"/>
                  </a:lnTo>
                  <a:lnTo>
                    <a:pt x="1364" y="1185"/>
                  </a:lnTo>
                  <a:lnTo>
                    <a:pt x="1296" y="1197"/>
                  </a:lnTo>
                  <a:lnTo>
                    <a:pt x="1225" y="1210"/>
                  </a:lnTo>
                  <a:lnTo>
                    <a:pt x="1160" y="1225"/>
                  </a:lnTo>
                  <a:lnTo>
                    <a:pt x="1094" y="1240"/>
                  </a:lnTo>
                  <a:lnTo>
                    <a:pt x="1028" y="1255"/>
                  </a:lnTo>
                  <a:lnTo>
                    <a:pt x="965" y="1273"/>
                  </a:lnTo>
                  <a:lnTo>
                    <a:pt x="902" y="1288"/>
                  </a:lnTo>
                  <a:lnTo>
                    <a:pt x="844" y="1306"/>
                  </a:lnTo>
                  <a:lnTo>
                    <a:pt x="783" y="1326"/>
                  </a:lnTo>
                  <a:lnTo>
                    <a:pt x="728" y="1344"/>
                  </a:lnTo>
                  <a:lnTo>
                    <a:pt x="672" y="1364"/>
                  </a:lnTo>
                  <a:lnTo>
                    <a:pt x="616" y="1384"/>
                  </a:lnTo>
                  <a:lnTo>
                    <a:pt x="566" y="1404"/>
                  </a:lnTo>
                  <a:lnTo>
                    <a:pt x="515" y="1427"/>
                  </a:lnTo>
                  <a:lnTo>
                    <a:pt x="465" y="1450"/>
                  </a:lnTo>
                  <a:lnTo>
                    <a:pt x="419" y="1473"/>
                  </a:lnTo>
                  <a:lnTo>
                    <a:pt x="374" y="1495"/>
                  </a:lnTo>
                  <a:lnTo>
                    <a:pt x="331" y="1518"/>
                  </a:lnTo>
                  <a:lnTo>
                    <a:pt x="291" y="1543"/>
                  </a:lnTo>
                  <a:lnTo>
                    <a:pt x="250" y="1569"/>
                  </a:lnTo>
                  <a:lnTo>
                    <a:pt x="212" y="1594"/>
                  </a:lnTo>
                  <a:lnTo>
                    <a:pt x="177" y="1619"/>
                  </a:lnTo>
                  <a:lnTo>
                    <a:pt x="144" y="1647"/>
                  </a:lnTo>
                  <a:lnTo>
                    <a:pt x="114" y="1672"/>
                  </a:lnTo>
                  <a:lnTo>
                    <a:pt x="86" y="1700"/>
                  </a:lnTo>
                  <a:lnTo>
                    <a:pt x="58" y="1728"/>
                  </a:lnTo>
                  <a:lnTo>
                    <a:pt x="18" y="1806"/>
                  </a:lnTo>
                  <a:lnTo>
                    <a:pt x="0" y="1907"/>
                  </a:lnTo>
                  <a:lnTo>
                    <a:pt x="0" y="2003"/>
                  </a:lnTo>
                  <a:lnTo>
                    <a:pt x="3" y="2071"/>
                  </a:lnTo>
                  <a:lnTo>
                    <a:pt x="8" y="2124"/>
                  </a:lnTo>
                  <a:lnTo>
                    <a:pt x="18" y="2180"/>
                  </a:lnTo>
                  <a:lnTo>
                    <a:pt x="30" y="2235"/>
                  </a:lnTo>
                  <a:lnTo>
                    <a:pt x="46" y="2288"/>
                  </a:lnTo>
                  <a:lnTo>
                    <a:pt x="63" y="2339"/>
                  </a:lnTo>
                  <a:lnTo>
                    <a:pt x="86" y="2384"/>
                  </a:lnTo>
                  <a:lnTo>
                    <a:pt x="111" y="2425"/>
                  </a:lnTo>
                  <a:lnTo>
                    <a:pt x="139" y="2455"/>
                  </a:lnTo>
                  <a:lnTo>
                    <a:pt x="174" y="2483"/>
                  </a:lnTo>
                  <a:lnTo>
                    <a:pt x="212" y="2511"/>
                  </a:lnTo>
                  <a:lnTo>
                    <a:pt x="255" y="2536"/>
                  </a:lnTo>
                  <a:lnTo>
                    <a:pt x="298" y="2559"/>
                  </a:lnTo>
                  <a:lnTo>
                    <a:pt x="346" y="2579"/>
                  </a:lnTo>
                  <a:lnTo>
                    <a:pt x="397" y="2599"/>
                  </a:lnTo>
                  <a:lnTo>
                    <a:pt x="450" y="2617"/>
                  </a:lnTo>
                  <a:lnTo>
                    <a:pt x="505" y="2632"/>
                  </a:lnTo>
                  <a:lnTo>
                    <a:pt x="523" y="2677"/>
                  </a:lnTo>
                  <a:lnTo>
                    <a:pt x="541" y="2720"/>
                  </a:lnTo>
                  <a:lnTo>
                    <a:pt x="563" y="2763"/>
                  </a:lnTo>
                  <a:lnTo>
                    <a:pt x="589" y="2806"/>
                  </a:lnTo>
                  <a:lnTo>
                    <a:pt x="616" y="2847"/>
                  </a:lnTo>
                  <a:lnTo>
                    <a:pt x="644" y="2885"/>
                  </a:lnTo>
                  <a:lnTo>
                    <a:pt x="677" y="2922"/>
                  </a:lnTo>
                  <a:lnTo>
                    <a:pt x="712" y="2958"/>
                  </a:lnTo>
                  <a:lnTo>
                    <a:pt x="740" y="2983"/>
                  </a:lnTo>
                  <a:lnTo>
                    <a:pt x="771" y="3008"/>
                  </a:lnTo>
                  <a:lnTo>
                    <a:pt x="801" y="3031"/>
                  </a:lnTo>
                  <a:lnTo>
                    <a:pt x="831" y="3051"/>
                  </a:lnTo>
                  <a:lnTo>
                    <a:pt x="864" y="3071"/>
                  </a:lnTo>
                  <a:lnTo>
                    <a:pt x="897" y="3089"/>
                  </a:lnTo>
                  <a:lnTo>
                    <a:pt x="930" y="3104"/>
                  </a:lnTo>
                  <a:lnTo>
                    <a:pt x="965" y="3119"/>
                  </a:lnTo>
                  <a:lnTo>
                    <a:pt x="998" y="3132"/>
                  </a:lnTo>
                  <a:lnTo>
                    <a:pt x="1033" y="3145"/>
                  </a:lnTo>
                  <a:lnTo>
                    <a:pt x="1069" y="3152"/>
                  </a:lnTo>
                  <a:lnTo>
                    <a:pt x="1107" y="3160"/>
                  </a:lnTo>
                  <a:lnTo>
                    <a:pt x="1142" y="3167"/>
                  </a:lnTo>
                  <a:lnTo>
                    <a:pt x="1180" y="3172"/>
                  </a:lnTo>
                  <a:lnTo>
                    <a:pt x="1215" y="3175"/>
                  </a:lnTo>
                  <a:lnTo>
                    <a:pt x="1253" y="3175"/>
                  </a:lnTo>
                  <a:lnTo>
                    <a:pt x="1291" y="3175"/>
                  </a:lnTo>
                  <a:lnTo>
                    <a:pt x="1326" y="3172"/>
                  </a:lnTo>
                  <a:lnTo>
                    <a:pt x="1364" y="3167"/>
                  </a:lnTo>
                  <a:lnTo>
                    <a:pt x="1400" y="3160"/>
                  </a:lnTo>
                  <a:lnTo>
                    <a:pt x="1435" y="3152"/>
                  </a:lnTo>
                  <a:lnTo>
                    <a:pt x="1468" y="3145"/>
                  </a:lnTo>
                  <a:lnTo>
                    <a:pt x="1503" y="3132"/>
                  </a:lnTo>
                  <a:lnTo>
                    <a:pt x="1536" y="3119"/>
                  </a:lnTo>
                  <a:lnTo>
                    <a:pt x="1569" y="3104"/>
                  </a:lnTo>
                  <a:lnTo>
                    <a:pt x="1599" y="3089"/>
                  </a:lnTo>
                  <a:lnTo>
                    <a:pt x="1629" y="3071"/>
                  </a:lnTo>
                  <a:lnTo>
                    <a:pt x="1660" y="3051"/>
                  </a:lnTo>
                  <a:lnTo>
                    <a:pt x="1688" y="3031"/>
                  </a:lnTo>
                  <a:lnTo>
                    <a:pt x="1715" y="3008"/>
                  </a:lnTo>
                  <a:lnTo>
                    <a:pt x="1743" y="2983"/>
                  </a:lnTo>
                  <a:lnTo>
                    <a:pt x="1768" y="2958"/>
                  </a:lnTo>
                  <a:lnTo>
                    <a:pt x="1794" y="2930"/>
                  </a:lnTo>
                  <a:lnTo>
                    <a:pt x="1819" y="2900"/>
                  </a:lnTo>
                  <a:lnTo>
                    <a:pt x="1839" y="2867"/>
                  </a:lnTo>
                  <a:lnTo>
                    <a:pt x="1862" y="2834"/>
                  </a:lnTo>
                  <a:lnTo>
                    <a:pt x="1879" y="2801"/>
                  </a:lnTo>
                  <a:lnTo>
                    <a:pt x="1895" y="2768"/>
                  </a:lnTo>
                  <a:lnTo>
                    <a:pt x="1910" y="2733"/>
                  </a:lnTo>
                  <a:lnTo>
                    <a:pt x="1922" y="2698"/>
                  </a:lnTo>
                  <a:lnTo>
                    <a:pt x="1963" y="2698"/>
                  </a:lnTo>
                  <a:lnTo>
                    <a:pt x="2003" y="2695"/>
                  </a:lnTo>
                  <a:lnTo>
                    <a:pt x="2044" y="2695"/>
                  </a:lnTo>
                  <a:lnTo>
                    <a:pt x="2084" y="2695"/>
                  </a:lnTo>
                  <a:lnTo>
                    <a:pt x="2125" y="2693"/>
                  </a:lnTo>
                  <a:lnTo>
                    <a:pt x="2165" y="2693"/>
                  </a:lnTo>
                  <a:lnTo>
                    <a:pt x="2205" y="2693"/>
                  </a:lnTo>
                  <a:lnTo>
                    <a:pt x="2246" y="2690"/>
                  </a:lnTo>
                  <a:lnTo>
                    <a:pt x="2286" y="2690"/>
                  </a:lnTo>
                  <a:lnTo>
                    <a:pt x="2329" y="2690"/>
                  </a:lnTo>
                  <a:lnTo>
                    <a:pt x="2370" y="2690"/>
                  </a:lnTo>
                  <a:lnTo>
                    <a:pt x="2412" y="2688"/>
                  </a:lnTo>
                  <a:lnTo>
                    <a:pt x="2453" y="2688"/>
                  </a:lnTo>
                  <a:lnTo>
                    <a:pt x="2496" y="2688"/>
                  </a:lnTo>
                  <a:lnTo>
                    <a:pt x="2536" y="2688"/>
                  </a:lnTo>
                  <a:lnTo>
                    <a:pt x="2579" y="2688"/>
                  </a:lnTo>
                  <a:lnTo>
                    <a:pt x="2625" y="2688"/>
                  </a:lnTo>
                  <a:lnTo>
                    <a:pt x="2670" y="2688"/>
                  </a:lnTo>
                  <a:lnTo>
                    <a:pt x="2716" y="2688"/>
                  </a:lnTo>
                  <a:lnTo>
                    <a:pt x="2761" y="2690"/>
                  </a:lnTo>
                  <a:lnTo>
                    <a:pt x="2807" y="2690"/>
                  </a:lnTo>
                  <a:lnTo>
                    <a:pt x="2852" y="2690"/>
                  </a:lnTo>
                  <a:lnTo>
                    <a:pt x="2895" y="2693"/>
                  </a:lnTo>
                  <a:lnTo>
                    <a:pt x="2940" y="2693"/>
                  </a:lnTo>
                  <a:lnTo>
                    <a:pt x="2983" y="2695"/>
                  </a:lnTo>
                  <a:lnTo>
                    <a:pt x="3029" y="2698"/>
                  </a:lnTo>
                  <a:lnTo>
                    <a:pt x="3072" y="2698"/>
                  </a:lnTo>
                  <a:lnTo>
                    <a:pt x="3115" y="2700"/>
                  </a:lnTo>
                  <a:lnTo>
                    <a:pt x="3158" y="2703"/>
                  </a:lnTo>
                  <a:lnTo>
                    <a:pt x="3201" y="2705"/>
                  </a:lnTo>
                  <a:lnTo>
                    <a:pt x="3244" y="2705"/>
                  </a:lnTo>
                  <a:lnTo>
                    <a:pt x="3286" y="2708"/>
                  </a:lnTo>
                  <a:lnTo>
                    <a:pt x="3302" y="2743"/>
                  </a:lnTo>
                  <a:lnTo>
                    <a:pt x="3319" y="2776"/>
                  </a:lnTo>
                  <a:lnTo>
                    <a:pt x="3339" y="2809"/>
                  </a:lnTo>
                  <a:lnTo>
                    <a:pt x="3362" y="2839"/>
                  </a:lnTo>
                  <a:lnTo>
                    <a:pt x="3385" y="2872"/>
                  </a:lnTo>
                  <a:lnTo>
                    <a:pt x="3410" y="2900"/>
                  </a:lnTo>
                  <a:lnTo>
                    <a:pt x="3435" y="2930"/>
                  </a:lnTo>
                  <a:lnTo>
                    <a:pt x="3463" y="2958"/>
                  </a:lnTo>
                  <a:lnTo>
                    <a:pt x="3491" y="2983"/>
                  </a:lnTo>
                  <a:lnTo>
                    <a:pt x="3521" y="3008"/>
                  </a:lnTo>
                  <a:lnTo>
                    <a:pt x="3552" y="3031"/>
                  </a:lnTo>
                  <a:lnTo>
                    <a:pt x="3582" y="3051"/>
                  </a:lnTo>
                  <a:lnTo>
                    <a:pt x="3615" y="3071"/>
                  </a:lnTo>
                  <a:lnTo>
                    <a:pt x="3648" y="3089"/>
                  </a:lnTo>
                  <a:lnTo>
                    <a:pt x="3681" y="3104"/>
                  </a:lnTo>
                  <a:lnTo>
                    <a:pt x="3716" y="3119"/>
                  </a:lnTo>
                  <a:lnTo>
                    <a:pt x="3749" y="3132"/>
                  </a:lnTo>
                  <a:lnTo>
                    <a:pt x="3784" y="3145"/>
                  </a:lnTo>
                  <a:lnTo>
                    <a:pt x="3819" y="3152"/>
                  </a:lnTo>
                  <a:lnTo>
                    <a:pt x="3857" y="3160"/>
                  </a:lnTo>
                  <a:lnTo>
                    <a:pt x="3893" y="3167"/>
                  </a:lnTo>
                  <a:lnTo>
                    <a:pt x="3931" y="3172"/>
                  </a:lnTo>
                  <a:lnTo>
                    <a:pt x="3966" y="3175"/>
                  </a:lnTo>
                  <a:lnTo>
                    <a:pt x="4004" y="3175"/>
                  </a:lnTo>
                  <a:lnTo>
                    <a:pt x="4042" y="3175"/>
                  </a:lnTo>
                  <a:lnTo>
                    <a:pt x="4077" y="3172"/>
                  </a:lnTo>
                  <a:lnTo>
                    <a:pt x="4115" y="3167"/>
                  </a:lnTo>
                  <a:lnTo>
                    <a:pt x="4150" y="3160"/>
                  </a:lnTo>
                  <a:lnTo>
                    <a:pt x="4186" y="3152"/>
                  </a:lnTo>
                  <a:lnTo>
                    <a:pt x="4221" y="3145"/>
                  </a:lnTo>
                  <a:lnTo>
                    <a:pt x="4254" y="3132"/>
                  </a:lnTo>
                  <a:lnTo>
                    <a:pt x="4287" y="3119"/>
                  </a:lnTo>
                  <a:lnTo>
                    <a:pt x="4320" y="3104"/>
                  </a:lnTo>
                  <a:lnTo>
                    <a:pt x="4350" y="3089"/>
                  </a:lnTo>
                  <a:lnTo>
                    <a:pt x="4383" y="3071"/>
                  </a:lnTo>
                  <a:lnTo>
                    <a:pt x="4411" y="3051"/>
                  </a:lnTo>
                  <a:lnTo>
                    <a:pt x="4441" y="3031"/>
                  </a:lnTo>
                  <a:lnTo>
                    <a:pt x="4469" y="3008"/>
                  </a:lnTo>
                  <a:lnTo>
                    <a:pt x="4494" y="2983"/>
                  </a:lnTo>
                  <a:lnTo>
                    <a:pt x="4519" y="2958"/>
                  </a:lnTo>
                  <a:lnTo>
                    <a:pt x="4549" y="2925"/>
                  </a:lnTo>
                  <a:lnTo>
                    <a:pt x="4577" y="2887"/>
                  </a:lnTo>
                  <a:lnTo>
                    <a:pt x="4602" y="2852"/>
                  </a:lnTo>
                  <a:lnTo>
                    <a:pt x="4625" y="2811"/>
                  </a:lnTo>
                  <a:lnTo>
                    <a:pt x="4645" y="2771"/>
                  </a:lnTo>
                  <a:lnTo>
                    <a:pt x="4663" y="2730"/>
                  </a:lnTo>
                  <a:lnTo>
                    <a:pt x="4678" y="2688"/>
                  </a:lnTo>
                  <a:lnTo>
                    <a:pt x="4691" y="2645"/>
                  </a:lnTo>
                  <a:lnTo>
                    <a:pt x="4719" y="2634"/>
                  </a:lnTo>
                  <a:lnTo>
                    <a:pt x="4744" y="2622"/>
                  </a:lnTo>
                  <a:lnTo>
                    <a:pt x="4769" y="2612"/>
                  </a:lnTo>
                  <a:lnTo>
                    <a:pt x="4794" y="2599"/>
                  </a:lnTo>
                  <a:lnTo>
                    <a:pt x="4820" y="2586"/>
                  </a:lnTo>
                  <a:lnTo>
                    <a:pt x="4842" y="2574"/>
                  </a:lnTo>
                  <a:lnTo>
                    <a:pt x="4865" y="2561"/>
                  </a:lnTo>
                  <a:lnTo>
                    <a:pt x="4885" y="2546"/>
                  </a:lnTo>
                  <a:lnTo>
                    <a:pt x="4926" y="2508"/>
                  </a:lnTo>
                  <a:lnTo>
                    <a:pt x="4959" y="2460"/>
                  </a:lnTo>
                  <a:lnTo>
                    <a:pt x="4986" y="2402"/>
                  </a:lnTo>
                  <a:lnTo>
                    <a:pt x="5007" y="2339"/>
                  </a:lnTo>
                  <a:lnTo>
                    <a:pt x="5022" y="2271"/>
                  </a:lnTo>
                  <a:lnTo>
                    <a:pt x="5032" y="2200"/>
                  </a:lnTo>
                  <a:lnTo>
                    <a:pt x="5037" y="2129"/>
                  </a:lnTo>
                  <a:lnTo>
                    <a:pt x="5037" y="20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3796" y="1885"/>
              <a:ext cx="1412" cy="508"/>
            </a:xfrm>
            <a:custGeom>
              <a:avLst/>
              <a:gdLst>
                <a:gd name="T0" fmla="*/ 1412 w 1412"/>
                <a:gd name="T1" fmla="*/ 508 h 508"/>
                <a:gd name="T2" fmla="*/ 1351 w 1412"/>
                <a:gd name="T3" fmla="*/ 470 h 508"/>
                <a:gd name="T4" fmla="*/ 1283 w 1412"/>
                <a:gd name="T5" fmla="*/ 432 h 508"/>
                <a:gd name="T6" fmla="*/ 1212 w 1412"/>
                <a:gd name="T7" fmla="*/ 394 h 508"/>
                <a:gd name="T8" fmla="*/ 1137 w 1412"/>
                <a:gd name="T9" fmla="*/ 359 h 508"/>
                <a:gd name="T10" fmla="*/ 1056 w 1412"/>
                <a:gd name="T11" fmla="*/ 323 h 508"/>
                <a:gd name="T12" fmla="*/ 973 w 1412"/>
                <a:gd name="T13" fmla="*/ 291 h 508"/>
                <a:gd name="T14" fmla="*/ 887 w 1412"/>
                <a:gd name="T15" fmla="*/ 258 h 508"/>
                <a:gd name="T16" fmla="*/ 798 w 1412"/>
                <a:gd name="T17" fmla="*/ 227 h 508"/>
                <a:gd name="T18" fmla="*/ 705 w 1412"/>
                <a:gd name="T19" fmla="*/ 197 h 508"/>
                <a:gd name="T20" fmla="*/ 609 w 1412"/>
                <a:gd name="T21" fmla="*/ 169 h 508"/>
                <a:gd name="T22" fmla="*/ 510 w 1412"/>
                <a:gd name="T23" fmla="*/ 144 h 508"/>
                <a:gd name="T24" fmla="*/ 412 w 1412"/>
                <a:gd name="T25" fmla="*/ 119 h 508"/>
                <a:gd name="T26" fmla="*/ 311 w 1412"/>
                <a:gd name="T27" fmla="*/ 96 h 508"/>
                <a:gd name="T28" fmla="*/ 207 w 1412"/>
                <a:gd name="T29" fmla="*/ 76 h 508"/>
                <a:gd name="T30" fmla="*/ 104 w 1412"/>
                <a:gd name="T31" fmla="*/ 56 h 508"/>
                <a:gd name="T32" fmla="*/ 0 w 1412"/>
                <a:gd name="T33" fmla="*/ 41 h 508"/>
                <a:gd name="T34" fmla="*/ 3 w 1412"/>
                <a:gd name="T35" fmla="*/ 30 h 508"/>
                <a:gd name="T36" fmla="*/ 3 w 1412"/>
                <a:gd name="T37" fmla="*/ 20 h 508"/>
                <a:gd name="T38" fmla="*/ 5 w 1412"/>
                <a:gd name="T39" fmla="*/ 10 h 508"/>
                <a:gd name="T40" fmla="*/ 5 w 1412"/>
                <a:gd name="T41" fmla="*/ 0 h 508"/>
                <a:gd name="T42" fmla="*/ 116 w 1412"/>
                <a:gd name="T43" fmla="*/ 18 h 508"/>
                <a:gd name="T44" fmla="*/ 225 w 1412"/>
                <a:gd name="T45" fmla="*/ 38 h 508"/>
                <a:gd name="T46" fmla="*/ 328 w 1412"/>
                <a:gd name="T47" fmla="*/ 58 h 508"/>
                <a:gd name="T48" fmla="*/ 432 w 1412"/>
                <a:gd name="T49" fmla="*/ 81 h 508"/>
                <a:gd name="T50" fmla="*/ 533 w 1412"/>
                <a:gd name="T51" fmla="*/ 106 h 508"/>
                <a:gd name="T52" fmla="*/ 629 w 1412"/>
                <a:gd name="T53" fmla="*/ 131 h 508"/>
                <a:gd name="T54" fmla="*/ 722 w 1412"/>
                <a:gd name="T55" fmla="*/ 159 h 508"/>
                <a:gd name="T56" fmla="*/ 811 w 1412"/>
                <a:gd name="T57" fmla="*/ 190 h 508"/>
                <a:gd name="T58" fmla="*/ 897 w 1412"/>
                <a:gd name="T59" fmla="*/ 220 h 508"/>
                <a:gd name="T60" fmla="*/ 980 w 1412"/>
                <a:gd name="T61" fmla="*/ 250 h 508"/>
                <a:gd name="T62" fmla="*/ 1058 w 1412"/>
                <a:gd name="T63" fmla="*/ 286 h 508"/>
                <a:gd name="T64" fmla="*/ 1132 w 1412"/>
                <a:gd name="T65" fmla="*/ 318 h 508"/>
                <a:gd name="T66" fmla="*/ 1200 w 1412"/>
                <a:gd name="T67" fmla="*/ 356 h 508"/>
                <a:gd name="T68" fmla="*/ 1266 w 1412"/>
                <a:gd name="T69" fmla="*/ 392 h 508"/>
                <a:gd name="T70" fmla="*/ 1324 w 1412"/>
                <a:gd name="T71" fmla="*/ 429 h 508"/>
                <a:gd name="T72" fmla="*/ 1379 w 1412"/>
                <a:gd name="T73" fmla="*/ 470 h 508"/>
                <a:gd name="T74" fmla="*/ 1389 w 1412"/>
                <a:gd name="T75" fmla="*/ 477 h 508"/>
                <a:gd name="T76" fmla="*/ 1397 w 1412"/>
                <a:gd name="T77" fmla="*/ 488 h 508"/>
                <a:gd name="T78" fmla="*/ 1404 w 1412"/>
                <a:gd name="T79" fmla="*/ 498 h 508"/>
                <a:gd name="T80" fmla="*/ 1412 w 1412"/>
                <a:gd name="T81" fmla="*/ 508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412" h="508">
                  <a:moveTo>
                    <a:pt x="1412" y="508"/>
                  </a:moveTo>
                  <a:lnTo>
                    <a:pt x="1351" y="470"/>
                  </a:lnTo>
                  <a:lnTo>
                    <a:pt x="1283" y="432"/>
                  </a:lnTo>
                  <a:lnTo>
                    <a:pt x="1212" y="394"/>
                  </a:lnTo>
                  <a:lnTo>
                    <a:pt x="1137" y="359"/>
                  </a:lnTo>
                  <a:lnTo>
                    <a:pt x="1056" y="323"/>
                  </a:lnTo>
                  <a:lnTo>
                    <a:pt x="973" y="291"/>
                  </a:lnTo>
                  <a:lnTo>
                    <a:pt x="887" y="258"/>
                  </a:lnTo>
                  <a:lnTo>
                    <a:pt x="798" y="227"/>
                  </a:lnTo>
                  <a:lnTo>
                    <a:pt x="705" y="197"/>
                  </a:lnTo>
                  <a:lnTo>
                    <a:pt x="609" y="169"/>
                  </a:lnTo>
                  <a:lnTo>
                    <a:pt x="510" y="144"/>
                  </a:lnTo>
                  <a:lnTo>
                    <a:pt x="412" y="119"/>
                  </a:lnTo>
                  <a:lnTo>
                    <a:pt x="311" y="96"/>
                  </a:lnTo>
                  <a:lnTo>
                    <a:pt x="207" y="76"/>
                  </a:lnTo>
                  <a:lnTo>
                    <a:pt x="104" y="56"/>
                  </a:lnTo>
                  <a:lnTo>
                    <a:pt x="0" y="41"/>
                  </a:lnTo>
                  <a:lnTo>
                    <a:pt x="3" y="30"/>
                  </a:lnTo>
                  <a:lnTo>
                    <a:pt x="3" y="20"/>
                  </a:lnTo>
                  <a:lnTo>
                    <a:pt x="5" y="10"/>
                  </a:lnTo>
                  <a:lnTo>
                    <a:pt x="5" y="0"/>
                  </a:lnTo>
                  <a:lnTo>
                    <a:pt x="116" y="18"/>
                  </a:lnTo>
                  <a:lnTo>
                    <a:pt x="225" y="38"/>
                  </a:lnTo>
                  <a:lnTo>
                    <a:pt x="328" y="58"/>
                  </a:lnTo>
                  <a:lnTo>
                    <a:pt x="432" y="81"/>
                  </a:lnTo>
                  <a:lnTo>
                    <a:pt x="533" y="106"/>
                  </a:lnTo>
                  <a:lnTo>
                    <a:pt x="629" y="131"/>
                  </a:lnTo>
                  <a:lnTo>
                    <a:pt x="722" y="159"/>
                  </a:lnTo>
                  <a:lnTo>
                    <a:pt x="811" y="190"/>
                  </a:lnTo>
                  <a:lnTo>
                    <a:pt x="897" y="220"/>
                  </a:lnTo>
                  <a:lnTo>
                    <a:pt x="980" y="250"/>
                  </a:lnTo>
                  <a:lnTo>
                    <a:pt x="1058" y="286"/>
                  </a:lnTo>
                  <a:lnTo>
                    <a:pt x="1132" y="318"/>
                  </a:lnTo>
                  <a:lnTo>
                    <a:pt x="1200" y="356"/>
                  </a:lnTo>
                  <a:lnTo>
                    <a:pt x="1266" y="392"/>
                  </a:lnTo>
                  <a:lnTo>
                    <a:pt x="1324" y="429"/>
                  </a:lnTo>
                  <a:lnTo>
                    <a:pt x="1379" y="470"/>
                  </a:lnTo>
                  <a:lnTo>
                    <a:pt x="1389" y="477"/>
                  </a:lnTo>
                  <a:lnTo>
                    <a:pt x="1397" y="488"/>
                  </a:lnTo>
                  <a:lnTo>
                    <a:pt x="1404" y="498"/>
                  </a:lnTo>
                  <a:lnTo>
                    <a:pt x="1412" y="50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3566" y="1218"/>
              <a:ext cx="139" cy="788"/>
            </a:xfrm>
            <a:custGeom>
              <a:avLst/>
              <a:gdLst>
                <a:gd name="T0" fmla="*/ 25 w 139"/>
                <a:gd name="T1" fmla="*/ 0 h 788"/>
                <a:gd name="T2" fmla="*/ 73 w 139"/>
                <a:gd name="T3" fmla="*/ 0 h 788"/>
                <a:gd name="T4" fmla="*/ 83 w 139"/>
                <a:gd name="T5" fmla="*/ 3 h 788"/>
                <a:gd name="T6" fmla="*/ 91 w 139"/>
                <a:gd name="T7" fmla="*/ 8 h 788"/>
                <a:gd name="T8" fmla="*/ 99 w 139"/>
                <a:gd name="T9" fmla="*/ 18 h 788"/>
                <a:gd name="T10" fmla="*/ 101 w 139"/>
                <a:gd name="T11" fmla="*/ 28 h 788"/>
                <a:gd name="T12" fmla="*/ 139 w 139"/>
                <a:gd name="T13" fmla="*/ 728 h 788"/>
                <a:gd name="T14" fmla="*/ 139 w 139"/>
                <a:gd name="T15" fmla="*/ 728 h 788"/>
                <a:gd name="T16" fmla="*/ 131 w 139"/>
                <a:gd name="T17" fmla="*/ 735 h 788"/>
                <a:gd name="T18" fmla="*/ 121 w 139"/>
                <a:gd name="T19" fmla="*/ 743 h 788"/>
                <a:gd name="T20" fmla="*/ 111 w 139"/>
                <a:gd name="T21" fmla="*/ 750 h 788"/>
                <a:gd name="T22" fmla="*/ 99 w 139"/>
                <a:gd name="T23" fmla="*/ 758 h 788"/>
                <a:gd name="T24" fmla="*/ 86 w 139"/>
                <a:gd name="T25" fmla="*/ 766 h 788"/>
                <a:gd name="T26" fmla="*/ 73 w 139"/>
                <a:gd name="T27" fmla="*/ 773 h 788"/>
                <a:gd name="T28" fmla="*/ 58 w 139"/>
                <a:gd name="T29" fmla="*/ 781 h 788"/>
                <a:gd name="T30" fmla="*/ 43 w 139"/>
                <a:gd name="T31" fmla="*/ 788 h 788"/>
                <a:gd name="T32" fmla="*/ 0 w 139"/>
                <a:gd name="T33" fmla="*/ 28 h 788"/>
                <a:gd name="T34" fmla="*/ 3 w 139"/>
                <a:gd name="T35" fmla="*/ 18 h 788"/>
                <a:gd name="T36" fmla="*/ 8 w 139"/>
                <a:gd name="T37" fmla="*/ 8 h 788"/>
                <a:gd name="T38" fmla="*/ 15 w 139"/>
                <a:gd name="T39" fmla="*/ 3 h 788"/>
                <a:gd name="T40" fmla="*/ 25 w 139"/>
                <a:gd name="T41" fmla="*/ 0 h 7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39" h="788">
                  <a:moveTo>
                    <a:pt x="25" y="0"/>
                  </a:moveTo>
                  <a:lnTo>
                    <a:pt x="73" y="0"/>
                  </a:lnTo>
                  <a:lnTo>
                    <a:pt x="83" y="3"/>
                  </a:lnTo>
                  <a:lnTo>
                    <a:pt x="91" y="8"/>
                  </a:lnTo>
                  <a:lnTo>
                    <a:pt x="99" y="18"/>
                  </a:lnTo>
                  <a:lnTo>
                    <a:pt x="101" y="28"/>
                  </a:lnTo>
                  <a:lnTo>
                    <a:pt x="139" y="728"/>
                  </a:lnTo>
                  <a:lnTo>
                    <a:pt x="139" y="728"/>
                  </a:lnTo>
                  <a:lnTo>
                    <a:pt x="131" y="735"/>
                  </a:lnTo>
                  <a:lnTo>
                    <a:pt x="121" y="743"/>
                  </a:lnTo>
                  <a:lnTo>
                    <a:pt x="111" y="750"/>
                  </a:lnTo>
                  <a:lnTo>
                    <a:pt x="99" y="758"/>
                  </a:lnTo>
                  <a:lnTo>
                    <a:pt x="86" y="766"/>
                  </a:lnTo>
                  <a:lnTo>
                    <a:pt x="73" y="773"/>
                  </a:lnTo>
                  <a:lnTo>
                    <a:pt x="58" y="781"/>
                  </a:lnTo>
                  <a:lnTo>
                    <a:pt x="43" y="788"/>
                  </a:lnTo>
                  <a:lnTo>
                    <a:pt x="0" y="28"/>
                  </a:lnTo>
                  <a:lnTo>
                    <a:pt x="3" y="18"/>
                  </a:lnTo>
                  <a:lnTo>
                    <a:pt x="8" y="8"/>
                  </a:lnTo>
                  <a:lnTo>
                    <a:pt x="15" y="3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2715" y="1913"/>
              <a:ext cx="702" cy="194"/>
            </a:xfrm>
            <a:custGeom>
              <a:avLst/>
              <a:gdLst>
                <a:gd name="T0" fmla="*/ 86 w 702"/>
                <a:gd name="T1" fmla="*/ 189 h 194"/>
                <a:gd name="T2" fmla="*/ 78 w 702"/>
                <a:gd name="T3" fmla="*/ 179 h 194"/>
                <a:gd name="T4" fmla="*/ 71 w 702"/>
                <a:gd name="T5" fmla="*/ 167 h 194"/>
                <a:gd name="T6" fmla="*/ 63 w 702"/>
                <a:gd name="T7" fmla="*/ 151 h 194"/>
                <a:gd name="T8" fmla="*/ 53 w 702"/>
                <a:gd name="T9" fmla="*/ 136 h 194"/>
                <a:gd name="T10" fmla="*/ 40 w 702"/>
                <a:gd name="T11" fmla="*/ 119 h 194"/>
                <a:gd name="T12" fmla="*/ 28 w 702"/>
                <a:gd name="T13" fmla="*/ 101 h 194"/>
                <a:gd name="T14" fmla="*/ 15 w 702"/>
                <a:gd name="T15" fmla="*/ 86 h 194"/>
                <a:gd name="T16" fmla="*/ 0 w 702"/>
                <a:gd name="T17" fmla="*/ 68 h 194"/>
                <a:gd name="T18" fmla="*/ 0 w 702"/>
                <a:gd name="T19" fmla="*/ 45 h 194"/>
                <a:gd name="T20" fmla="*/ 609 w 702"/>
                <a:gd name="T21" fmla="*/ 0 h 194"/>
                <a:gd name="T22" fmla="*/ 702 w 702"/>
                <a:gd name="T23" fmla="*/ 151 h 194"/>
                <a:gd name="T24" fmla="*/ 677 w 702"/>
                <a:gd name="T25" fmla="*/ 156 h 194"/>
                <a:gd name="T26" fmla="*/ 652 w 702"/>
                <a:gd name="T27" fmla="*/ 162 h 194"/>
                <a:gd name="T28" fmla="*/ 626 w 702"/>
                <a:gd name="T29" fmla="*/ 167 h 194"/>
                <a:gd name="T30" fmla="*/ 599 w 702"/>
                <a:gd name="T31" fmla="*/ 169 h 194"/>
                <a:gd name="T32" fmla="*/ 571 w 702"/>
                <a:gd name="T33" fmla="*/ 174 h 194"/>
                <a:gd name="T34" fmla="*/ 543 w 702"/>
                <a:gd name="T35" fmla="*/ 177 h 194"/>
                <a:gd name="T36" fmla="*/ 515 w 702"/>
                <a:gd name="T37" fmla="*/ 179 h 194"/>
                <a:gd name="T38" fmla="*/ 487 w 702"/>
                <a:gd name="T39" fmla="*/ 184 h 194"/>
                <a:gd name="T40" fmla="*/ 457 w 702"/>
                <a:gd name="T41" fmla="*/ 187 h 194"/>
                <a:gd name="T42" fmla="*/ 427 w 702"/>
                <a:gd name="T43" fmla="*/ 189 h 194"/>
                <a:gd name="T44" fmla="*/ 396 w 702"/>
                <a:gd name="T45" fmla="*/ 189 h 194"/>
                <a:gd name="T46" fmla="*/ 366 w 702"/>
                <a:gd name="T47" fmla="*/ 192 h 194"/>
                <a:gd name="T48" fmla="*/ 336 w 702"/>
                <a:gd name="T49" fmla="*/ 192 h 194"/>
                <a:gd name="T50" fmla="*/ 303 w 702"/>
                <a:gd name="T51" fmla="*/ 194 h 194"/>
                <a:gd name="T52" fmla="*/ 273 w 702"/>
                <a:gd name="T53" fmla="*/ 194 h 194"/>
                <a:gd name="T54" fmla="*/ 240 w 702"/>
                <a:gd name="T55" fmla="*/ 194 h 194"/>
                <a:gd name="T56" fmla="*/ 220 w 702"/>
                <a:gd name="T57" fmla="*/ 194 h 194"/>
                <a:gd name="T58" fmla="*/ 199 w 702"/>
                <a:gd name="T59" fmla="*/ 194 h 194"/>
                <a:gd name="T60" fmla="*/ 179 w 702"/>
                <a:gd name="T61" fmla="*/ 194 h 194"/>
                <a:gd name="T62" fmla="*/ 162 w 702"/>
                <a:gd name="T63" fmla="*/ 192 h 194"/>
                <a:gd name="T64" fmla="*/ 141 w 702"/>
                <a:gd name="T65" fmla="*/ 192 h 194"/>
                <a:gd name="T66" fmla="*/ 124 w 702"/>
                <a:gd name="T67" fmla="*/ 192 h 194"/>
                <a:gd name="T68" fmla="*/ 103 w 702"/>
                <a:gd name="T69" fmla="*/ 189 h 194"/>
                <a:gd name="T70" fmla="*/ 86 w 702"/>
                <a:gd name="T71" fmla="*/ 189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02" h="194">
                  <a:moveTo>
                    <a:pt x="86" y="189"/>
                  </a:moveTo>
                  <a:lnTo>
                    <a:pt x="78" y="179"/>
                  </a:lnTo>
                  <a:lnTo>
                    <a:pt x="71" y="167"/>
                  </a:lnTo>
                  <a:lnTo>
                    <a:pt x="63" y="151"/>
                  </a:lnTo>
                  <a:lnTo>
                    <a:pt x="53" y="136"/>
                  </a:lnTo>
                  <a:lnTo>
                    <a:pt x="40" y="119"/>
                  </a:lnTo>
                  <a:lnTo>
                    <a:pt x="28" y="101"/>
                  </a:lnTo>
                  <a:lnTo>
                    <a:pt x="15" y="86"/>
                  </a:lnTo>
                  <a:lnTo>
                    <a:pt x="0" y="68"/>
                  </a:lnTo>
                  <a:lnTo>
                    <a:pt x="0" y="45"/>
                  </a:lnTo>
                  <a:lnTo>
                    <a:pt x="609" y="0"/>
                  </a:lnTo>
                  <a:lnTo>
                    <a:pt x="702" y="151"/>
                  </a:lnTo>
                  <a:lnTo>
                    <a:pt x="677" y="156"/>
                  </a:lnTo>
                  <a:lnTo>
                    <a:pt x="652" y="162"/>
                  </a:lnTo>
                  <a:lnTo>
                    <a:pt x="626" y="167"/>
                  </a:lnTo>
                  <a:lnTo>
                    <a:pt x="599" y="169"/>
                  </a:lnTo>
                  <a:lnTo>
                    <a:pt x="571" y="174"/>
                  </a:lnTo>
                  <a:lnTo>
                    <a:pt x="543" y="177"/>
                  </a:lnTo>
                  <a:lnTo>
                    <a:pt x="515" y="179"/>
                  </a:lnTo>
                  <a:lnTo>
                    <a:pt x="487" y="184"/>
                  </a:lnTo>
                  <a:lnTo>
                    <a:pt x="457" y="187"/>
                  </a:lnTo>
                  <a:lnTo>
                    <a:pt x="427" y="189"/>
                  </a:lnTo>
                  <a:lnTo>
                    <a:pt x="396" y="189"/>
                  </a:lnTo>
                  <a:lnTo>
                    <a:pt x="366" y="192"/>
                  </a:lnTo>
                  <a:lnTo>
                    <a:pt x="336" y="192"/>
                  </a:lnTo>
                  <a:lnTo>
                    <a:pt x="303" y="194"/>
                  </a:lnTo>
                  <a:lnTo>
                    <a:pt x="273" y="194"/>
                  </a:lnTo>
                  <a:lnTo>
                    <a:pt x="240" y="194"/>
                  </a:lnTo>
                  <a:lnTo>
                    <a:pt x="220" y="194"/>
                  </a:lnTo>
                  <a:lnTo>
                    <a:pt x="199" y="194"/>
                  </a:lnTo>
                  <a:lnTo>
                    <a:pt x="179" y="194"/>
                  </a:lnTo>
                  <a:lnTo>
                    <a:pt x="162" y="192"/>
                  </a:lnTo>
                  <a:lnTo>
                    <a:pt x="141" y="192"/>
                  </a:lnTo>
                  <a:lnTo>
                    <a:pt x="124" y="192"/>
                  </a:lnTo>
                  <a:lnTo>
                    <a:pt x="103" y="189"/>
                  </a:lnTo>
                  <a:lnTo>
                    <a:pt x="86" y="18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2596" y="721"/>
              <a:ext cx="879" cy="891"/>
            </a:xfrm>
            <a:custGeom>
              <a:avLst/>
              <a:gdLst>
                <a:gd name="T0" fmla="*/ 457 w 879"/>
                <a:gd name="T1" fmla="*/ 2 h 891"/>
                <a:gd name="T2" fmla="*/ 543 w 879"/>
                <a:gd name="T3" fmla="*/ 20 h 891"/>
                <a:gd name="T4" fmla="*/ 624 w 879"/>
                <a:gd name="T5" fmla="*/ 53 h 891"/>
                <a:gd name="T6" fmla="*/ 697 w 879"/>
                <a:gd name="T7" fmla="*/ 101 h 891"/>
                <a:gd name="T8" fmla="*/ 763 w 879"/>
                <a:gd name="T9" fmla="*/ 164 h 891"/>
                <a:gd name="T10" fmla="*/ 816 w 879"/>
                <a:gd name="T11" fmla="*/ 235 h 891"/>
                <a:gd name="T12" fmla="*/ 854 w 879"/>
                <a:gd name="T13" fmla="*/ 315 h 891"/>
                <a:gd name="T14" fmla="*/ 874 w 879"/>
                <a:gd name="T15" fmla="*/ 399 h 891"/>
                <a:gd name="T16" fmla="*/ 877 w 879"/>
                <a:gd name="T17" fmla="*/ 502 h 891"/>
                <a:gd name="T18" fmla="*/ 849 w 879"/>
                <a:gd name="T19" fmla="*/ 631 h 891"/>
                <a:gd name="T20" fmla="*/ 796 w 879"/>
                <a:gd name="T21" fmla="*/ 750 h 891"/>
                <a:gd name="T22" fmla="*/ 725 w 879"/>
                <a:gd name="T23" fmla="*/ 843 h 891"/>
                <a:gd name="T24" fmla="*/ 670 w 879"/>
                <a:gd name="T25" fmla="*/ 881 h 891"/>
                <a:gd name="T26" fmla="*/ 644 w 879"/>
                <a:gd name="T27" fmla="*/ 889 h 891"/>
                <a:gd name="T28" fmla="*/ 617 w 879"/>
                <a:gd name="T29" fmla="*/ 891 h 891"/>
                <a:gd name="T30" fmla="*/ 591 w 879"/>
                <a:gd name="T31" fmla="*/ 884 h 891"/>
                <a:gd name="T32" fmla="*/ 528 w 879"/>
                <a:gd name="T33" fmla="*/ 838 h 891"/>
                <a:gd name="T34" fmla="*/ 457 w 879"/>
                <a:gd name="T35" fmla="*/ 720 h 891"/>
                <a:gd name="T36" fmla="*/ 422 w 879"/>
                <a:gd name="T37" fmla="*/ 596 h 891"/>
                <a:gd name="T38" fmla="*/ 407 w 879"/>
                <a:gd name="T39" fmla="*/ 510 h 891"/>
                <a:gd name="T40" fmla="*/ 402 w 879"/>
                <a:gd name="T41" fmla="*/ 472 h 891"/>
                <a:gd name="T42" fmla="*/ 382 w 879"/>
                <a:gd name="T43" fmla="*/ 424 h 891"/>
                <a:gd name="T44" fmla="*/ 354 w 879"/>
                <a:gd name="T45" fmla="*/ 396 h 891"/>
                <a:gd name="T46" fmla="*/ 331 w 879"/>
                <a:gd name="T47" fmla="*/ 381 h 891"/>
                <a:gd name="T48" fmla="*/ 308 w 879"/>
                <a:gd name="T49" fmla="*/ 371 h 891"/>
                <a:gd name="T50" fmla="*/ 283 w 879"/>
                <a:gd name="T51" fmla="*/ 366 h 891"/>
                <a:gd name="T52" fmla="*/ 0 w 879"/>
                <a:gd name="T53" fmla="*/ 366 h 891"/>
                <a:gd name="T54" fmla="*/ 15 w 879"/>
                <a:gd name="T55" fmla="*/ 290 h 891"/>
                <a:gd name="T56" fmla="*/ 46 w 879"/>
                <a:gd name="T57" fmla="*/ 219 h 891"/>
                <a:gd name="T58" fmla="*/ 86 w 879"/>
                <a:gd name="T59" fmla="*/ 159 h 891"/>
                <a:gd name="T60" fmla="*/ 134 w 879"/>
                <a:gd name="T61" fmla="*/ 103 h 891"/>
                <a:gd name="T62" fmla="*/ 195 w 879"/>
                <a:gd name="T63" fmla="*/ 60 h 891"/>
                <a:gd name="T64" fmla="*/ 260 w 879"/>
                <a:gd name="T65" fmla="*/ 27 h 891"/>
                <a:gd name="T66" fmla="*/ 334 w 879"/>
                <a:gd name="T67" fmla="*/ 7 h 891"/>
                <a:gd name="T68" fmla="*/ 412 w 879"/>
                <a:gd name="T69" fmla="*/ 0 h 8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879" h="891">
                  <a:moveTo>
                    <a:pt x="412" y="0"/>
                  </a:moveTo>
                  <a:lnTo>
                    <a:pt x="457" y="2"/>
                  </a:lnTo>
                  <a:lnTo>
                    <a:pt x="500" y="7"/>
                  </a:lnTo>
                  <a:lnTo>
                    <a:pt x="543" y="20"/>
                  </a:lnTo>
                  <a:lnTo>
                    <a:pt x="584" y="35"/>
                  </a:lnTo>
                  <a:lnTo>
                    <a:pt x="624" y="53"/>
                  </a:lnTo>
                  <a:lnTo>
                    <a:pt x="662" y="75"/>
                  </a:lnTo>
                  <a:lnTo>
                    <a:pt x="697" y="101"/>
                  </a:lnTo>
                  <a:lnTo>
                    <a:pt x="733" y="131"/>
                  </a:lnTo>
                  <a:lnTo>
                    <a:pt x="763" y="164"/>
                  </a:lnTo>
                  <a:lnTo>
                    <a:pt x="791" y="199"/>
                  </a:lnTo>
                  <a:lnTo>
                    <a:pt x="816" y="235"/>
                  </a:lnTo>
                  <a:lnTo>
                    <a:pt x="836" y="275"/>
                  </a:lnTo>
                  <a:lnTo>
                    <a:pt x="854" y="315"/>
                  </a:lnTo>
                  <a:lnTo>
                    <a:pt x="867" y="356"/>
                  </a:lnTo>
                  <a:lnTo>
                    <a:pt x="874" y="399"/>
                  </a:lnTo>
                  <a:lnTo>
                    <a:pt x="879" y="442"/>
                  </a:lnTo>
                  <a:lnTo>
                    <a:pt x="877" y="502"/>
                  </a:lnTo>
                  <a:lnTo>
                    <a:pt x="867" y="568"/>
                  </a:lnTo>
                  <a:lnTo>
                    <a:pt x="849" y="631"/>
                  </a:lnTo>
                  <a:lnTo>
                    <a:pt x="826" y="692"/>
                  </a:lnTo>
                  <a:lnTo>
                    <a:pt x="796" y="750"/>
                  </a:lnTo>
                  <a:lnTo>
                    <a:pt x="763" y="800"/>
                  </a:lnTo>
                  <a:lnTo>
                    <a:pt x="725" y="843"/>
                  </a:lnTo>
                  <a:lnTo>
                    <a:pt x="685" y="874"/>
                  </a:lnTo>
                  <a:lnTo>
                    <a:pt x="670" y="881"/>
                  </a:lnTo>
                  <a:lnTo>
                    <a:pt x="657" y="886"/>
                  </a:lnTo>
                  <a:lnTo>
                    <a:pt x="644" y="889"/>
                  </a:lnTo>
                  <a:lnTo>
                    <a:pt x="632" y="891"/>
                  </a:lnTo>
                  <a:lnTo>
                    <a:pt x="617" y="891"/>
                  </a:lnTo>
                  <a:lnTo>
                    <a:pt x="604" y="889"/>
                  </a:lnTo>
                  <a:lnTo>
                    <a:pt x="591" y="884"/>
                  </a:lnTo>
                  <a:lnTo>
                    <a:pt x="579" y="879"/>
                  </a:lnTo>
                  <a:lnTo>
                    <a:pt x="528" y="838"/>
                  </a:lnTo>
                  <a:lnTo>
                    <a:pt x="488" y="783"/>
                  </a:lnTo>
                  <a:lnTo>
                    <a:pt x="457" y="720"/>
                  </a:lnTo>
                  <a:lnTo>
                    <a:pt x="437" y="656"/>
                  </a:lnTo>
                  <a:lnTo>
                    <a:pt x="422" y="596"/>
                  </a:lnTo>
                  <a:lnTo>
                    <a:pt x="412" y="545"/>
                  </a:lnTo>
                  <a:lnTo>
                    <a:pt x="407" y="510"/>
                  </a:lnTo>
                  <a:lnTo>
                    <a:pt x="407" y="497"/>
                  </a:lnTo>
                  <a:lnTo>
                    <a:pt x="402" y="472"/>
                  </a:lnTo>
                  <a:lnTo>
                    <a:pt x="394" y="447"/>
                  </a:lnTo>
                  <a:lnTo>
                    <a:pt x="382" y="424"/>
                  </a:lnTo>
                  <a:lnTo>
                    <a:pt x="364" y="404"/>
                  </a:lnTo>
                  <a:lnTo>
                    <a:pt x="354" y="396"/>
                  </a:lnTo>
                  <a:lnTo>
                    <a:pt x="341" y="389"/>
                  </a:lnTo>
                  <a:lnTo>
                    <a:pt x="331" y="381"/>
                  </a:lnTo>
                  <a:lnTo>
                    <a:pt x="318" y="376"/>
                  </a:lnTo>
                  <a:lnTo>
                    <a:pt x="308" y="371"/>
                  </a:lnTo>
                  <a:lnTo>
                    <a:pt x="296" y="368"/>
                  </a:lnTo>
                  <a:lnTo>
                    <a:pt x="283" y="366"/>
                  </a:lnTo>
                  <a:lnTo>
                    <a:pt x="270" y="366"/>
                  </a:lnTo>
                  <a:lnTo>
                    <a:pt x="0" y="366"/>
                  </a:lnTo>
                  <a:lnTo>
                    <a:pt x="8" y="328"/>
                  </a:lnTo>
                  <a:lnTo>
                    <a:pt x="15" y="290"/>
                  </a:lnTo>
                  <a:lnTo>
                    <a:pt x="28" y="255"/>
                  </a:lnTo>
                  <a:lnTo>
                    <a:pt x="46" y="219"/>
                  </a:lnTo>
                  <a:lnTo>
                    <a:pt x="63" y="189"/>
                  </a:lnTo>
                  <a:lnTo>
                    <a:pt x="86" y="159"/>
                  </a:lnTo>
                  <a:lnTo>
                    <a:pt x="109" y="131"/>
                  </a:lnTo>
                  <a:lnTo>
                    <a:pt x="134" y="103"/>
                  </a:lnTo>
                  <a:lnTo>
                    <a:pt x="164" y="80"/>
                  </a:lnTo>
                  <a:lnTo>
                    <a:pt x="195" y="60"/>
                  </a:lnTo>
                  <a:lnTo>
                    <a:pt x="228" y="43"/>
                  </a:lnTo>
                  <a:lnTo>
                    <a:pt x="260" y="27"/>
                  </a:lnTo>
                  <a:lnTo>
                    <a:pt x="296" y="15"/>
                  </a:lnTo>
                  <a:lnTo>
                    <a:pt x="334" y="7"/>
                  </a:lnTo>
                  <a:lnTo>
                    <a:pt x="371" y="2"/>
                  </a:lnTo>
                  <a:lnTo>
                    <a:pt x="412" y="0"/>
                  </a:lnTo>
                  <a:close/>
                </a:path>
              </a:pathLst>
            </a:custGeom>
            <a:solidFill>
              <a:srgbClr val="11C1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2230" y="1155"/>
              <a:ext cx="1073" cy="738"/>
            </a:xfrm>
            <a:custGeom>
              <a:avLst/>
              <a:gdLst>
                <a:gd name="T0" fmla="*/ 0 w 1073"/>
                <a:gd name="T1" fmla="*/ 389 h 738"/>
                <a:gd name="T2" fmla="*/ 2 w 1073"/>
                <a:gd name="T3" fmla="*/ 369 h 738"/>
                <a:gd name="T4" fmla="*/ 18 w 1073"/>
                <a:gd name="T5" fmla="*/ 336 h 738"/>
                <a:gd name="T6" fmla="*/ 48 w 1073"/>
                <a:gd name="T7" fmla="*/ 293 h 738"/>
                <a:gd name="T8" fmla="*/ 91 w 1073"/>
                <a:gd name="T9" fmla="*/ 243 h 738"/>
                <a:gd name="T10" fmla="*/ 141 w 1073"/>
                <a:gd name="T11" fmla="*/ 187 h 738"/>
                <a:gd name="T12" fmla="*/ 202 w 1073"/>
                <a:gd name="T13" fmla="*/ 126 h 738"/>
                <a:gd name="T14" fmla="*/ 270 w 1073"/>
                <a:gd name="T15" fmla="*/ 63 h 738"/>
                <a:gd name="T16" fmla="*/ 341 w 1073"/>
                <a:gd name="T17" fmla="*/ 0 h 738"/>
                <a:gd name="T18" fmla="*/ 639 w 1073"/>
                <a:gd name="T19" fmla="*/ 0 h 738"/>
                <a:gd name="T20" fmla="*/ 652 w 1073"/>
                <a:gd name="T21" fmla="*/ 3 h 738"/>
                <a:gd name="T22" fmla="*/ 664 w 1073"/>
                <a:gd name="T23" fmla="*/ 5 h 738"/>
                <a:gd name="T24" fmla="*/ 674 w 1073"/>
                <a:gd name="T25" fmla="*/ 10 h 738"/>
                <a:gd name="T26" fmla="*/ 684 w 1073"/>
                <a:gd name="T27" fmla="*/ 18 h 738"/>
                <a:gd name="T28" fmla="*/ 692 w 1073"/>
                <a:gd name="T29" fmla="*/ 28 h 738"/>
                <a:gd name="T30" fmla="*/ 700 w 1073"/>
                <a:gd name="T31" fmla="*/ 38 h 738"/>
                <a:gd name="T32" fmla="*/ 702 w 1073"/>
                <a:gd name="T33" fmla="*/ 51 h 738"/>
                <a:gd name="T34" fmla="*/ 705 w 1073"/>
                <a:gd name="T35" fmla="*/ 63 h 738"/>
                <a:gd name="T36" fmla="*/ 707 w 1073"/>
                <a:gd name="T37" fmla="*/ 81 h 738"/>
                <a:gd name="T38" fmla="*/ 712 w 1073"/>
                <a:gd name="T39" fmla="*/ 124 h 738"/>
                <a:gd name="T40" fmla="*/ 722 w 1073"/>
                <a:gd name="T41" fmla="*/ 179 h 738"/>
                <a:gd name="T42" fmla="*/ 740 w 1073"/>
                <a:gd name="T43" fmla="*/ 248 h 738"/>
                <a:gd name="T44" fmla="*/ 765 w 1073"/>
                <a:gd name="T45" fmla="*/ 318 h 738"/>
                <a:gd name="T46" fmla="*/ 803 w 1073"/>
                <a:gd name="T47" fmla="*/ 389 h 738"/>
                <a:gd name="T48" fmla="*/ 851 w 1073"/>
                <a:gd name="T49" fmla="*/ 452 h 738"/>
                <a:gd name="T50" fmla="*/ 914 w 1073"/>
                <a:gd name="T51" fmla="*/ 500 h 738"/>
                <a:gd name="T52" fmla="*/ 932 w 1073"/>
                <a:gd name="T53" fmla="*/ 508 h 738"/>
                <a:gd name="T54" fmla="*/ 950 w 1073"/>
                <a:gd name="T55" fmla="*/ 515 h 738"/>
                <a:gd name="T56" fmla="*/ 965 w 1073"/>
                <a:gd name="T57" fmla="*/ 520 h 738"/>
                <a:gd name="T58" fmla="*/ 983 w 1073"/>
                <a:gd name="T59" fmla="*/ 523 h 738"/>
                <a:gd name="T60" fmla="*/ 1000 w 1073"/>
                <a:gd name="T61" fmla="*/ 523 h 738"/>
                <a:gd name="T62" fmla="*/ 1018 w 1073"/>
                <a:gd name="T63" fmla="*/ 523 h 738"/>
                <a:gd name="T64" fmla="*/ 1036 w 1073"/>
                <a:gd name="T65" fmla="*/ 518 h 738"/>
                <a:gd name="T66" fmla="*/ 1053 w 1073"/>
                <a:gd name="T67" fmla="*/ 513 h 738"/>
                <a:gd name="T68" fmla="*/ 1073 w 1073"/>
                <a:gd name="T69" fmla="*/ 692 h 738"/>
                <a:gd name="T70" fmla="*/ 482 w 1073"/>
                <a:gd name="T71" fmla="*/ 738 h 738"/>
                <a:gd name="T72" fmla="*/ 450 w 1073"/>
                <a:gd name="T73" fmla="*/ 462 h 738"/>
                <a:gd name="T74" fmla="*/ 419 w 1073"/>
                <a:gd name="T75" fmla="*/ 462 h 738"/>
                <a:gd name="T76" fmla="*/ 417 w 1073"/>
                <a:gd name="T77" fmla="*/ 462 h 738"/>
                <a:gd name="T78" fmla="*/ 407 w 1073"/>
                <a:gd name="T79" fmla="*/ 462 h 738"/>
                <a:gd name="T80" fmla="*/ 391 w 1073"/>
                <a:gd name="T81" fmla="*/ 460 h 738"/>
                <a:gd name="T82" fmla="*/ 371 w 1073"/>
                <a:gd name="T83" fmla="*/ 460 h 738"/>
                <a:gd name="T84" fmla="*/ 346 w 1073"/>
                <a:gd name="T85" fmla="*/ 457 h 738"/>
                <a:gd name="T86" fmla="*/ 318 w 1073"/>
                <a:gd name="T87" fmla="*/ 455 h 738"/>
                <a:gd name="T88" fmla="*/ 288 w 1073"/>
                <a:gd name="T89" fmla="*/ 452 h 738"/>
                <a:gd name="T90" fmla="*/ 255 w 1073"/>
                <a:gd name="T91" fmla="*/ 450 h 738"/>
                <a:gd name="T92" fmla="*/ 222 w 1073"/>
                <a:gd name="T93" fmla="*/ 445 h 738"/>
                <a:gd name="T94" fmla="*/ 187 w 1073"/>
                <a:gd name="T95" fmla="*/ 440 h 738"/>
                <a:gd name="T96" fmla="*/ 151 w 1073"/>
                <a:gd name="T97" fmla="*/ 435 h 738"/>
                <a:gd name="T98" fmla="*/ 119 w 1073"/>
                <a:gd name="T99" fmla="*/ 427 h 738"/>
                <a:gd name="T100" fmla="*/ 86 w 1073"/>
                <a:gd name="T101" fmla="*/ 419 h 738"/>
                <a:gd name="T102" fmla="*/ 55 w 1073"/>
                <a:gd name="T103" fmla="*/ 412 h 738"/>
                <a:gd name="T104" fmla="*/ 28 w 1073"/>
                <a:gd name="T105" fmla="*/ 402 h 738"/>
                <a:gd name="T106" fmla="*/ 2 w 1073"/>
                <a:gd name="T107" fmla="*/ 392 h 738"/>
                <a:gd name="T108" fmla="*/ 0 w 1073"/>
                <a:gd name="T109" fmla="*/ 389 h 738"/>
                <a:gd name="T110" fmla="*/ 0 w 1073"/>
                <a:gd name="T111" fmla="*/ 389 h 738"/>
                <a:gd name="T112" fmla="*/ 0 w 1073"/>
                <a:gd name="T113" fmla="*/ 389 h 738"/>
                <a:gd name="T114" fmla="*/ 0 w 1073"/>
                <a:gd name="T115" fmla="*/ 389 h 7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73" h="738">
                  <a:moveTo>
                    <a:pt x="0" y="389"/>
                  </a:moveTo>
                  <a:lnTo>
                    <a:pt x="2" y="369"/>
                  </a:lnTo>
                  <a:lnTo>
                    <a:pt x="18" y="336"/>
                  </a:lnTo>
                  <a:lnTo>
                    <a:pt x="48" y="293"/>
                  </a:lnTo>
                  <a:lnTo>
                    <a:pt x="91" y="243"/>
                  </a:lnTo>
                  <a:lnTo>
                    <a:pt x="141" y="187"/>
                  </a:lnTo>
                  <a:lnTo>
                    <a:pt x="202" y="126"/>
                  </a:lnTo>
                  <a:lnTo>
                    <a:pt x="270" y="63"/>
                  </a:lnTo>
                  <a:lnTo>
                    <a:pt x="341" y="0"/>
                  </a:lnTo>
                  <a:lnTo>
                    <a:pt x="639" y="0"/>
                  </a:lnTo>
                  <a:lnTo>
                    <a:pt x="652" y="3"/>
                  </a:lnTo>
                  <a:lnTo>
                    <a:pt x="664" y="5"/>
                  </a:lnTo>
                  <a:lnTo>
                    <a:pt x="674" y="10"/>
                  </a:lnTo>
                  <a:lnTo>
                    <a:pt x="684" y="18"/>
                  </a:lnTo>
                  <a:lnTo>
                    <a:pt x="692" y="28"/>
                  </a:lnTo>
                  <a:lnTo>
                    <a:pt x="700" y="38"/>
                  </a:lnTo>
                  <a:lnTo>
                    <a:pt x="702" y="51"/>
                  </a:lnTo>
                  <a:lnTo>
                    <a:pt x="705" y="63"/>
                  </a:lnTo>
                  <a:lnTo>
                    <a:pt x="707" y="81"/>
                  </a:lnTo>
                  <a:lnTo>
                    <a:pt x="712" y="124"/>
                  </a:lnTo>
                  <a:lnTo>
                    <a:pt x="722" y="179"/>
                  </a:lnTo>
                  <a:lnTo>
                    <a:pt x="740" y="248"/>
                  </a:lnTo>
                  <a:lnTo>
                    <a:pt x="765" y="318"/>
                  </a:lnTo>
                  <a:lnTo>
                    <a:pt x="803" y="389"/>
                  </a:lnTo>
                  <a:lnTo>
                    <a:pt x="851" y="452"/>
                  </a:lnTo>
                  <a:lnTo>
                    <a:pt x="914" y="500"/>
                  </a:lnTo>
                  <a:lnTo>
                    <a:pt x="932" y="508"/>
                  </a:lnTo>
                  <a:lnTo>
                    <a:pt x="950" y="515"/>
                  </a:lnTo>
                  <a:lnTo>
                    <a:pt x="965" y="520"/>
                  </a:lnTo>
                  <a:lnTo>
                    <a:pt x="983" y="523"/>
                  </a:lnTo>
                  <a:lnTo>
                    <a:pt x="1000" y="523"/>
                  </a:lnTo>
                  <a:lnTo>
                    <a:pt x="1018" y="523"/>
                  </a:lnTo>
                  <a:lnTo>
                    <a:pt x="1036" y="518"/>
                  </a:lnTo>
                  <a:lnTo>
                    <a:pt x="1053" y="513"/>
                  </a:lnTo>
                  <a:lnTo>
                    <a:pt x="1073" y="692"/>
                  </a:lnTo>
                  <a:lnTo>
                    <a:pt x="482" y="738"/>
                  </a:lnTo>
                  <a:lnTo>
                    <a:pt x="450" y="462"/>
                  </a:lnTo>
                  <a:lnTo>
                    <a:pt x="419" y="462"/>
                  </a:lnTo>
                  <a:lnTo>
                    <a:pt x="417" y="462"/>
                  </a:lnTo>
                  <a:lnTo>
                    <a:pt x="407" y="462"/>
                  </a:lnTo>
                  <a:lnTo>
                    <a:pt x="391" y="460"/>
                  </a:lnTo>
                  <a:lnTo>
                    <a:pt x="371" y="460"/>
                  </a:lnTo>
                  <a:lnTo>
                    <a:pt x="346" y="457"/>
                  </a:lnTo>
                  <a:lnTo>
                    <a:pt x="318" y="455"/>
                  </a:lnTo>
                  <a:lnTo>
                    <a:pt x="288" y="452"/>
                  </a:lnTo>
                  <a:lnTo>
                    <a:pt x="255" y="450"/>
                  </a:lnTo>
                  <a:lnTo>
                    <a:pt x="222" y="445"/>
                  </a:lnTo>
                  <a:lnTo>
                    <a:pt x="187" y="440"/>
                  </a:lnTo>
                  <a:lnTo>
                    <a:pt x="151" y="435"/>
                  </a:lnTo>
                  <a:lnTo>
                    <a:pt x="119" y="427"/>
                  </a:lnTo>
                  <a:lnTo>
                    <a:pt x="86" y="419"/>
                  </a:lnTo>
                  <a:lnTo>
                    <a:pt x="55" y="412"/>
                  </a:lnTo>
                  <a:lnTo>
                    <a:pt x="28" y="402"/>
                  </a:lnTo>
                  <a:lnTo>
                    <a:pt x="2" y="392"/>
                  </a:lnTo>
                  <a:lnTo>
                    <a:pt x="0" y="389"/>
                  </a:lnTo>
                  <a:lnTo>
                    <a:pt x="0" y="389"/>
                  </a:lnTo>
                  <a:lnTo>
                    <a:pt x="0" y="389"/>
                  </a:lnTo>
                  <a:lnTo>
                    <a:pt x="0" y="38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2488" y="1991"/>
              <a:ext cx="232" cy="106"/>
            </a:xfrm>
            <a:custGeom>
              <a:avLst/>
              <a:gdLst>
                <a:gd name="T0" fmla="*/ 116 w 232"/>
                <a:gd name="T1" fmla="*/ 0 h 106"/>
                <a:gd name="T2" fmla="*/ 123 w 232"/>
                <a:gd name="T3" fmla="*/ 0 h 106"/>
                <a:gd name="T4" fmla="*/ 133 w 232"/>
                <a:gd name="T5" fmla="*/ 3 h 106"/>
                <a:gd name="T6" fmla="*/ 146 w 232"/>
                <a:gd name="T7" fmla="*/ 8 h 106"/>
                <a:gd name="T8" fmla="*/ 159 w 232"/>
                <a:gd name="T9" fmla="*/ 18 h 106"/>
                <a:gd name="T10" fmla="*/ 159 w 232"/>
                <a:gd name="T11" fmla="*/ 23 h 106"/>
                <a:gd name="T12" fmla="*/ 166 w 232"/>
                <a:gd name="T13" fmla="*/ 25 h 106"/>
                <a:gd name="T14" fmla="*/ 184 w 232"/>
                <a:gd name="T15" fmla="*/ 43 h 106"/>
                <a:gd name="T16" fmla="*/ 199 w 232"/>
                <a:gd name="T17" fmla="*/ 61 h 106"/>
                <a:gd name="T18" fmla="*/ 217 w 232"/>
                <a:gd name="T19" fmla="*/ 84 h 106"/>
                <a:gd name="T20" fmla="*/ 232 w 232"/>
                <a:gd name="T21" fmla="*/ 106 h 106"/>
                <a:gd name="T22" fmla="*/ 202 w 232"/>
                <a:gd name="T23" fmla="*/ 104 h 106"/>
                <a:gd name="T24" fmla="*/ 171 w 232"/>
                <a:gd name="T25" fmla="*/ 101 h 106"/>
                <a:gd name="T26" fmla="*/ 141 w 232"/>
                <a:gd name="T27" fmla="*/ 96 h 106"/>
                <a:gd name="T28" fmla="*/ 111 w 232"/>
                <a:gd name="T29" fmla="*/ 94 h 106"/>
                <a:gd name="T30" fmla="*/ 83 w 232"/>
                <a:gd name="T31" fmla="*/ 89 h 106"/>
                <a:gd name="T32" fmla="*/ 55 w 232"/>
                <a:gd name="T33" fmla="*/ 84 h 106"/>
                <a:gd name="T34" fmla="*/ 27 w 232"/>
                <a:gd name="T35" fmla="*/ 78 h 106"/>
                <a:gd name="T36" fmla="*/ 0 w 232"/>
                <a:gd name="T37" fmla="*/ 73 h 106"/>
                <a:gd name="T38" fmla="*/ 73 w 232"/>
                <a:gd name="T39" fmla="*/ 48 h 106"/>
                <a:gd name="T40" fmla="*/ 65 w 232"/>
                <a:gd name="T41" fmla="*/ 25 h 106"/>
                <a:gd name="T42" fmla="*/ 70 w 232"/>
                <a:gd name="T43" fmla="*/ 20 h 106"/>
                <a:gd name="T44" fmla="*/ 80 w 232"/>
                <a:gd name="T45" fmla="*/ 15 h 106"/>
                <a:gd name="T46" fmla="*/ 93 w 232"/>
                <a:gd name="T47" fmla="*/ 8 h 106"/>
                <a:gd name="T48" fmla="*/ 116 w 232"/>
                <a:gd name="T49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2" h="106">
                  <a:moveTo>
                    <a:pt x="116" y="0"/>
                  </a:moveTo>
                  <a:lnTo>
                    <a:pt x="123" y="0"/>
                  </a:lnTo>
                  <a:lnTo>
                    <a:pt x="133" y="3"/>
                  </a:lnTo>
                  <a:lnTo>
                    <a:pt x="146" y="8"/>
                  </a:lnTo>
                  <a:lnTo>
                    <a:pt x="159" y="18"/>
                  </a:lnTo>
                  <a:lnTo>
                    <a:pt x="159" y="23"/>
                  </a:lnTo>
                  <a:lnTo>
                    <a:pt x="166" y="25"/>
                  </a:lnTo>
                  <a:lnTo>
                    <a:pt x="184" y="43"/>
                  </a:lnTo>
                  <a:lnTo>
                    <a:pt x="199" y="61"/>
                  </a:lnTo>
                  <a:lnTo>
                    <a:pt x="217" y="84"/>
                  </a:lnTo>
                  <a:lnTo>
                    <a:pt x="232" y="106"/>
                  </a:lnTo>
                  <a:lnTo>
                    <a:pt x="202" y="104"/>
                  </a:lnTo>
                  <a:lnTo>
                    <a:pt x="171" y="101"/>
                  </a:lnTo>
                  <a:lnTo>
                    <a:pt x="141" y="96"/>
                  </a:lnTo>
                  <a:lnTo>
                    <a:pt x="111" y="94"/>
                  </a:lnTo>
                  <a:lnTo>
                    <a:pt x="83" y="89"/>
                  </a:lnTo>
                  <a:lnTo>
                    <a:pt x="55" y="84"/>
                  </a:lnTo>
                  <a:lnTo>
                    <a:pt x="27" y="78"/>
                  </a:lnTo>
                  <a:lnTo>
                    <a:pt x="0" y="73"/>
                  </a:lnTo>
                  <a:lnTo>
                    <a:pt x="73" y="48"/>
                  </a:lnTo>
                  <a:lnTo>
                    <a:pt x="65" y="25"/>
                  </a:lnTo>
                  <a:lnTo>
                    <a:pt x="70" y="20"/>
                  </a:lnTo>
                  <a:lnTo>
                    <a:pt x="80" y="15"/>
                  </a:lnTo>
                  <a:lnTo>
                    <a:pt x="93" y="8"/>
                  </a:lnTo>
                  <a:lnTo>
                    <a:pt x="11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2316" y="1779"/>
              <a:ext cx="182" cy="225"/>
            </a:xfrm>
            <a:custGeom>
              <a:avLst/>
              <a:gdLst>
                <a:gd name="T0" fmla="*/ 10 w 182"/>
                <a:gd name="T1" fmla="*/ 8 h 225"/>
                <a:gd name="T2" fmla="*/ 17 w 182"/>
                <a:gd name="T3" fmla="*/ 3 h 225"/>
                <a:gd name="T4" fmla="*/ 25 w 182"/>
                <a:gd name="T5" fmla="*/ 0 h 225"/>
                <a:gd name="T6" fmla="*/ 33 w 182"/>
                <a:gd name="T7" fmla="*/ 0 h 225"/>
                <a:gd name="T8" fmla="*/ 40 w 182"/>
                <a:gd name="T9" fmla="*/ 5 h 225"/>
                <a:gd name="T10" fmla="*/ 182 w 182"/>
                <a:gd name="T11" fmla="*/ 197 h 225"/>
                <a:gd name="T12" fmla="*/ 179 w 182"/>
                <a:gd name="T13" fmla="*/ 200 h 225"/>
                <a:gd name="T14" fmla="*/ 177 w 182"/>
                <a:gd name="T15" fmla="*/ 205 h 225"/>
                <a:gd name="T16" fmla="*/ 174 w 182"/>
                <a:gd name="T17" fmla="*/ 207 h 225"/>
                <a:gd name="T18" fmla="*/ 174 w 182"/>
                <a:gd name="T19" fmla="*/ 212 h 225"/>
                <a:gd name="T20" fmla="*/ 141 w 182"/>
                <a:gd name="T21" fmla="*/ 225 h 225"/>
                <a:gd name="T22" fmla="*/ 2 w 182"/>
                <a:gd name="T23" fmla="*/ 38 h 225"/>
                <a:gd name="T24" fmla="*/ 0 w 182"/>
                <a:gd name="T25" fmla="*/ 33 h 225"/>
                <a:gd name="T26" fmla="*/ 0 w 182"/>
                <a:gd name="T27" fmla="*/ 25 h 225"/>
                <a:gd name="T28" fmla="*/ 2 w 182"/>
                <a:gd name="T29" fmla="*/ 18 h 225"/>
                <a:gd name="T30" fmla="*/ 10 w 182"/>
                <a:gd name="T31" fmla="*/ 8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2" h="225">
                  <a:moveTo>
                    <a:pt x="10" y="8"/>
                  </a:moveTo>
                  <a:lnTo>
                    <a:pt x="17" y="3"/>
                  </a:lnTo>
                  <a:lnTo>
                    <a:pt x="25" y="0"/>
                  </a:lnTo>
                  <a:lnTo>
                    <a:pt x="33" y="0"/>
                  </a:lnTo>
                  <a:lnTo>
                    <a:pt x="40" y="5"/>
                  </a:lnTo>
                  <a:lnTo>
                    <a:pt x="182" y="197"/>
                  </a:lnTo>
                  <a:lnTo>
                    <a:pt x="179" y="200"/>
                  </a:lnTo>
                  <a:lnTo>
                    <a:pt x="177" y="205"/>
                  </a:lnTo>
                  <a:lnTo>
                    <a:pt x="174" y="207"/>
                  </a:lnTo>
                  <a:lnTo>
                    <a:pt x="174" y="212"/>
                  </a:lnTo>
                  <a:lnTo>
                    <a:pt x="141" y="225"/>
                  </a:lnTo>
                  <a:lnTo>
                    <a:pt x="2" y="38"/>
                  </a:lnTo>
                  <a:lnTo>
                    <a:pt x="0" y="33"/>
                  </a:lnTo>
                  <a:lnTo>
                    <a:pt x="0" y="25"/>
                  </a:lnTo>
                  <a:lnTo>
                    <a:pt x="2" y="18"/>
                  </a:lnTo>
                  <a:lnTo>
                    <a:pt x="10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651" y="1850"/>
              <a:ext cx="1440" cy="399"/>
            </a:xfrm>
            <a:custGeom>
              <a:avLst/>
              <a:gdLst>
                <a:gd name="T0" fmla="*/ 1440 w 1440"/>
                <a:gd name="T1" fmla="*/ 40 h 399"/>
                <a:gd name="T2" fmla="*/ 1326 w 1440"/>
                <a:gd name="T3" fmla="*/ 53 h 399"/>
                <a:gd name="T4" fmla="*/ 1215 w 1440"/>
                <a:gd name="T5" fmla="*/ 68 h 399"/>
                <a:gd name="T6" fmla="*/ 1109 w 1440"/>
                <a:gd name="T7" fmla="*/ 83 h 399"/>
                <a:gd name="T8" fmla="*/ 1003 w 1440"/>
                <a:gd name="T9" fmla="*/ 101 h 399"/>
                <a:gd name="T10" fmla="*/ 902 w 1440"/>
                <a:gd name="T11" fmla="*/ 118 h 399"/>
                <a:gd name="T12" fmla="*/ 803 w 1440"/>
                <a:gd name="T13" fmla="*/ 139 h 399"/>
                <a:gd name="T14" fmla="*/ 707 w 1440"/>
                <a:gd name="T15" fmla="*/ 159 h 399"/>
                <a:gd name="T16" fmla="*/ 614 w 1440"/>
                <a:gd name="T17" fmla="*/ 182 h 399"/>
                <a:gd name="T18" fmla="*/ 526 w 1440"/>
                <a:gd name="T19" fmla="*/ 204 h 399"/>
                <a:gd name="T20" fmla="*/ 440 w 1440"/>
                <a:gd name="T21" fmla="*/ 227 h 399"/>
                <a:gd name="T22" fmla="*/ 359 w 1440"/>
                <a:gd name="T23" fmla="*/ 255 h 399"/>
                <a:gd name="T24" fmla="*/ 278 w 1440"/>
                <a:gd name="T25" fmla="*/ 280 h 399"/>
                <a:gd name="T26" fmla="*/ 205 w 1440"/>
                <a:gd name="T27" fmla="*/ 308 h 399"/>
                <a:gd name="T28" fmla="*/ 132 w 1440"/>
                <a:gd name="T29" fmla="*/ 338 h 399"/>
                <a:gd name="T30" fmla="*/ 63 w 1440"/>
                <a:gd name="T31" fmla="*/ 369 h 399"/>
                <a:gd name="T32" fmla="*/ 0 w 1440"/>
                <a:gd name="T33" fmla="*/ 399 h 399"/>
                <a:gd name="T34" fmla="*/ 63 w 1440"/>
                <a:gd name="T35" fmla="*/ 363 h 399"/>
                <a:gd name="T36" fmla="*/ 129 w 1440"/>
                <a:gd name="T37" fmla="*/ 328 h 399"/>
                <a:gd name="T38" fmla="*/ 200 w 1440"/>
                <a:gd name="T39" fmla="*/ 295 h 399"/>
                <a:gd name="T40" fmla="*/ 275 w 1440"/>
                <a:gd name="T41" fmla="*/ 265 h 399"/>
                <a:gd name="T42" fmla="*/ 354 w 1440"/>
                <a:gd name="T43" fmla="*/ 235 h 399"/>
                <a:gd name="T44" fmla="*/ 435 w 1440"/>
                <a:gd name="T45" fmla="*/ 204 h 399"/>
                <a:gd name="T46" fmla="*/ 521 w 1440"/>
                <a:gd name="T47" fmla="*/ 179 h 399"/>
                <a:gd name="T48" fmla="*/ 611 w 1440"/>
                <a:gd name="T49" fmla="*/ 151 h 399"/>
                <a:gd name="T50" fmla="*/ 705 w 1440"/>
                <a:gd name="T51" fmla="*/ 129 h 399"/>
                <a:gd name="T52" fmla="*/ 801 w 1440"/>
                <a:gd name="T53" fmla="*/ 103 h 399"/>
                <a:gd name="T54" fmla="*/ 899 w 1440"/>
                <a:gd name="T55" fmla="*/ 83 h 399"/>
                <a:gd name="T56" fmla="*/ 1000 w 1440"/>
                <a:gd name="T57" fmla="*/ 63 h 399"/>
                <a:gd name="T58" fmla="*/ 1107 w 1440"/>
                <a:gd name="T59" fmla="*/ 45 h 399"/>
                <a:gd name="T60" fmla="*/ 1215 w 1440"/>
                <a:gd name="T61" fmla="*/ 28 h 399"/>
                <a:gd name="T62" fmla="*/ 1324 w 1440"/>
                <a:gd name="T63" fmla="*/ 12 h 399"/>
                <a:gd name="T64" fmla="*/ 1437 w 1440"/>
                <a:gd name="T65" fmla="*/ 0 h 399"/>
                <a:gd name="T66" fmla="*/ 1437 w 1440"/>
                <a:gd name="T67" fmla="*/ 10 h 399"/>
                <a:gd name="T68" fmla="*/ 1437 w 1440"/>
                <a:gd name="T69" fmla="*/ 20 h 399"/>
                <a:gd name="T70" fmla="*/ 1437 w 1440"/>
                <a:gd name="T71" fmla="*/ 30 h 399"/>
                <a:gd name="T72" fmla="*/ 1440 w 1440"/>
                <a:gd name="T73" fmla="*/ 40 h 3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40" h="399">
                  <a:moveTo>
                    <a:pt x="1440" y="40"/>
                  </a:moveTo>
                  <a:lnTo>
                    <a:pt x="1326" y="53"/>
                  </a:lnTo>
                  <a:lnTo>
                    <a:pt x="1215" y="68"/>
                  </a:lnTo>
                  <a:lnTo>
                    <a:pt x="1109" y="83"/>
                  </a:lnTo>
                  <a:lnTo>
                    <a:pt x="1003" y="101"/>
                  </a:lnTo>
                  <a:lnTo>
                    <a:pt x="902" y="118"/>
                  </a:lnTo>
                  <a:lnTo>
                    <a:pt x="803" y="139"/>
                  </a:lnTo>
                  <a:lnTo>
                    <a:pt x="707" y="159"/>
                  </a:lnTo>
                  <a:lnTo>
                    <a:pt x="614" y="182"/>
                  </a:lnTo>
                  <a:lnTo>
                    <a:pt x="526" y="204"/>
                  </a:lnTo>
                  <a:lnTo>
                    <a:pt x="440" y="227"/>
                  </a:lnTo>
                  <a:lnTo>
                    <a:pt x="359" y="255"/>
                  </a:lnTo>
                  <a:lnTo>
                    <a:pt x="278" y="280"/>
                  </a:lnTo>
                  <a:lnTo>
                    <a:pt x="205" y="308"/>
                  </a:lnTo>
                  <a:lnTo>
                    <a:pt x="132" y="338"/>
                  </a:lnTo>
                  <a:lnTo>
                    <a:pt x="63" y="369"/>
                  </a:lnTo>
                  <a:lnTo>
                    <a:pt x="0" y="399"/>
                  </a:lnTo>
                  <a:lnTo>
                    <a:pt x="63" y="363"/>
                  </a:lnTo>
                  <a:lnTo>
                    <a:pt x="129" y="328"/>
                  </a:lnTo>
                  <a:lnTo>
                    <a:pt x="200" y="295"/>
                  </a:lnTo>
                  <a:lnTo>
                    <a:pt x="275" y="265"/>
                  </a:lnTo>
                  <a:lnTo>
                    <a:pt x="354" y="235"/>
                  </a:lnTo>
                  <a:lnTo>
                    <a:pt x="435" y="204"/>
                  </a:lnTo>
                  <a:lnTo>
                    <a:pt x="521" y="179"/>
                  </a:lnTo>
                  <a:lnTo>
                    <a:pt x="611" y="151"/>
                  </a:lnTo>
                  <a:lnTo>
                    <a:pt x="705" y="129"/>
                  </a:lnTo>
                  <a:lnTo>
                    <a:pt x="801" y="103"/>
                  </a:lnTo>
                  <a:lnTo>
                    <a:pt x="899" y="83"/>
                  </a:lnTo>
                  <a:lnTo>
                    <a:pt x="1000" y="63"/>
                  </a:lnTo>
                  <a:lnTo>
                    <a:pt x="1107" y="45"/>
                  </a:lnTo>
                  <a:lnTo>
                    <a:pt x="1215" y="28"/>
                  </a:lnTo>
                  <a:lnTo>
                    <a:pt x="1324" y="12"/>
                  </a:lnTo>
                  <a:lnTo>
                    <a:pt x="1437" y="0"/>
                  </a:lnTo>
                  <a:lnTo>
                    <a:pt x="1437" y="10"/>
                  </a:lnTo>
                  <a:lnTo>
                    <a:pt x="1437" y="20"/>
                  </a:lnTo>
                  <a:lnTo>
                    <a:pt x="1437" y="30"/>
                  </a:lnTo>
                  <a:lnTo>
                    <a:pt x="1440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843" y="2405"/>
              <a:ext cx="1359" cy="1359"/>
            </a:xfrm>
            <a:custGeom>
              <a:avLst/>
              <a:gdLst>
                <a:gd name="T0" fmla="*/ 685 w 1359"/>
                <a:gd name="T1" fmla="*/ 1359 h 1359"/>
                <a:gd name="T2" fmla="*/ 616 w 1359"/>
                <a:gd name="T3" fmla="*/ 1352 h 1359"/>
                <a:gd name="T4" fmla="*/ 551 w 1359"/>
                <a:gd name="T5" fmla="*/ 1339 h 1359"/>
                <a:gd name="T6" fmla="*/ 485 w 1359"/>
                <a:gd name="T7" fmla="*/ 1319 h 1359"/>
                <a:gd name="T8" fmla="*/ 422 w 1359"/>
                <a:gd name="T9" fmla="*/ 1294 h 1359"/>
                <a:gd name="T10" fmla="*/ 364 w 1359"/>
                <a:gd name="T11" fmla="*/ 1263 h 1359"/>
                <a:gd name="T12" fmla="*/ 306 w 1359"/>
                <a:gd name="T13" fmla="*/ 1225 h 1359"/>
                <a:gd name="T14" fmla="*/ 250 w 1359"/>
                <a:gd name="T15" fmla="*/ 1183 h 1359"/>
                <a:gd name="T16" fmla="*/ 177 w 1359"/>
                <a:gd name="T17" fmla="*/ 1109 h 1359"/>
                <a:gd name="T18" fmla="*/ 96 w 1359"/>
                <a:gd name="T19" fmla="*/ 998 h 1359"/>
                <a:gd name="T20" fmla="*/ 41 w 1359"/>
                <a:gd name="T21" fmla="*/ 877 h 1359"/>
                <a:gd name="T22" fmla="*/ 8 w 1359"/>
                <a:gd name="T23" fmla="*/ 748 h 1359"/>
                <a:gd name="T24" fmla="*/ 0 w 1359"/>
                <a:gd name="T25" fmla="*/ 612 h 1359"/>
                <a:gd name="T26" fmla="*/ 18 w 1359"/>
                <a:gd name="T27" fmla="*/ 483 h 1359"/>
                <a:gd name="T28" fmla="*/ 61 w 1359"/>
                <a:gd name="T29" fmla="*/ 362 h 1359"/>
                <a:gd name="T30" fmla="*/ 129 w 1359"/>
                <a:gd name="T31" fmla="*/ 250 h 1359"/>
                <a:gd name="T32" fmla="*/ 195 w 1359"/>
                <a:gd name="T33" fmla="*/ 177 h 1359"/>
                <a:gd name="T34" fmla="*/ 245 w 1359"/>
                <a:gd name="T35" fmla="*/ 134 h 1359"/>
                <a:gd name="T36" fmla="*/ 298 w 1359"/>
                <a:gd name="T37" fmla="*/ 96 h 1359"/>
                <a:gd name="T38" fmla="*/ 354 w 1359"/>
                <a:gd name="T39" fmla="*/ 66 h 1359"/>
                <a:gd name="T40" fmla="*/ 414 w 1359"/>
                <a:gd name="T41" fmla="*/ 41 h 1359"/>
                <a:gd name="T42" fmla="*/ 478 w 1359"/>
                <a:gd name="T43" fmla="*/ 21 h 1359"/>
                <a:gd name="T44" fmla="*/ 541 w 1359"/>
                <a:gd name="T45" fmla="*/ 8 h 1359"/>
                <a:gd name="T46" fmla="*/ 609 w 1359"/>
                <a:gd name="T47" fmla="*/ 0 h 1359"/>
                <a:gd name="T48" fmla="*/ 675 w 1359"/>
                <a:gd name="T49" fmla="*/ 0 h 1359"/>
                <a:gd name="T50" fmla="*/ 743 w 1359"/>
                <a:gd name="T51" fmla="*/ 8 h 1359"/>
                <a:gd name="T52" fmla="*/ 808 w 1359"/>
                <a:gd name="T53" fmla="*/ 21 h 1359"/>
                <a:gd name="T54" fmla="*/ 874 w 1359"/>
                <a:gd name="T55" fmla="*/ 41 h 1359"/>
                <a:gd name="T56" fmla="*/ 937 w 1359"/>
                <a:gd name="T57" fmla="*/ 66 h 1359"/>
                <a:gd name="T58" fmla="*/ 995 w 1359"/>
                <a:gd name="T59" fmla="*/ 96 h 1359"/>
                <a:gd name="T60" fmla="*/ 1053 w 1359"/>
                <a:gd name="T61" fmla="*/ 134 h 1359"/>
                <a:gd name="T62" fmla="*/ 1109 w 1359"/>
                <a:gd name="T63" fmla="*/ 177 h 1359"/>
                <a:gd name="T64" fmla="*/ 1182 w 1359"/>
                <a:gd name="T65" fmla="*/ 250 h 1359"/>
                <a:gd name="T66" fmla="*/ 1261 w 1359"/>
                <a:gd name="T67" fmla="*/ 362 h 1359"/>
                <a:gd name="T68" fmla="*/ 1319 w 1359"/>
                <a:gd name="T69" fmla="*/ 483 h 1359"/>
                <a:gd name="T70" fmla="*/ 1352 w 1359"/>
                <a:gd name="T71" fmla="*/ 612 h 1359"/>
                <a:gd name="T72" fmla="*/ 1359 w 1359"/>
                <a:gd name="T73" fmla="*/ 748 h 1359"/>
                <a:gd name="T74" fmla="*/ 1339 w 1359"/>
                <a:gd name="T75" fmla="*/ 882 h 1359"/>
                <a:gd name="T76" fmla="*/ 1293 w 1359"/>
                <a:gd name="T77" fmla="*/ 1003 h 1359"/>
                <a:gd name="T78" fmla="*/ 1228 w 1359"/>
                <a:gd name="T79" fmla="*/ 1112 h 1359"/>
                <a:gd name="T80" fmla="*/ 1139 w 1359"/>
                <a:gd name="T81" fmla="*/ 1203 h 1359"/>
                <a:gd name="T82" fmla="*/ 1036 w 1359"/>
                <a:gd name="T83" fmla="*/ 1276 h 1359"/>
                <a:gd name="T84" fmla="*/ 917 w 1359"/>
                <a:gd name="T85" fmla="*/ 1329 h 1359"/>
                <a:gd name="T86" fmla="*/ 786 w 1359"/>
                <a:gd name="T87" fmla="*/ 1357 h 1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59" h="1359">
                  <a:moveTo>
                    <a:pt x="718" y="1359"/>
                  </a:moveTo>
                  <a:lnTo>
                    <a:pt x="685" y="1359"/>
                  </a:lnTo>
                  <a:lnTo>
                    <a:pt x="649" y="1357"/>
                  </a:lnTo>
                  <a:lnTo>
                    <a:pt x="616" y="1352"/>
                  </a:lnTo>
                  <a:lnTo>
                    <a:pt x="584" y="1347"/>
                  </a:lnTo>
                  <a:lnTo>
                    <a:pt x="551" y="1339"/>
                  </a:lnTo>
                  <a:lnTo>
                    <a:pt x="518" y="1329"/>
                  </a:lnTo>
                  <a:lnTo>
                    <a:pt x="485" y="1319"/>
                  </a:lnTo>
                  <a:lnTo>
                    <a:pt x="455" y="1309"/>
                  </a:lnTo>
                  <a:lnTo>
                    <a:pt x="422" y="1294"/>
                  </a:lnTo>
                  <a:lnTo>
                    <a:pt x="392" y="1279"/>
                  </a:lnTo>
                  <a:lnTo>
                    <a:pt x="364" y="1263"/>
                  </a:lnTo>
                  <a:lnTo>
                    <a:pt x="334" y="1246"/>
                  </a:lnTo>
                  <a:lnTo>
                    <a:pt x="306" y="1225"/>
                  </a:lnTo>
                  <a:lnTo>
                    <a:pt x="278" y="1205"/>
                  </a:lnTo>
                  <a:lnTo>
                    <a:pt x="250" y="1183"/>
                  </a:lnTo>
                  <a:lnTo>
                    <a:pt x="225" y="1160"/>
                  </a:lnTo>
                  <a:lnTo>
                    <a:pt x="177" y="1109"/>
                  </a:lnTo>
                  <a:lnTo>
                    <a:pt x="134" y="1056"/>
                  </a:lnTo>
                  <a:lnTo>
                    <a:pt x="96" y="998"/>
                  </a:lnTo>
                  <a:lnTo>
                    <a:pt x="66" y="940"/>
                  </a:lnTo>
                  <a:lnTo>
                    <a:pt x="41" y="877"/>
                  </a:lnTo>
                  <a:lnTo>
                    <a:pt x="20" y="814"/>
                  </a:lnTo>
                  <a:lnTo>
                    <a:pt x="8" y="748"/>
                  </a:lnTo>
                  <a:lnTo>
                    <a:pt x="0" y="680"/>
                  </a:lnTo>
                  <a:lnTo>
                    <a:pt x="0" y="612"/>
                  </a:lnTo>
                  <a:lnTo>
                    <a:pt x="5" y="546"/>
                  </a:lnTo>
                  <a:lnTo>
                    <a:pt x="18" y="483"/>
                  </a:lnTo>
                  <a:lnTo>
                    <a:pt x="38" y="420"/>
                  </a:lnTo>
                  <a:lnTo>
                    <a:pt x="61" y="362"/>
                  </a:lnTo>
                  <a:lnTo>
                    <a:pt x="94" y="304"/>
                  </a:lnTo>
                  <a:lnTo>
                    <a:pt x="129" y="250"/>
                  </a:lnTo>
                  <a:lnTo>
                    <a:pt x="172" y="200"/>
                  </a:lnTo>
                  <a:lnTo>
                    <a:pt x="195" y="177"/>
                  </a:lnTo>
                  <a:lnTo>
                    <a:pt x="220" y="154"/>
                  </a:lnTo>
                  <a:lnTo>
                    <a:pt x="245" y="134"/>
                  </a:lnTo>
                  <a:lnTo>
                    <a:pt x="270" y="114"/>
                  </a:lnTo>
                  <a:lnTo>
                    <a:pt x="298" y="96"/>
                  </a:lnTo>
                  <a:lnTo>
                    <a:pt x="326" y="81"/>
                  </a:lnTo>
                  <a:lnTo>
                    <a:pt x="354" y="66"/>
                  </a:lnTo>
                  <a:lnTo>
                    <a:pt x="384" y="51"/>
                  </a:lnTo>
                  <a:lnTo>
                    <a:pt x="414" y="41"/>
                  </a:lnTo>
                  <a:lnTo>
                    <a:pt x="445" y="31"/>
                  </a:lnTo>
                  <a:lnTo>
                    <a:pt x="478" y="21"/>
                  </a:lnTo>
                  <a:lnTo>
                    <a:pt x="508" y="13"/>
                  </a:lnTo>
                  <a:lnTo>
                    <a:pt x="541" y="8"/>
                  </a:lnTo>
                  <a:lnTo>
                    <a:pt x="574" y="3"/>
                  </a:lnTo>
                  <a:lnTo>
                    <a:pt x="609" y="0"/>
                  </a:lnTo>
                  <a:lnTo>
                    <a:pt x="642" y="0"/>
                  </a:lnTo>
                  <a:lnTo>
                    <a:pt x="675" y="0"/>
                  </a:lnTo>
                  <a:lnTo>
                    <a:pt x="710" y="3"/>
                  </a:lnTo>
                  <a:lnTo>
                    <a:pt x="743" y="8"/>
                  </a:lnTo>
                  <a:lnTo>
                    <a:pt x="776" y="13"/>
                  </a:lnTo>
                  <a:lnTo>
                    <a:pt x="808" y="21"/>
                  </a:lnTo>
                  <a:lnTo>
                    <a:pt x="841" y="31"/>
                  </a:lnTo>
                  <a:lnTo>
                    <a:pt x="874" y="41"/>
                  </a:lnTo>
                  <a:lnTo>
                    <a:pt x="904" y="51"/>
                  </a:lnTo>
                  <a:lnTo>
                    <a:pt x="937" y="66"/>
                  </a:lnTo>
                  <a:lnTo>
                    <a:pt x="968" y="81"/>
                  </a:lnTo>
                  <a:lnTo>
                    <a:pt x="995" y="96"/>
                  </a:lnTo>
                  <a:lnTo>
                    <a:pt x="1026" y="114"/>
                  </a:lnTo>
                  <a:lnTo>
                    <a:pt x="1053" y="134"/>
                  </a:lnTo>
                  <a:lnTo>
                    <a:pt x="1081" y="154"/>
                  </a:lnTo>
                  <a:lnTo>
                    <a:pt x="1109" y="177"/>
                  </a:lnTo>
                  <a:lnTo>
                    <a:pt x="1134" y="200"/>
                  </a:lnTo>
                  <a:lnTo>
                    <a:pt x="1182" y="250"/>
                  </a:lnTo>
                  <a:lnTo>
                    <a:pt x="1225" y="304"/>
                  </a:lnTo>
                  <a:lnTo>
                    <a:pt x="1261" y="362"/>
                  </a:lnTo>
                  <a:lnTo>
                    <a:pt x="1293" y="420"/>
                  </a:lnTo>
                  <a:lnTo>
                    <a:pt x="1319" y="483"/>
                  </a:lnTo>
                  <a:lnTo>
                    <a:pt x="1339" y="546"/>
                  </a:lnTo>
                  <a:lnTo>
                    <a:pt x="1352" y="612"/>
                  </a:lnTo>
                  <a:lnTo>
                    <a:pt x="1359" y="680"/>
                  </a:lnTo>
                  <a:lnTo>
                    <a:pt x="1359" y="748"/>
                  </a:lnTo>
                  <a:lnTo>
                    <a:pt x="1352" y="816"/>
                  </a:lnTo>
                  <a:lnTo>
                    <a:pt x="1339" y="882"/>
                  </a:lnTo>
                  <a:lnTo>
                    <a:pt x="1321" y="943"/>
                  </a:lnTo>
                  <a:lnTo>
                    <a:pt x="1293" y="1003"/>
                  </a:lnTo>
                  <a:lnTo>
                    <a:pt x="1263" y="1059"/>
                  </a:lnTo>
                  <a:lnTo>
                    <a:pt x="1228" y="1112"/>
                  </a:lnTo>
                  <a:lnTo>
                    <a:pt x="1187" y="1160"/>
                  </a:lnTo>
                  <a:lnTo>
                    <a:pt x="1139" y="1203"/>
                  </a:lnTo>
                  <a:lnTo>
                    <a:pt x="1091" y="1243"/>
                  </a:lnTo>
                  <a:lnTo>
                    <a:pt x="1036" y="1276"/>
                  </a:lnTo>
                  <a:lnTo>
                    <a:pt x="978" y="1306"/>
                  </a:lnTo>
                  <a:lnTo>
                    <a:pt x="917" y="1329"/>
                  </a:lnTo>
                  <a:lnTo>
                    <a:pt x="854" y="1347"/>
                  </a:lnTo>
                  <a:lnTo>
                    <a:pt x="786" y="1357"/>
                  </a:lnTo>
                  <a:lnTo>
                    <a:pt x="718" y="1359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>
              <a:off x="3594" y="2405"/>
              <a:ext cx="1359" cy="1359"/>
            </a:xfrm>
            <a:custGeom>
              <a:avLst/>
              <a:gdLst>
                <a:gd name="T0" fmla="*/ 684 w 1359"/>
                <a:gd name="T1" fmla="*/ 1359 h 1359"/>
                <a:gd name="T2" fmla="*/ 616 w 1359"/>
                <a:gd name="T3" fmla="*/ 1352 h 1359"/>
                <a:gd name="T4" fmla="*/ 551 w 1359"/>
                <a:gd name="T5" fmla="*/ 1339 h 1359"/>
                <a:gd name="T6" fmla="*/ 485 w 1359"/>
                <a:gd name="T7" fmla="*/ 1319 h 1359"/>
                <a:gd name="T8" fmla="*/ 422 w 1359"/>
                <a:gd name="T9" fmla="*/ 1294 h 1359"/>
                <a:gd name="T10" fmla="*/ 364 w 1359"/>
                <a:gd name="T11" fmla="*/ 1263 h 1359"/>
                <a:gd name="T12" fmla="*/ 306 w 1359"/>
                <a:gd name="T13" fmla="*/ 1225 h 1359"/>
                <a:gd name="T14" fmla="*/ 250 w 1359"/>
                <a:gd name="T15" fmla="*/ 1183 h 1359"/>
                <a:gd name="T16" fmla="*/ 177 w 1359"/>
                <a:gd name="T17" fmla="*/ 1109 h 1359"/>
                <a:gd name="T18" fmla="*/ 98 w 1359"/>
                <a:gd name="T19" fmla="*/ 998 h 1359"/>
                <a:gd name="T20" fmla="*/ 40 w 1359"/>
                <a:gd name="T21" fmla="*/ 877 h 1359"/>
                <a:gd name="T22" fmla="*/ 8 w 1359"/>
                <a:gd name="T23" fmla="*/ 748 h 1359"/>
                <a:gd name="T24" fmla="*/ 0 w 1359"/>
                <a:gd name="T25" fmla="*/ 612 h 1359"/>
                <a:gd name="T26" fmla="*/ 18 w 1359"/>
                <a:gd name="T27" fmla="*/ 483 h 1359"/>
                <a:gd name="T28" fmla="*/ 61 w 1359"/>
                <a:gd name="T29" fmla="*/ 362 h 1359"/>
                <a:gd name="T30" fmla="*/ 129 w 1359"/>
                <a:gd name="T31" fmla="*/ 250 h 1359"/>
                <a:gd name="T32" fmla="*/ 194 w 1359"/>
                <a:gd name="T33" fmla="*/ 177 h 1359"/>
                <a:gd name="T34" fmla="*/ 245 w 1359"/>
                <a:gd name="T35" fmla="*/ 134 h 1359"/>
                <a:gd name="T36" fmla="*/ 298 w 1359"/>
                <a:gd name="T37" fmla="*/ 96 h 1359"/>
                <a:gd name="T38" fmla="*/ 354 w 1359"/>
                <a:gd name="T39" fmla="*/ 66 h 1359"/>
                <a:gd name="T40" fmla="*/ 414 w 1359"/>
                <a:gd name="T41" fmla="*/ 41 h 1359"/>
                <a:gd name="T42" fmla="*/ 477 w 1359"/>
                <a:gd name="T43" fmla="*/ 21 h 1359"/>
                <a:gd name="T44" fmla="*/ 540 w 1359"/>
                <a:gd name="T45" fmla="*/ 8 h 1359"/>
                <a:gd name="T46" fmla="*/ 609 w 1359"/>
                <a:gd name="T47" fmla="*/ 0 h 1359"/>
                <a:gd name="T48" fmla="*/ 674 w 1359"/>
                <a:gd name="T49" fmla="*/ 0 h 1359"/>
                <a:gd name="T50" fmla="*/ 743 w 1359"/>
                <a:gd name="T51" fmla="*/ 8 h 1359"/>
                <a:gd name="T52" fmla="*/ 808 w 1359"/>
                <a:gd name="T53" fmla="*/ 21 h 1359"/>
                <a:gd name="T54" fmla="*/ 874 w 1359"/>
                <a:gd name="T55" fmla="*/ 41 h 1359"/>
                <a:gd name="T56" fmla="*/ 937 w 1359"/>
                <a:gd name="T57" fmla="*/ 66 h 1359"/>
                <a:gd name="T58" fmla="*/ 995 w 1359"/>
                <a:gd name="T59" fmla="*/ 96 h 1359"/>
                <a:gd name="T60" fmla="*/ 1053 w 1359"/>
                <a:gd name="T61" fmla="*/ 134 h 1359"/>
                <a:gd name="T62" fmla="*/ 1109 w 1359"/>
                <a:gd name="T63" fmla="*/ 177 h 1359"/>
                <a:gd name="T64" fmla="*/ 1182 w 1359"/>
                <a:gd name="T65" fmla="*/ 250 h 1359"/>
                <a:gd name="T66" fmla="*/ 1260 w 1359"/>
                <a:gd name="T67" fmla="*/ 362 h 1359"/>
                <a:gd name="T68" fmla="*/ 1318 w 1359"/>
                <a:gd name="T69" fmla="*/ 483 h 1359"/>
                <a:gd name="T70" fmla="*/ 1351 w 1359"/>
                <a:gd name="T71" fmla="*/ 612 h 1359"/>
                <a:gd name="T72" fmla="*/ 1359 w 1359"/>
                <a:gd name="T73" fmla="*/ 748 h 1359"/>
                <a:gd name="T74" fmla="*/ 1339 w 1359"/>
                <a:gd name="T75" fmla="*/ 882 h 1359"/>
                <a:gd name="T76" fmla="*/ 1293 w 1359"/>
                <a:gd name="T77" fmla="*/ 1003 h 1359"/>
                <a:gd name="T78" fmla="*/ 1228 w 1359"/>
                <a:gd name="T79" fmla="*/ 1112 h 1359"/>
                <a:gd name="T80" fmla="*/ 1139 w 1359"/>
                <a:gd name="T81" fmla="*/ 1203 h 1359"/>
                <a:gd name="T82" fmla="*/ 1036 w 1359"/>
                <a:gd name="T83" fmla="*/ 1276 h 1359"/>
                <a:gd name="T84" fmla="*/ 917 w 1359"/>
                <a:gd name="T85" fmla="*/ 1329 h 1359"/>
                <a:gd name="T86" fmla="*/ 786 w 1359"/>
                <a:gd name="T87" fmla="*/ 1357 h 1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59" h="1359">
                  <a:moveTo>
                    <a:pt x="717" y="1359"/>
                  </a:moveTo>
                  <a:lnTo>
                    <a:pt x="684" y="1359"/>
                  </a:lnTo>
                  <a:lnTo>
                    <a:pt x="649" y="1357"/>
                  </a:lnTo>
                  <a:lnTo>
                    <a:pt x="616" y="1352"/>
                  </a:lnTo>
                  <a:lnTo>
                    <a:pt x="583" y="1347"/>
                  </a:lnTo>
                  <a:lnTo>
                    <a:pt x="551" y="1339"/>
                  </a:lnTo>
                  <a:lnTo>
                    <a:pt x="518" y="1329"/>
                  </a:lnTo>
                  <a:lnTo>
                    <a:pt x="485" y="1319"/>
                  </a:lnTo>
                  <a:lnTo>
                    <a:pt x="455" y="1309"/>
                  </a:lnTo>
                  <a:lnTo>
                    <a:pt x="422" y="1294"/>
                  </a:lnTo>
                  <a:lnTo>
                    <a:pt x="391" y="1279"/>
                  </a:lnTo>
                  <a:lnTo>
                    <a:pt x="364" y="1263"/>
                  </a:lnTo>
                  <a:lnTo>
                    <a:pt x="333" y="1246"/>
                  </a:lnTo>
                  <a:lnTo>
                    <a:pt x="306" y="1225"/>
                  </a:lnTo>
                  <a:lnTo>
                    <a:pt x="278" y="1205"/>
                  </a:lnTo>
                  <a:lnTo>
                    <a:pt x="250" y="1183"/>
                  </a:lnTo>
                  <a:lnTo>
                    <a:pt x="225" y="1160"/>
                  </a:lnTo>
                  <a:lnTo>
                    <a:pt x="177" y="1109"/>
                  </a:lnTo>
                  <a:lnTo>
                    <a:pt x="134" y="1056"/>
                  </a:lnTo>
                  <a:lnTo>
                    <a:pt x="98" y="998"/>
                  </a:lnTo>
                  <a:lnTo>
                    <a:pt x="66" y="940"/>
                  </a:lnTo>
                  <a:lnTo>
                    <a:pt x="40" y="877"/>
                  </a:lnTo>
                  <a:lnTo>
                    <a:pt x="20" y="814"/>
                  </a:lnTo>
                  <a:lnTo>
                    <a:pt x="8" y="748"/>
                  </a:lnTo>
                  <a:lnTo>
                    <a:pt x="0" y="680"/>
                  </a:lnTo>
                  <a:lnTo>
                    <a:pt x="0" y="612"/>
                  </a:lnTo>
                  <a:lnTo>
                    <a:pt x="5" y="546"/>
                  </a:lnTo>
                  <a:lnTo>
                    <a:pt x="18" y="483"/>
                  </a:lnTo>
                  <a:lnTo>
                    <a:pt x="38" y="420"/>
                  </a:lnTo>
                  <a:lnTo>
                    <a:pt x="61" y="362"/>
                  </a:lnTo>
                  <a:lnTo>
                    <a:pt x="93" y="304"/>
                  </a:lnTo>
                  <a:lnTo>
                    <a:pt x="129" y="250"/>
                  </a:lnTo>
                  <a:lnTo>
                    <a:pt x="172" y="200"/>
                  </a:lnTo>
                  <a:lnTo>
                    <a:pt x="194" y="177"/>
                  </a:lnTo>
                  <a:lnTo>
                    <a:pt x="220" y="154"/>
                  </a:lnTo>
                  <a:lnTo>
                    <a:pt x="245" y="134"/>
                  </a:lnTo>
                  <a:lnTo>
                    <a:pt x="270" y="114"/>
                  </a:lnTo>
                  <a:lnTo>
                    <a:pt x="298" y="96"/>
                  </a:lnTo>
                  <a:lnTo>
                    <a:pt x="326" y="81"/>
                  </a:lnTo>
                  <a:lnTo>
                    <a:pt x="354" y="66"/>
                  </a:lnTo>
                  <a:lnTo>
                    <a:pt x="384" y="51"/>
                  </a:lnTo>
                  <a:lnTo>
                    <a:pt x="414" y="41"/>
                  </a:lnTo>
                  <a:lnTo>
                    <a:pt x="444" y="31"/>
                  </a:lnTo>
                  <a:lnTo>
                    <a:pt x="477" y="21"/>
                  </a:lnTo>
                  <a:lnTo>
                    <a:pt x="508" y="13"/>
                  </a:lnTo>
                  <a:lnTo>
                    <a:pt x="540" y="8"/>
                  </a:lnTo>
                  <a:lnTo>
                    <a:pt x="573" y="3"/>
                  </a:lnTo>
                  <a:lnTo>
                    <a:pt x="609" y="0"/>
                  </a:lnTo>
                  <a:lnTo>
                    <a:pt x="642" y="0"/>
                  </a:lnTo>
                  <a:lnTo>
                    <a:pt x="674" y="0"/>
                  </a:lnTo>
                  <a:lnTo>
                    <a:pt x="710" y="3"/>
                  </a:lnTo>
                  <a:lnTo>
                    <a:pt x="743" y="8"/>
                  </a:lnTo>
                  <a:lnTo>
                    <a:pt x="775" y="13"/>
                  </a:lnTo>
                  <a:lnTo>
                    <a:pt x="808" y="21"/>
                  </a:lnTo>
                  <a:lnTo>
                    <a:pt x="841" y="31"/>
                  </a:lnTo>
                  <a:lnTo>
                    <a:pt x="874" y="41"/>
                  </a:lnTo>
                  <a:lnTo>
                    <a:pt x="904" y="51"/>
                  </a:lnTo>
                  <a:lnTo>
                    <a:pt x="937" y="66"/>
                  </a:lnTo>
                  <a:lnTo>
                    <a:pt x="967" y="81"/>
                  </a:lnTo>
                  <a:lnTo>
                    <a:pt x="995" y="96"/>
                  </a:lnTo>
                  <a:lnTo>
                    <a:pt x="1025" y="114"/>
                  </a:lnTo>
                  <a:lnTo>
                    <a:pt x="1053" y="134"/>
                  </a:lnTo>
                  <a:lnTo>
                    <a:pt x="1081" y="154"/>
                  </a:lnTo>
                  <a:lnTo>
                    <a:pt x="1109" y="177"/>
                  </a:lnTo>
                  <a:lnTo>
                    <a:pt x="1134" y="200"/>
                  </a:lnTo>
                  <a:lnTo>
                    <a:pt x="1182" y="250"/>
                  </a:lnTo>
                  <a:lnTo>
                    <a:pt x="1225" y="304"/>
                  </a:lnTo>
                  <a:lnTo>
                    <a:pt x="1260" y="362"/>
                  </a:lnTo>
                  <a:lnTo>
                    <a:pt x="1293" y="420"/>
                  </a:lnTo>
                  <a:lnTo>
                    <a:pt x="1318" y="483"/>
                  </a:lnTo>
                  <a:lnTo>
                    <a:pt x="1339" y="546"/>
                  </a:lnTo>
                  <a:lnTo>
                    <a:pt x="1351" y="612"/>
                  </a:lnTo>
                  <a:lnTo>
                    <a:pt x="1359" y="680"/>
                  </a:lnTo>
                  <a:lnTo>
                    <a:pt x="1359" y="748"/>
                  </a:lnTo>
                  <a:lnTo>
                    <a:pt x="1351" y="816"/>
                  </a:lnTo>
                  <a:lnTo>
                    <a:pt x="1339" y="882"/>
                  </a:lnTo>
                  <a:lnTo>
                    <a:pt x="1321" y="943"/>
                  </a:lnTo>
                  <a:lnTo>
                    <a:pt x="1293" y="1003"/>
                  </a:lnTo>
                  <a:lnTo>
                    <a:pt x="1263" y="1059"/>
                  </a:lnTo>
                  <a:lnTo>
                    <a:pt x="1228" y="1112"/>
                  </a:lnTo>
                  <a:lnTo>
                    <a:pt x="1187" y="1160"/>
                  </a:lnTo>
                  <a:lnTo>
                    <a:pt x="1139" y="1203"/>
                  </a:lnTo>
                  <a:lnTo>
                    <a:pt x="1091" y="1243"/>
                  </a:lnTo>
                  <a:lnTo>
                    <a:pt x="1036" y="1276"/>
                  </a:lnTo>
                  <a:lnTo>
                    <a:pt x="977" y="1306"/>
                  </a:lnTo>
                  <a:lnTo>
                    <a:pt x="917" y="1329"/>
                  </a:lnTo>
                  <a:lnTo>
                    <a:pt x="854" y="1347"/>
                  </a:lnTo>
                  <a:lnTo>
                    <a:pt x="786" y="1357"/>
                  </a:lnTo>
                  <a:lnTo>
                    <a:pt x="717" y="1359"/>
                  </a:lnTo>
                  <a:close/>
                </a:path>
              </a:pathLst>
            </a:custGeom>
            <a:solidFill>
              <a:srgbClr val="19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7"/>
            <p:cNvSpPr>
              <a:spLocks/>
            </p:cNvSpPr>
            <p:nvPr/>
          </p:nvSpPr>
          <p:spPr bwMode="auto">
            <a:xfrm>
              <a:off x="376" y="1956"/>
              <a:ext cx="4905" cy="1339"/>
            </a:xfrm>
            <a:custGeom>
              <a:avLst/>
              <a:gdLst>
                <a:gd name="T0" fmla="*/ 4888 w 4905"/>
                <a:gd name="T1" fmla="*/ 967 h 1339"/>
                <a:gd name="T2" fmla="*/ 4807 w 4905"/>
                <a:gd name="T3" fmla="*/ 1162 h 1339"/>
                <a:gd name="T4" fmla="*/ 4728 w 4905"/>
                <a:gd name="T5" fmla="*/ 1220 h 1339"/>
                <a:gd name="T6" fmla="*/ 4658 w 4905"/>
                <a:gd name="T7" fmla="*/ 1258 h 1339"/>
                <a:gd name="T8" fmla="*/ 4645 w 4905"/>
                <a:gd name="T9" fmla="*/ 1162 h 1339"/>
                <a:gd name="T10" fmla="*/ 4600 w 4905"/>
                <a:gd name="T11" fmla="*/ 912 h 1339"/>
                <a:gd name="T12" fmla="*/ 4448 w 4905"/>
                <a:gd name="T13" fmla="*/ 657 h 1339"/>
                <a:gd name="T14" fmla="*/ 4309 w 4905"/>
                <a:gd name="T15" fmla="*/ 528 h 1339"/>
                <a:gd name="T16" fmla="*/ 4180 w 4905"/>
                <a:gd name="T17" fmla="*/ 452 h 1339"/>
                <a:gd name="T18" fmla="*/ 4041 w 4905"/>
                <a:gd name="T19" fmla="*/ 404 h 1339"/>
                <a:gd name="T20" fmla="*/ 3895 w 4905"/>
                <a:gd name="T21" fmla="*/ 381 h 1339"/>
                <a:gd name="T22" fmla="*/ 3637 w 4905"/>
                <a:gd name="T23" fmla="*/ 414 h 1339"/>
                <a:gd name="T24" fmla="*/ 3392 w 4905"/>
                <a:gd name="T25" fmla="*/ 553 h 1339"/>
                <a:gd name="T26" fmla="*/ 3220 w 4905"/>
                <a:gd name="T27" fmla="*/ 773 h 1339"/>
                <a:gd name="T28" fmla="*/ 3150 w 4905"/>
                <a:gd name="T29" fmla="*/ 1053 h 1339"/>
                <a:gd name="T30" fmla="*/ 3178 w 4905"/>
                <a:gd name="T31" fmla="*/ 1288 h 1339"/>
                <a:gd name="T32" fmla="*/ 3069 w 4905"/>
                <a:gd name="T33" fmla="*/ 1333 h 1339"/>
                <a:gd name="T34" fmla="*/ 2902 w 4905"/>
                <a:gd name="T35" fmla="*/ 1326 h 1339"/>
                <a:gd name="T36" fmla="*/ 2730 w 4905"/>
                <a:gd name="T37" fmla="*/ 1321 h 1339"/>
                <a:gd name="T38" fmla="*/ 2554 w 4905"/>
                <a:gd name="T39" fmla="*/ 1318 h 1339"/>
                <a:gd name="T40" fmla="*/ 2387 w 4905"/>
                <a:gd name="T41" fmla="*/ 1318 h 1339"/>
                <a:gd name="T42" fmla="*/ 2228 w 4905"/>
                <a:gd name="T43" fmla="*/ 1321 h 1339"/>
                <a:gd name="T44" fmla="*/ 2071 w 4905"/>
                <a:gd name="T45" fmla="*/ 1323 h 1339"/>
                <a:gd name="T46" fmla="*/ 1915 w 4905"/>
                <a:gd name="T47" fmla="*/ 1328 h 1339"/>
                <a:gd name="T48" fmla="*/ 1894 w 4905"/>
                <a:gd name="T49" fmla="*/ 1179 h 1339"/>
                <a:gd name="T50" fmla="*/ 1849 w 4905"/>
                <a:gd name="T51" fmla="*/ 912 h 1339"/>
                <a:gd name="T52" fmla="*/ 1697 w 4905"/>
                <a:gd name="T53" fmla="*/ 657 h 1339"/>
                <a:gd name="T54" fmla="*/ 1556 w 4905"/>
                <a:gd name="T55" fmla="*/ 528 h 1339"/>
                <a:gd name="T56" fmla="*/ 1427 w 4905"/>
                <a:gd name="T57" fmla="*/ 452 h 1339"/>
                <a:gd name="T58" fmla="*/ 1291 w 4905"/>
                <a:gd name="T59" fmla="*/ 404 h 1339"/>
                <a:gd name="T60" fmla="*/ 1144 w 4905"/>
                <a:gd name="T61" fmla="*/ 381 h 1339"/>
                <a:gd name="T62" fmla="*/ 886 w 4905"/>
                <a:gd name="T63" fmla="*/ 414 h 1339"/>
                <a:gd name="T64" fmla="*/ 641 w 4905"/>
                <a:gd name="T65" fmla="*/ 553 h 1339"/>
                <a:gd name="T66" fmla="*/ 470 w 4905"/>
                <a:gd name="T67" fmla="*/ 773 h 1339"/>
                <a:gd name="T68" fmla="*/ 399 w 4905"/>
                <a:gd name="T69" fmla="*/ 1053 h 1339"/>
                <a:gd name="T70" fmla="*/ 412 w 4905"/>
                <a:gd name="T71" fmla="*/ 1225 h 1339"/>
                <a:gd name="T72" fmla="*/ 288 w 4905"/>
                <a:gd name="T73" fmla="*/ 1210 h 1339"/>
                <a:gd name="T74" fmla="*/ 146 w 4905"/>
                <a:gd name="T75" fmla="*/ 1126 h 1339"/>
                <a:gd name="T76" fmla="*/ 60 w 4905"/>
                <a:gd name="T77" fmla="*/ 1018 h 1339"/>
                <a:gd name="T78" fmla="*/ 10 w 4905"/>
                <a:gd name="T79" fmla="*/ 826 h 1339"/>
                <a:gd name="T80" fmla="*/ 5 w 4905"/>
                <a:gd name="T81" fmla="*/ 609 h 1339"/>
                <a:gd name="T82" fmla="*/ 60 w 4905"/>
                <a:gd name="T83" fmla="*/ 513 h 1339"/>
                <a:gd name="T84" fmla="*/ 189 w 4905"/>
                <a:gd name="T85" fmla="*/ 419 h 1339"/>
                <a:gd name="T86" fmla="*/ 353 w 4905"/>
                <a:gd name="T87" fmla="*/ 331 h 1339"/>
                <a:gd name="T88" fmla="*/ 545 w 4905"/>
                <a:gd name="T89" fmla="*/ 250 h 1339"/>
                <a:gd name="T90" fmla="*/ 770 w 4905"/>
                <a:gd name="T91" fmla="*/ 177 h 1339"/>
                <a:gd name="T92" fmla="*/ 1018 w 4905"/>
                <a:gd name="T93" fmla="*/ 113 h 1339"/>
                <a:gd name="T94" fmla="*/ 1291 w 4905"/>
                <a:gd name="T95" fmla="*/ 60 h 1339"/>
                <a:gd name="T96" fmla="*/ 1586 w 4905"/>
                <a:gd name="T97" fmla="*/ 17 h 1339"/>
                <a:gd name="T98" fmla="*/ 1758 w 4905"/>
                <a:gd name="T99" fmla="*/ 23 h 1339"/>
                <a:gd name="T100" fmla="*/ 1808 w 4905"/>
                <a:gd name="T101" fmla="*/ 65 h 1339"/>
                <a:gd name="T102" fmla="*/ 1983 w 4905"/>
                <a:gd name="T103" fmla="*/ 144 h 1339"/>
                <a:gd name="T104" fmla="*/ 2367 w 4905"/>
                <a:gd name="T105" fmla="*/ 209 h 1339"/>
                <a:gd name="T106" fmla="*/ 2801 w 4905"/>
                <a:gd name="T107" fmla="*/ 209 h 1339"/>
                <a:gd name="T108" fmla="*/ 3180 w 4905"/>
                <a:gd name="T109" fmla="*/ 144 h 1339"/>
                <a:gd name="T110" fmla="*/ 3354 w 4905"/>
                <a:gd name="T111" fmla="*/ 58 h 1339"/>
                <a:gd name="T112" fmla="*/ 3508 w 4905"/>
                <a:gd name="T113" fmla="*/ 48 h 1339"/>
                <a:gd name="T114" fmla="*/ 3945 w 4905"/>
                <a:gd name="T115" fmla="*/ 141 h 1339"/>
                <a:gd name="T116" fmla="*/ 4342 w 4905"/>
                <a:gd name="T117" fmla="*/ 268 h 1339"/>
                <a:gd name="T118" fmla="*/ 4675 w 4905"/>
                <a:gd name="T119" fmla="*/ 419 h 1339"/>
                <a:gd name="T120" fmla="*/ 4872 w 4905"/>
                <a:gd name="T121" fmla="*/ 535 h 1339"/>
                <a:gd name="T122" fmla="*/ 4905 w 4905"/>
                <a:gd name="T123" fmla="*/ 758 h 1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905" h="1339">
                  <a:moveTo>
                    <a:pt x="4905" y="758"/>
                  </a:moveTo>
                  <a:lnTo>
                    <a:pt x="4903" y="831"/>
                  </a:lnTo>
                  <a:lnTo>
                    <a:pt x="4898" y="902"/>
                  </a:lnTo>
                  <a:lnTo>
                    <a:pt x="4888" y="967"/>
                  </a:lnTo>
                  <a:lnTo>
                    <a:pt x="4872" y="1025"/>
                  </a:lnTo>
                  <a:lnTo>
                    <a:pt x="4855" y="1081"/>
                  </a:lnTo>
                  <a:lnTo>
                    <a:pt x="4832" y="1126"/>
                  </a:lnTo>
                  <a:lnTo>
                    <a:pt x="4807" y="1162"/>
                  </a:lnTo>
                  <a:lnTo>
                    <a:pt x="4779" y="1189"/>
                  </a:lnTo>
                  <a:lnTo>
                    <a:pt x="4764" y="1200"/>
                  </a:lnTo>
                  <a:lnTo>
                    <a:pt x="4746" y="1210"/>
                  </a:lnTo>
                  <a:lnTo>
                    <a:pt x="4728" y="1220"/>
                  </a:lnTo>
                  <a:lnTo>
                    <a:pt x="4713" y="1230"/>
                  </a:lnTo>
                  <a:lnTo>
                    <a:pt x="4693" y="1237"/>
                  </a:lnTo>
                  <a:lnTo>
                    <a:pt x="4675" y="1248"/>
                  </a:lnTo>
                  <a:lnTo>
                    <a:pt x="4658" y="1258"/>
                  </a:lnTo>
                  <a:lnTo>
                    <a:pt x="4638" y="1265"/>
                  </a:lnTo>
                  <a:lnTo>
                    <a:pt x="4643" y="1230"/>
                  </a:lnTo>
                  <a:lnTo>
                    <a:pt x="4645" y="1197"/>
                  </a:lnTo>
                  <a:lnTo>
                    <a:pt x="4645" y="1162"/>
                  </a:lnTo>
                  <a:lnTo>
                    <a:pt x="4643" y="1129"/>
                  </a:lnTo>
                  <a:lnTo>
                    <a:pt x="4635" y="1056"/>
                  </a:lnTo>
                  <a:lnTo>
                    <a:pt x="4620" y="982"/>
                  </a:lnTo>
                  <a:lnTo>
                    <a:pt x="4600" y="912"/>
                  </a:lnTo>
                  <a:lnTo>
                    <a:pt x="4572" y="843"/>
                  </a:lnTo>
                  <a:lnTo>
                    <a:pt x="4536" y="778"/>
                  </a:lnTo>
                  <a:lnTo>
                    <a:pt x="4496" y="715"/>
                  </a:lnTo>
                  <a:lnTo>
                    <a:pt x="4448" y="657"/>
                  </a:lnTo>
                  <a:lnTo>
                    <a:pt x="4395" y="601"/>
                  </a:lnTo>
                  <a:lnTo>
                    <a:pt x="4367" y="576"/>
                  </a:lnTo>
                  <a:lnTo>
                    <a:pt x="4337" y="550"/>
                  </a:lnTo>
                  <a:lnTo>
                    <a:pt x="4309" y="528"/>
                  </a:lnTo>
                  <a:lnTo>
                    <a:pt x="4276" y="508"/>
                  </a:lnTo>
                  <a:lnTo>
                    <a:pt x="4246" y="487"/>
                  </a:lnTo>
                  <a:lnTo>
                    <a:pt x="4213" y="470"/>
                  </a:lnTo>
                  <a:lnTo>
                    <a:pt x="4180" y="452"/>
                  </a:lnTo>
                  <a:lnTo>
                    <a:pt x="4145" y="437"/>
                  </a:lnTo>
                  <a:lnTo>
                    <a:pt x="4112" y="424"/>
                  </a:lnTo>
                  <a:lnTo>
                    <a:pt x="4077" y="414"/>
                  </a:lnTo>
                  <a:lnTo>
                    <a:pt x="4041" y="404"/>
                  </a:lnTo>
                  <a:lnTo>
                    <a:pt x="4004" y="396"/>
                  </a:lnTo>
                  <a:lnTo>
                    <a:pt x="3968" y="389"/>
                  </a:lnTo>
                  <a:lnTo>
                    <a:pt x="3930" y="384"/>
                  </a:lnTo>
                  <a:lnTo>
                    <a:pt x="3895" y="381"/>
                  </a:lnTo>
                  <a:lnTo>
                    <a:pt x="3857" y="381"/>
                  </a:lnTo>
                  <a:lnTo>
                    <a:pt x="3781" y="386"/>
                  </a:lnTo>
                  <a:lnTo>
                    <a:pt x="3708" y="396"/>
                  </a:lnTo>
                  <a:lnTo>
                    <a:pt x="3637" y="414"/>
                  </a:lnTo>
                  <a:lnTo>
                    <a:pt x="3569" y="439"/>
                  </a:lnTo>
                  <a:lnTo>
                    <a:pt x="3506" y="472"/>
                  </a:lnTo>
                  <a:lnTo>
                    <a:pt x="3445" y="510"/>
                  </a:lnTo>
                  <a:lnTo>
                    <a:pt x="3392" y="553"/>
                  </a:lnTo>
                  <a:lnTo>
                    <a:pt x="3342" y="601"/>
                  </a:lnTo>
                  <a:lnTo>
                    <a:pt x="3296" y="654"/>
                  </a:lnTo>
                  <a:lnTo>
                    <a:pt x="3256" y="712"/>
                  </a:lnTo>
                  <a:lnTo>
                    <a:pt x="3220" y="773"/>
                  </a:lnTo>
                  <a:lnTo>
                    <a:pt x="3193" y="838"/>
                  </a:lnTo>
                  <a:lnTo>
                    <a:pt x="3172" y="907"/>
                  </a:lnTo>
                  <a:lnTo>
                    <a:pt x="3157" y="977"/>
                  </a:lnTo>
                  <a:lnTo>
                    <a:pt x="3150" y="1053"/>
                  </a:lnTo>
                  <a:lnTo>
                    <a:pt x="3150" y="1129"/>
                  </a:lnTo>
                  <a:lnTo>
                    <a:pt x="3155" y="1182"/>
                  </a:lnTo>
                  <a:lnTo>
                    <a:pt x="3165" y="1235"/>
                  </a:lnTo>
                  <a:lnTo>
                    <a:pt x="3178" y="1288"/>
                  </a:lnTo>
                  <a:lnTo>
                    <a:pt x="3193" y="1339"/>
                  </a:lnTo>
                  <a:lnTo>
                    <a:pt x="3152" y="1336"/>
                  </a:lnTo>
                  <a:lnTo>
                    <a:pt x="3112" y="1336"/>
                  </a:lnTo>
                  <a:lnTo>
                    <a:pt x="3069" y="1333"/>
                  </a:lnTo>
                  <a:lnTo>
                    <a:pt x="3028" y="1331"/>
                  </a:lnTo>
                  <a:lnTo>
                    <a:pt x="2986" y="1328"/>
                  </a:lnTo>
                  <a:lnTo>
                    <a:pt x="2943" y="1328"/>
                  </a:lnTo>
                  <a:lnTo>
                    <a:pt x="2902" y="1326"/>
                  </a:lnTo>
                  <a:lnTo>
                    <a:pt x="2859" y="1323"/>
                  </a:lnTo>
                  <a:lnTo>
                    <a:pt x="2816" y="1323"/>
                  </a:lnTo>
                  <a:lnTo>
                    <a:pt x="2773" y="1321"/>
                  </a:lnTo>
                  <a:lnTo>
                    <a:pt x="2730" y="1321"/>
                  </a:lnTo>
                  <a:lnTo>
                    <a:pt x="2685" y="1321"/>
                  </a:lnTo>
                  <a:lnTo>
                    <a:pt x="2642" y="1318"/>
                  </a:lnTo>
                  <a:lnTo>
                    <a:pt x="2599" y="1318"/>
                  </a:lnTo>
                  <a:lnTo>
                    <a:pt x="2554" y="1318"/>
                  </a:lnTo>
                  <a:lnTo>
                    <a:pt x="2511" y="1318"/>
                  </a:lnTo>
                  <a:lnTo>
                    <a:pt x="2470" y="1318"/>
                  </a:lnTo>
                  <a:lnTo>
                    <a:pt x="2430" y="1318"/>
                  </a:lnTo>
                  <a:lnTo>
                    <a:pt x="2387" y="1318"/>
                  </a:lnTo>
                  <a:lnTo>
                    <a:pt x="2346" y="1318"/>
                  </a:lnTo>
                  <a:lnTo>
                    <a:pt x="2309" y="1321"/>
                  </a:lnTo>
                  <a:lnTo>
                    <a:pt x="2268" y="1321"/>
                  </a:lnTo>
                  <a:lnTo>
                    <a:pt x="2228" y="1321"/>
                  </a:lnTo>
                  <a:lnTo>
                    <a:pt x="2187" y="1321"/>
                  </a:lnTo>
                  <a:lnTo>
                    <a:pt x="2149" y="1323"/>
                  </a:lnTo>
                  <a:lnTo>
                    <a:pt x="2109" y="1323"/>
                  </a:lnTo>
                  <a:lnTo>
                    <a:pt x="2071" y="1323"/>
                  </a:lnTo>
                  <a:lnTo>
                    <a:pt x="2031" y="1326"/>
                  </a:lnTo>
                  <a:lnTo>
                    <a:pt x="1993" y="1326"/>
                  </a:lnTo>
                  <a:lnTo>
                    <a:pt x="1952" y="1326"/>
                  </a:lnTo>
                  <a:lnTo>
                    <a:pt x="1915" y="1328"/>
                  </a:lnTo>
                  <a:lnTo>
                    <a:pt x="1877" y="1328"/>
                  </a:lnTo>
                  <a:lnTo>
                    <a:pt x="1884" y="1280"/>
                  </a:lnTo>
                  <a:lnTo>
                    <a:pt x="1892" y="1230"/>
                  </a:lnTo>
                  <a:lnTo>
                    <a:pt x="1894" y="1179"/>
                  </a:lnTo>
                  <a:lnTo>
                    <a:pt x="1892" y="1129"/>
                  </a:lnTo>
                  <a:lnTo>
                    <a:pt x="1884" y="1056"/>
                  </a:lnTo>
                  <a:lnTo>
                    <a:pt x="1869" y="982"/>
                  </a:lnTo>
                  <a:lnTo>
                    <a:pt x="1849" y="912"/>
                  </a:lnTo>
                  <a:lnTo>
                    <a:pt x="1821" y="843"/>
                  </a:lnTo>
                  <a:lnTo>
                    <a:pt x="1786" y="778"/>
                  </a:lnTo>
                  <a:lnTo>
                    <a:pt x="1745" y="715"/>
                  </a:lnTo>
                  <a:lnTo>
                    <a:pt x="1697" y="657"/>
                  </a:lnTo>
                  <a:lnTo>
                    <a:pt x="1644" y="601"/>
                  </a:lnTo>
                  <a:lnTo>
                    <a:pt x="1616" y="576"/>
                  </a:lnTo>
                  <a:lnTo>
                    <a:pt x="1586" y="550"/>
                  </a:lnTo>
                  <a:lnTo>
                    <a:pt x="1556" y="528"/>
                  </a:lnTo>
                  <a:lnTo>
                    <a:pt x="1526" y="508"/>
                  </a:lnTo>
                  <a:lnTo>
                    <a:pt x="1493" y="487"/>
                  </a:lnTo>
                  <a:lnTo>
                    <a:pt x="1462" y="470"/>
                  </a:lnTo>
                  <a:lnTo>
                    <a:pt x="1427" y="452"/>
                  </a:lnTo>
                  <a:lnTo>
                    <a:pt x="1394" y="437"/>
                  </a:lnTo>
                  <a:lnTo>
                    <a:pt x="1359" y="424"/>
                  </a:lnTo>
                  <a:lnTo>
                    <a:pt x="1326" y="414"/>
                  </a:lnTo>
                  <a:lnTo>
                    <a:pt x="1291" y="404"/>
                  </a:lnTo>
                  <a:lnTo>
                    <a:pt x="1253" y="396"/>
                  </a:lnTo>
                  <a:lnTo>
                    <a:pt x="1217" y="389"/>
                  </a:lnTo>
                  <a:lnTo>
                    <a:pt x="1179" y="384"/>
                  </a:lnTo>
                  <a:lnTo>
                    <a:pt x="1144" y="381"/>
                  </a:lnTo>
                  <a:lnTo>
                    <a:pt x="1106" y="381"/>
                  </a:lnTo>
                  <a:lnTo>
                    <a:pt x="1030" y="386"/>
                  </a:lnTo>
                  <a:lnTo>
                    <a:pt x="957" y="396"/>
                  </a:lnTo>
                  <a:lnTo>
                    <a:pt x="886" y="414"/>
                  </a:lnTo>
                  <a:lnTo>
                    <a:pt x="818" y="439"/>
                  </a:lnTo>
                  <a:lnTo>
                    <a:pt x="755" y="472"/>
                  </a:lnTo>
                  <a:lnTo>
                    <a:pt x="694" y="510"/>
                  </a:lnTo>
                  <a:lnTo>
                    <a:pt x="641" y="553"/>
                  </a:lnTo>
                  <a:lnTo>
                    <a:pt x="591" y="601"/>
                  </a:lnTo>
                  <a:lnTo>
                    <a:pt x="545" y="654"/>
                  </a:lnTo>
                  <a:lnTo>
                    <a:pt x="505" y="712"/>
                  </a:lnTo>
                  <a:lnTo>
                    <a:pt x="470" y="773"/>
                  </a:lnTo>
                  <a:lnTo>
                    <a:pt x="442" y="838"/>
                  </a:lnTo>
                  <a:lnTo>
                    <a:pt x="422" y="907"/>
                  </a:lnTo>
                  <a:lnTo>
                    <a:pt x="407" y="977"/>
                  </a:lnTo>
                  <a:lnTo>
                    <a:pt x="399" y="1053"/>
                  </a:lnTo>
                  <a:lnTo>
                    <a:pt x="399" y="1129"/>
                  </a:lnTo>
                  <a:lnTo>
                    <a:pt x="401" y="1162"/>
                  </a:lnTo>
                  <a:lnTo>
                    <a:pt x="407" y="1192"/>
                  </a:lnTo>
                  <a:lnTo>
                    <a:pt x="412" y="1225"/>
                  </a:lnTo>
                  <a:lnTo>
                    <a:pt x="419" y="1258"/>
                  </a:lnTo>
                  <a:lnTo>
                    <a:pt x="374" y="1243"/>
                  </a:lnTo>
                  <a:lnTo>
                    <a:pt x="328" y="1227"/>
                  </a:lnTo>
                  <a:lnTo>
                    <a:pt x="288" y="1210"/>
                  </a:lnTo>
                  <a:lnTo>
                    <a:pt x="250" y="1192"/>
                  </a:lnTo>
                  <a:lnTo>
                    <a:pt x="212" y="1172"/>
                  </a:lnTo>
                  <a:lnTo>
                    <a:pt x="177" y="1149"/>
                  </a:lnTo>
                  <a:lnTo>
                    <a:pt x="146" y="1126"/>
                  </a:lnTo>
                  <a:lnTo>
                    <a:pt x="116" y="1104"/>
                  </a:lnTo>
                  <a:lnTo>
                    <a:pt x="96" y="1083"/>
                  </a:lnTo>
                  <a:lnTo>
                    <a:pt x="78" y="1053"/>
                  </a:lnTo>
                  <a:lnTo>
                    <a:pt x="60" y="1018"/>
                  </a:lnTo>
                  <a:lnTo>
                    <a:pt x="45" y="977"/>
                  </a:lnTo>
                  <a:lnTo>
                    <a:pt x="33" y="932"/>
                  </a:lnTo>
                  <a:lnTo>
                    <a:pt x="20" y="879"/>
                  </a:lnTo>
                  <a:lnTo>
                    <a:pt x="10" y="826"/>
                  </a:lnTo>
                  <a:lnTo>
                    <a:pt x="5" y="768"/>
                  </a:lnTo>
                  <a:lnTo>
                    <a:pt x="0" y="710"/>
                  </a:lnTo>
                  <a:lnTo>
                    <a:pt x="0" y="657"/>
                  </a:lnTo>
                  <a:lnTo>
                    <a:pt x="5" y="609"/>
                  </a:lnTo>
                  <a:lnTo>
                    <a:pt x="10" y="563"/>
                  </a:lnTo>
                  <a:lnTo>
                    <a:pt x="10" y="563"/>
                  </a:lnTo>
                  <a:lnTo>
                    <a:pt x="35" y="538"/>
                  </a:lnTo>
                  <a:lnTo>
                    <a:pt x="60" y="513"/>
                  </a:lnTo>
                  <a:lnTo>
                    <a:pt x="91" y="490"/>
                  </a:lnTo>
                  <a:lnTo>
                    <a:pt x="121" y="465"/>
                  </a:lnTo>
                  <a:lnTo>
                    <a:pt x="154" y="442"/>
                  </a:lnTo>
                  <a:lnTo>
                    <a:pt x="189" y="419"/>
                  </a:lnTo>
                  <a:lnTo>
                    <a:pt x="227" y="396"/>
                  </a:lnTo>
                  <a:lnTo>
                    <a:pt x="268" y="374"/>
                  </a:lnTo>
                  <a:lnTo>
                    <a:pt x="308" y="351"/>
                  </a:lnTo>
                  <a:lnTo>
                    <a:pt x="353" y="331"/>
                  </a:lnTo>
                  <a:lnTo>
                    <a:pt x="399" y="310"/>
                  </a:lnTo>
                  <a:lnTo>
                    <a:pt x="447" y="290"/>
                  </a:lnTo>
                  <a:lnTo>
                    <a:pt x="495" y="270"/>
                  </a:lnTo>
                  <a:lnTo>
                    <a:pt x="545" y="250"/>
                  </a:lnTo>
                  <a:lnTo>
                    <a:pt x="598" y="230"/>
                  </a:lnTo>
                  <a:lnTo>
                    <a:pt x="654" y="212"/>
                  </a:lnTo>
                  <a:lnTo>
                    <a:pt x="712" y="194"/>
                  </a:lnTo>
                  <a:lnTo>
                    <a:pt x="770" y="177"/>
                  </a:lnTo>
                  <a:lnTo>
                    <a:pt x="828" y="161"/>
                  </a:lnTo>
                  <a:lnTo>
                    <a:pt x="892" y="144"/>
                  </a:lnTo>
                  <a:lnTo>
                    <a:pt x="955" y="129"/>
                  </a:lnTo>
                  <a:lnTo>
                    <a:pt x="1018" y="113"/>
                  </a:lnTo>
                  <a:lnTo>
                    <a:pt x="1083" y="98"/>
                  </a:lnTo>
                  <a:lnTo>
                    <a:pt x="1152" y="86"/>
                  </a:lnTo>
                  <a:lnTo>
                    <a:pt x="1220" y="73"/>
                  </a:lnTo>
                  <a:lnTo>
                    <a:pt x="1291" y="60"/>
                  </a:lnTo>
                  <a:lnTo>
                    <a:pt x="1364" y="48"/>
                  </a:lnTo>
                  <a:lnTo>
                    <a:pt x="1437" y="38"/>
                  </a:lnTo>
                  <a:lnTo>
                    <a:pt x="1510" y="28"/>
                  </a:lnTo>
                  <a:lnTo>
                    <a:pt x="1586" y="17"/>
                  </a:lnTo>
                  <a:lnTo>
                    <a:pt x="1662" y="7"/>
                  </a:lnTo>
                  <a:lnTo>
                    <a:pt x="1740" y="0"/>
                  </a:lnTo>
                  <a:lnTo>
                    <a:pt x="1748" y="10"/>
                  </a:lnTo>
                  <a:lnTo>
                    <a:pt x="1758" y="23"/>
                  </a:lnTo>
                  <a:lnTo>
                    <a:pt x="1768" y="33"/>
                  </a:lnTo>
                  <a:lnTo>
                    <a:pt x="1781" y="45"/>
                  </a:lnTo>
                  <a:lnTo>
                    <a:pt x="1793" y="55"/>
                  </a:lnTo>
                  <a:lnTo>
                    <a:pt x="1808" y="65"/>
                  </a:lnTo>
                  <a:lnTo>
                    <a:pt x="1824" y="76"/>
                  </a:lnTo>
                  <a:lnTo>
                    <a:pt x="1841" y="86"/>
                  </a:lnTo>
                  <a:lnTo>
                    <a:pt x="1907" y="116"/>
                  </a:lnTo>
                  <a:lnTo>
                    <a:pt x="1983" y="144"/>
                  </a:lnTo>
                  <a:lnTo>
                    <a:pt x="2069" y="167"/>
                  </a:lnTo>
                  <a:lnTo>
                    <a:pt x="2162" y="184"/>
                  </a:lnTo>
                  <a:lnTo>
                    <a:pt x="2263" y="197"/>
                  </a:lnTo>
                  <a:lnTo>
                    <a:pt x="2367" y="209"/>
                  </a:lnTo>
                  <a:lnTo>
                    <a:pt x="2475" y="215"/>
                  </a:lnTo>
                  <a:lnTo>
                    <a:pt x="2586" y="217"/>
                  </a:lnTo>
                  <a:lnTo>
                    <a:pt x="2695" y="215"/>
                  </a:lnTo>
                  <a:lnTo>
                    <a:pt x="2801" y="209"/>
                  </a:lnTo>
                  <a:lnTo>
                    <a:pt x="2905" y="197"/>
                  </a:lnTo>
                  <a:lnTo>
                    <a:pt x="3003" y="184"/>
                  </a:lnTo>
                  <a:lnTo>
                    <a:pt x="3097" y="167"/>
                  </a:lnTo>
                  <a:lnTo>
                    <a:pt x="3180" y="144"/>
                  </a:lnTo>
                  <a:lnTo>
                    <a:pt x="3253" y="116"/>
                  </a:lnTo>
                  <a:lnTo>
                    <a:pt x="3314" y="86"/>
                  </a:lnTo>
                  <a:lnTo>
                    <a:pt x="3334" y="73"/>
                  </a:lnTo>
                  <a:lnTo>
                    <a:pt x="3354" y="58"/>
                  </a:lnTo>
                  <a:lnTo>
                    <a:pt x="3369" y="45"/>
                  </a:lnTo>
                  <a:lnTo>
                    <a:pt x="3385" y="30"/>
                  </a:lnTo>
                  <a:lnTo>
                    <a:pt x="3397" y="30"/>
                  </a:lnTo>
                  <a:lnTo>
                    <a:pt x="3508" y="48"/>
                  </a:lnTo>
                  <a:lnTo>
                    <a:pt x="3620" y="68"/>
                  </a:lnTo>
                  <a:lnTo>
                    <a:pt x="3731" y="91"/>
                  </a:lnTo>
                  <a:lnTo>
                    <a:pt x="3839" y="116"/>
                  </a:lnTo>
                  <a:lnTo>
                    <a:pt x="3945" y="141"/>
                  </a:lnTo>
                  <a:lnTo>
                    <a:pt x="4049" y="172"/>
                  </a:lnTo>
                  <a:lnTo>
                    <a:pt x="4150" y="202"/>
                  </a:lnTo>
                  <a:lnTo>
                    <a:pt x="4246" y="235"/>
                  </a:lnTo>
                  <a:lnTo>
                    <a:pt x="4342" y="268"/>
                  </a:lnTo>
                  <a:lnTo>
                    <a:pt x="4430" y="305"/>
                  </a:lnTo>
                  <a:lnTo>
                    <a:pt x="4516" y="341"/>
                  </a:lnTo>
                  <a:lnTo>
                    <a:pt x="4597" y="381"/>
                  </a:lnTo>
                  <a:lnTo>
                    <a:pt x="4675" y="419"/>
                  </a:lnTo>
                  <a:lnTo>
                    <a:pt x="4744" y="460"/>
                  </a:lnTo>
                  <a:lnTo>
                    <a:pt x="4809" y="500"/>
                  </a:lnTo>
                  <a:lnTo>
                    <a:pt x="4867" y="543"/>
                  </a:lnTo>
                  <a:lnTo>
                    <a:pt x="4872" y="535"/>
                  </a:lnTo>
                  <a:lnTo>
                    <a:pt x="4885" y="583"/>
                  </a:lnTo>
                  <a:lnTo>
                    <a:pt x="4895" y="639"/>
                  </a:lnTo>
                  <a:lnTo>
                    <a:pt x="4903" y="697"/>
                  </a:lnTo>
                  <a:lnTo>
                    <a:pt x="4905" y="758"/>
                  </a:lnTo>
                  <a:close/>
                </a:path>
              </a:pathLst>
            </a:custGeom>
            <a:solidFill>
              <a:srgbClr val="11C1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auto">
            <a:xfrm>
              <a:off x="2477" y="1274"/>
              <a:ext cx="101" cy="151"/>
            </a:xfrm>
            <a:custGeom>
              <a:avLst/>
              <a:gdLst>
                <a:gd name="T0" fmla="*/ 41 w 101"/>
                <a:gd name="T1" fmla="*/ 0 h 151"/>
                <a:gd name="T2" fmla="*/ 38 w 101"/>
                <a:gd name="T3" fmla="*/ 0 h 151"/>
                <a:gd name="T4" fmla="*/ 33 w 101"/>
                <a:gd name="T5" fmla="*/ 0 h 151"/>
                <a:gd name="T6" fmla="*/ 31 w 101"/>
                <a:gd name="T7" fmla="*/ 2 h 151"/>
                <a:gd name="T8" fmla="*/ 26 w 101"/>
                <a:gd name="T9" fmla="*/ 2 h 151"/>
                <a:gd name="T10" fmla="*/ 41 w 101"/>
                <a:gd name="T11" fmla="*/ 12 h 151"/>
                <a:gd name="T12" fmla="*/ 56 w 101"/>
                <a:gd name="T13" fmla="*/ 30 h 151"/>
                <a:gd name="T14" fmla="*/ 66 w 101"/>
                <a:gd name="T15" fmla="*/ 50 h 151"/>
                <a:gd name="T16" fmla="*/ 69 w 101"/>
                <a:gd name="T17" fmla="*/ 76 h 151"/>
                <a:gd name="T18" fmla="*/ 69 w 101"/>
                <a:gd name="T19" fmla="*/ 78 h 151"/>
                <a:gd name="T20" fmla="*/ 69 w 101"/>
                <a:gd name="T21" fmla="*/ 83 h 151"/>
                <a:gd name="T22" fmla="*/ 69 w 101"/>
                <a:gd name="T23" fmla="*/ 86 h 151"/>
                <a:gd name="T24" fmla="*/ 69 w 101"/>
                <a:gd name="T25" fmla="*/ 91 h 151"/>
                <a:gd name="T26" fmla="*/ 64 w 101"/>
                <a:gd name="T27" fmla="*/ 76 h 151"/>
                <a:gd name="T28" fmla="*/ 56 w 101"/>
                <a:gd name="T29" fmla="*/ 66 h 151"/>
                <a:gd name="T30" fmla="*/ 43 w 101"/>
                <a:gd name="T31" fmla="*/ 58 h 151"/>
                <a:gd name="T32" fmla="*/ 33 w 101"/>
                <a:gd name="T33" fmla="*/ 55 h 151"/>
                <a:gd name="T34" fmla="*/ 18 w 101"/>
                <a:gd name="T35" fmla="*/ 60 h 151"/>
                <a:gd name="T36" fmla="*/ 8 w 101"/>
                <a:gd name="T37" fmla="*/ 71 h 151"/>
                <a:gd name="T38" fmla="*/ 0 w 101"/>
                <a:gd name="T39" fmla="*/ 86 h 151"/>
                <a:gd name="T40" fmla="*/ 0 w 101"/>
                <a:gd name="T41" fmla="*/ 103 h 151"/>
                <a:gd name="T42" fmla="*/ 5 w 101"/>
                <a:gd name="T43" fmla="*/ 121 h 151"/>
                <a:gd name="T44" fmla="*/ 13 w 101"/>
                <a:gd name="T45" fmla="*/ 136 h 151"/>
                <a:gd name="T46" fmla="*/ 23 w 101"/>
                <a:gd name="T47" fmla="*/ 146 h 151"/>
                <a:gd name="T48" fmla="*/ 38 w 101"/>
                <a:gd name="T49" fmla="*/ 151 h 151"/>
                <a:gd name="T50" fmla="*/ 38 w 101"/>
                <a:gd name="T51" fmla="*/ 151 h 151"/>
                <a:gd name="T52" fmla="*/ 38 w 101"/>
                <a:gd name="T53" fmla="*/ 151 h 151"/>
                <a:gd name="T54" fmla="*/ 38 w 101"/>
                <a:gd name="T55" fmla="*/ 151 h 151"/>
                <a:gd name="T56" fmla="*/ 38 w 101"/>
                <a:gd name="T57" fmla="*/ 151 h 151"/>
                <a:gd name="T58" fmla="*/ 41 w 101"/>
                <a:gd name="T59" fmla="*/ 151 h 151"/>
                <a:gd name="T60" fmla="*/ 43 w 101"/>
                <a:gd name="T61" fmla="*/ 151 h 151"/>
                <a:gd name="T62" fmla="*/ 46 w 101"/>
                <a:gd name="T63" fmla="*/ 151 h 151"/>
                <a:gd name="T64" fmla="*/ 48 w 101"/>
                <a:gd name="T65" fmla="*/ 151 h 151"/>
                <a:gd name="T66" fmla="*/ 71 w 101"/>
                <a:gd name="T67" fmla="*/ 146 h 151"/>
                <a:gd name="T68" fmla="*/ 89 w 101"/>
                <a:gd name="T69" fmla="*/ 129 h 151"/>
                <a:gd name="T70" fmla="*/ 99 w 101"/>
                <a:gd name="T71" fmla="*/ 106 h 151"/>
                <a:gd name="T72" fmla="*/ 101 w 101"/>
                <a:gd name="T73" fmla="*/ 76 h 151"/>
                <a:gd name="T74" fmla="*/ 96 w 101"/>
                <a:gd name="T75" fmla="*/ 45 h 151"/>
                <a:gd name="T76" fmla="*/ 81 w 101"/>
                <a:gd name="T77" fmla="*/ 23 h 151"/>
                <a:gd name="T78" fmla="*/ 64 w 101"/>
                <a:gd name="T79" fmla="*/ 5 h 151"/>
                <a:gd name="T80" fmla="*/ 41 w 101"/>
                <a:gd name="T81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1" h="151">
                  <a:moveTo>
                    <a:pt x="41" y="0"/>
                  </a:moveTo>
                  <a:lnTo>
                    <a:pt x="38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26" y="2"/>
                  </a:lnTo>
                  <a:lnTo>
                    <a:pt x="41" y="12"/>
                  </a:lnTo>
                  <a:lnTo>
                    <a:pt x="56" y="30"/>
                  </a:lnTo>
                  <a:lnTo>
                    <a:pt x="66" y="50"/>
                  </a:lnTo>
                  <a:lnTo>
                    <a:pt x="69" y="76"/>
                  </a:lnTo>
                  <a:lnTo>
                    <a:pt x="69" y="78"/>
                  </a:lnTo>
                  <a:lnTo>
                    <a:pt x="69" y="83"/>
                  </a:lnTo>
                  <a:lnTo>
                    <a:pt x="69" y="86"/>
                  </a:lnTo>
                  <a:lnTo>
                    <a:pt x="69" y="91"/>
                  </a:lnTo>
                  <a:lnTo>
                    <a:pt x="64" y="76"/>
                  </a:lnTo>
                  <a:lnTo>
                    <a:pt x="56" y="66"/>
                  </a:lnTo>
                  <a:lnTo>
                    <a:pt x="43" y="58"/>
                  </a:lnTo>
                  <a:lnTo>
                    <a:pt x="33" y="55"/>
                  </a:lnTo>
                  <a:lnTo>
                    <a:pt x="18" y="60"/>
                  </a:lnTo>
                  <a:lnTo>
                    <a:pt x="8" y="71"/>
                  </a:lnTo>
                  <a:lnTo>
                    <a:pt x="0" y="86"/>
                  </a:lnTo>
                  <a:lnTo>
                    <a:pt x="0" y="103"/>
                  </a:lnTo>
                  <a:lnTo>
                    <a:pt x="5" y="121"/>
                  </a:lnTo>
                  <a:lnTo>
                    <a:pt x="13" y="136"/>
                  </a:lnTo>
                  <a:lnTo>
                    <a:pt x="23" y="146"/>
                  </a:lnTo>
                  <a:lnTo>
                    <a:pt x="38" y="151"/>
                  </a:lnTo>
                  <a:lnTo>
                    <a:pt x="38" y="151"/>
                  </a:lnTo>
                  <a:lnTo>
                    <a:pt x="38" y="151"/>
                  </a:lnTo>
                  <a:lnTo>
                    <a:pt x="38" y="151"/>
                  </a:lnTo>
                  <a:lnTo>
                    <a:pt x="38" y="151"/>
                  </a:lnTo>
                  <a:lnTo>
                    <a:pt x="41" y="151"/>
                  </a:lnTo>
                  <a:lnTo>
                    <a:pt x="43" y="151"/>
                  </a:lnTo>
                  <a:lnTo>
                    <a:pt x="46" y="151"/>
                  </a:lnTo>
                  <a:lnTo>
                    <a:pt x="48" y="151"/>
                  </a:lnTo>
                  <a:lnTo>
                    <a:pt x="71" y="146"/>
                  </a:lnTo>
                  <a:lnTo>
                    <a:pt x="89" y="129"/>
                  </a:lnTo>
                  <a:lnTo>
                    <a:pt x="99" y="106"/>
                  </a:lnTo>
                  <a:lnTo>
                    <a:pt x="101" y="76"/>
                  </a:lnTo>
                  <a:lnTo>
                    <a:pt x="96" y="45"/>
                  </a:lnTo>
                  <a:lnTo>
                    <a:pt x="81" y="23"/>
                  </a:lnTo>
                  <a:lnTo>
                    <a:pt x="64" y="5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9"/>
            <p:cNvSpPr>
              <a:spLocks/>
            </p:cNvSpPr>
            <p:nvPr/>
          </p:nvSpPr>
          <p:spPr bwMode="auto">
            <a:xfrm>
              <a:off x="2740" y="1279"/>
              <a:ext cx="99" cy="151"/>
            </a:xfrm>
            <a:custGeom>
              <a:avLst/>
              <a:gdLst>
                <a:gd name="T0" fmla="*/ 38 w 99"/>
                <a:gd name="T1" fmla="*/ 149 h 151"/>
                <a:gd name="T2" fmla="*/ 38 w 99"/>
                <a:gd name="T3" fmla="*/ 149 h 151"/>
                <a:gd name="T4" fmla="*/ 38 w 99"/>
                <a:gd name="T5" fmla="*/ 149 h 151"/>
                <a:gd name="T6" fmla="*/ 38 w 99"/>
                <a:gd name="T7" fmla="*/ 149 h 151"/>
                <a:gd name="T8" fmla="*/ 41 w 99"/>
                <a:gd name="T9" fmla="*/ 149 h 151"/>
                <a:gd name="T10" fmla="*/ 43 w 99"/>
                <a:gd name="T11" fmla="*/ 151 h 151"/>
                <a:gd name="T12" fmla="*/ 46 w 99"/>
                <a:gd name="T13" fmla="*/ 151 h 151"/>
                <a:gd name="T14" fmla="*/ 46 w 99"/>
                <a:gd name="T15" fmla="*/ 151 h 151"/>
                <a:gd name="T16" fmla="*/ 48 w 99"/>
                <a:gd name="T17" fmla="*/ 151 h 151"/>
                <a:gd name="T18" fmla="*/ 71 w 99"/>
                <a:gd name="T19" fmla="*/ 146 h 151"/>
                <a:gd name="T20" fmla="*/ 86 w 99"/>
                <a:gd name="T21" fmla="*/ 129 h 151"/>
                <a:gd name="T22" fmla="*/ 96 w 99"/>
                <a:gd name="T23" fmla="*/ 103 h 151"/>
                <a:gd name="T24" fmla="*/ 99 w 99"/>
                <a:gd name="T25" fmla="*/ 76 h 151"/>
                <a:gd name="T26" fmla="*/ 94 w 99"/>
                <a:gd name="T27" fmla="*/ 45 h 151"/>
                <a:gd name="T28" fmla="*/ 81 w 99"/>
                <a:gd name="T29" fmla="*/ 23 h 151"/>
                <a:gd name="T30" fmla="*/ 63 w 99"/>
                <a:gd name="T31" fmla="*/ 5 h 151"/>
                <a:gd name="T32" fmla="*/ 41 w 99"/>
                <a:gd name="T33" fmla="*/ 0 h 151"/>
                <a:gd name="T34" fmla="*/ 38 w 99"/>
                <a:gd name="T35" fmla="*/ 0 h 151"/>
                <a:gd name="T36" fmla="*/ 33 w 99"/>
                <a:gd name="T37" fmla="*/ 0 h 151"/>
                <a:gd name="T38" fmla="*/ 30 w 99"/>
                <a:gd name="T39" fmla="*/ 0 h 151"/>
                <a:gd name="T40" fmla="*/ 25 w 99"/>
                <a:gd name="T41" fmla="*/ 2 h 151"/>
                <a:gd name="T42" fmla="*/ 41 w 99"/>
                <a:gd name="T43" fmla="*/ 13 h 151"/>
                <a:gd name="T44" fmla="*/ 56 w 99"/>
                <a:gd name="T45" fmla="*/ 30 h 151"/>
                <a:gd name="T46" fmla="*/ 66 w 99"/>
                <a:gd name="T47" fmla="*/ 50 h 151"/>
                <a:gd name="T48" fmla="*/ 68 w 99"/>
                <a:gd name="T49" fmla="*/ 76 h 151"/>
                <a:gd name="T50" fmla="*/ 71 w 99"/>
                <a:gd name="T51" fmla="*/ 78 h 151"/>
                <a:gd name="T52" fmla="*/ 71 w 99"/>
                <a:gd name="T53" fmla="*/ 83 h 151"/>
                <a:gd name="T54" fmla="*/ 71 w 99"/>
                <a:gd name="T55" fmla="*/ 86 h 151"/>
                <a:gd name="T56" fmla="*/ 68 w 99"/>
                <a:gd name="T57" fmla="*/ 88 h 151"/>
                <a:gd name="T58" fmla="*/ 63 w 99"/>
                <a:gd name="T59" fmla="*/ 76 h 151"/>
                <a:gd name="T60" fmla="*/ 56 w 99"/>
                <a:gd name="T61" fmla="*/ 66 h 151"/>
                <a:gd name="T62" fmla="*/ 46 w 99"/>
                <a:gd name="T63" fmla="*/ 58 h 151"/>
                <a:gd name="T64" fmla="*/ 33 w 99"/>
                <a:gd name="T65" fmla="*/ 55 h 151"/>
                <a:gd name="T66" fmla="*/ 20 w 99"/>
                <a:gd name="T67" fmla="*/ 58 h 151"/>
                <a:gd name="T68" fmla="*/ 10 w 99"/>
                <a:gd name="T69" fmla="*/ 68 h 151"/>
                <a:gd name="T70" fmla="*/ 3 w 99"/>
                <a:gd name="T71" fmla="*/ 83 h 151"/>
                <a:gd name="T72" fmla="*/ 0 w 99"/>
                <a:gd name="T73" fmla="*/ 103 h 151"/>
                <a:gd name="T74" fmla="*/ 5 w 99"/>
                <a:gd name="T75" fmla="*/ 121 h 151"/>
                <a:gd name="T76" fmla="*/ 13 w 99"/>
                <a:gd name="T77" fmla="*/ 136 h 151"/>
                <a:gd name="T78" fmla="*/ 23 w 99"/>
                <a:gd name="T79" fmla="*/ 146 h 151"/>
                <a:gd name="T80" fmla="*/ 38 w 99"/>
                <a:gd name="T81" fmla="*/ 149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99" h="151">
                  <a:moveTo>
                    <a:pt x="38" y="149"/>
                  </a:moveTo>
                  <a:lnTo>
                    <a:pt x="38" y="149"/>
                  </a:lnTo>
                  <a:lnTo>
                    <a:pt x="38" y="149"/>
                  </a:lnTo>
                  <a:lnTo>
                    <a:pt x="38" y="149"/>
                  </a:lnTo>
                  <a:lnTo>
                    <a:pt x="41" y="149"/>
                  </a:lnTo>
                  <a:lnTo>
                    <a:pt x="43" y="151"/>
                  </a:lnTo>
                  <a:lnTo>
                    <a:pt x="46" y="151"/>
                  </a:lnTo>
                  <a:lnTo>
                    <a:pt x="46" y="151"/>
                  </a:lnTo>
                  <a:lnTo>
                    <a:pt x="48" y="151"/>
                  </a:lnTo>
                  <a:lnTo>
                    <a:pt x="71" y="146"/>
                  </a:lnTo>
                  <a:lnTo>
                    <a:pt x="86" y="129"/>
                  </a:lnTo>
                  <a:lnTo>
                    <a:pt x="96" y="103"/>
                  </a:lnTo>
                  <a:lnTo>
                    <a:pt x="99" y="76"/>
                  </a:lnTo>
                  <a:lnTo>
                    <a:pt x="94" y="45"/>
                  </a:lnTo>
                  <a:lnTo>
                    <a:pt x="81" y="23"/>
                  </a:lnTo>
                  <a:lnTo>
                    <a:pt x="63" y="5"/>
                  </a:lnTo>
                  <a:lnTo>
                    <a:pt x="41" y="0"/>
                  </a:lnTo>
                  <a:lnTo>
                    <a:pt x="38" y="0"/>
                  </a:lnTo>
                  <a:lnTo>
                    <a:pt x="33" y="0"/>
                  </a:lnTo>
                  <a:lnTo>
                    <a:pt x="30" y="0"/>
                  </a:lnTo>
                  <a:lnTo>
                    <a:pt x="25" y="2"/>
                  </a:lnTo>
                  <a:lnTo>
                    <a:pt x="41" y="13"/>
                  </a:lnTo>
                  <a:lnTo>
                    <a:pt x="56" y="30"/>
                  </a:lnTo>
                  <a:lnTo>
                    <a:pt x="66" y="50"/>
                  </a:lnTo>
                  <a:lnTo>
                    <a:pt x="68" y="76"/>
                  </a:lnTo>
                  <a:lnTo>
                    <a:pt x="71" y="78"/>
                  </a:lnTo>
                  <a:lnTo>
                    <a:pt x="71" y="83"/>
                  </a:lnTo>
                  <a:lnTo>
                    <a:pt x="71" y="86"/>
                  </a:lnTo>
                  <a:lnTo>
                    <a:pt x="68" y="88"/>
                  </a:lnTo>
                  <a:lnTo>
                    <a:pt x="63" y="76"/>
                  </a:lnTo>
                  <a:lnTo>
                    <a:pt x="56" y="66"/>
                  </a:lnTo>
                  <a:lnTo>
                    <a:pt x="46" y="58"/>
                  </a:lnTo>
                  <a:lnTo>
                    <a:pt x="33" y="55"/>
                  </a:lnTo>
                  <a:lnTo>
                    <a:pt x="20" y="58"/>
                  </a:lnTo>
                  <a:lnTo>
                    <a:pt x="10" y="68"/>
                  </a:lnTo>
                  <a:lnTo>
                    <a:pt x="3" y="83"/>
                  </a:lnTo>
                  <a:lnTo>
                    <a:pt x="0" y="103"/>
                  </a:lnTo>
                  <a:lnTo>
                    <a:pt x="5" y="121"/>
                  </a:lnTo>
                  <a:lnTo>
                    <a:pt x="13" y="136"/>
                  </a:lnTo>
                  <a:lnTo>
                    <a:pt x="23" y="146"/>
                  </a:lnTo>
                  <a:lnTo>
                    <a:pt x="38" y="1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0"/>
            <p:cNvSpPr>
              <a:spLocks/>
            </p:cNvSpPr>
            <p:nvPr/>
          </p:nvSpPr>
          <p:spPr bwMode="auto">
            <a:xfrm>
              <a:off x="1076" y="2640"/>
              <a:ext cx="891" cy="889"/>
            </a:xfrm>
            <a:custGeom>
              <a:avLst/>
              <a:gdLst>
                <a:gd name="T0" fmla="*/ 376 w 891"/>
                <a:gd name="T1" fmla="*/ 3 h 889"/>
                <a:gd name="T2" fmla="*/ 290 w 891"/>
                <a:gd name="T3" fmla="*/ 21 h 889"/>
                <a:gd name="T4" fmla="*/ 212 w 891"/>
                <a:gd name="T5" fmla="*/ 53 h 889"/>
                <a:gd name="T6" fmla="*/ 144 w 891"/>
                <a:gd name="T7" fmla="*/ 101 h 889"/>
                <a:gd name="T8" fmla="*/ 88 w 891"/>
                <a:gd name="T9" fmla="*/ 162 h 889"/>
                <a:gd name="T10" fmla="*/ 42 w 891"/>
                <a:gd name="T11" fmla="*/ 233 h 889"/>
                <a:gd name="T12" fmla="*/ 12 w 891"/>
                <a:gd name="T13" fmla="*/ 314 h 889"/>
                <a:gd name="T14" fmla="*/ 0 w 891"/>
                <a:gd name="T15" fmla="*/ 399 h 889"/>
                <a:gd name="T16" fmla="*/ 5 w 891"/>
                <a:gd name="T17" fmla="*/ 488 h 889"/>
                <a:gd name="T18" fmla="*/ 27 w 891"/>
                <a:gd name="T19" fmla="*/ 574 h 889"/>
                <a:gd name="T20" fmla="*/ 65 w 891"/>
                <a:gd name="T21" fmla="*/ 655 h 889"/>
                <a:gd name="T22" fmla="*/ 118 w 891"/>
                <a:gd name="T23" fmla="*/ 728 h 889"/>
                <a:gd name="T24" fmla="*/ 184 w 891"/>
                <a:gd name="T25" fmla="*/ 791 h 889"/>
                <a:gd name="T26" fmla="*/ 257 w 891"/>
                <a:gd name="T27" fmla="*/ 839 h 889"/>
                <a:gd name="T28" fmla="*/ 338 w 891"/>
                <a:gd name="T29" fmla="*/ 872 h 889"/>
                <a:gd name="T30" fmla="*/ 424 w 891"/>
                <a:gd name="T31" fmla="*/ 887 h 889"/>
                <a:gd name="T32" fmla="*/ 515 w 891"/>
                <a:gd name="T33" fmla="*/ 887 h 889"/>
                <a:gd name="T34" fmla="*/ 601 w 891"/>
                <a:gd name="T35" fmla="*/ 872 h 889"/>
                <a:gd name="T36" fmla="*/ 676 w 891"/>
                <a:gd name="T37" fmla="*/ 839 h 889"/>
                <a:gd name="T38" fmla="*/ 747 w 891"/>
                <a:gd name="T39" fmla="*/ 791 h 889"/>
                <a:gd name="T40" fmla="*/ 805 w 891"/>
                <a:gd name="T41" fmla="*/ 728 h 889"/>
                <a:gd name="T42" fmla="*/ 851 w 891"/>
                <a:gd name="T43" fmla="*/ 655 h 889"/>
                <a:gd name="T44" fmla="*/ 881 w 891"/>
                <a:gd name="T45" fmla="*/ 574 h 889"/>
                <a:gd name="T46" fmla="*/ 891 w 891"/>
                <a:gd name="T47" fmla="*/ 488 h 889"/>
                <a:gd name="T48" fmla="*/ 886 w 891"/>
                <a:gd name="T49" fmla="*/ 402 h 889"/>
                <a:gd name="T50" fmla="*/ 866 w 891"/>
                <a:gd name="T51" fmla="*/ 316 h 889"/>
                <a:gd name="T52" fmla="*/ 828 w 891"/>
                <a:gd name="T53" fmla="*/ 235 h 889"/>
                <a:gd name="T54" fmla="*/ 775 w 891"/>
                <a:gd name="T55" fmla="*/ 162 h 889"/>
                <a:gd name="T56" fmla="*/ 709 w 891"/>
                <a:gd name="T57" fmla="*/ 99 h 889"/>
                <a:gd name="T58" fmla="*/ 636 w 891"/>
                <a:gd name="T59" fmla="*/ 51 h 889"/>
                <a:gd name="T60" fmla="*/ 553 w 891"/>
                <a:gd name="T61" fmla="*/ 18 h 889"/>
                <a:gd name="T62" fmla="*/ 467 w 891"/>
                <a:gd name="T63" fmla="*/ 3 h 8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91" h="889">
                  <a:moveTo>
                    <a:pt x="421" y="0"/>
                  </a:moveTo>
                  <a:lnTo>
                    <a:pt x="376" y="3"/>
                  </a:lnTo>
                  <a:lnTo>
                    <a:pt x="333" y="10"/>
                  </a:lnTo>
                  <a:lnTo>
                    <a:pt x="290" y="21"/>
                  </a:lnTo>
                  <a:lnTo>
                    <a:pt x="250" y="36"/>
                  </a:lnTo>
                  <a:lnTo>
                    <a:pt x="212" y="53"/>
                  </a:lnTo>
                  <a:lnTo>
                    <a:pt x="176" y="76"/>
                  </a:lnTo>
                  <a:lnTo>
                    <a:pt x="144" y="101"/>
                  </a:lnTo>
                  <a:lnTo>
                    <a:pt x="113" y="132"/>
                  </a:lnTo>
                  <a:lnTo>
                    <a:pt x="88" y="162"/>
                  </a:lnTo>
                  <a:lnTo>
                    <a:pt x="63" y="197"/>
                  </a:lnTo>
                  <a:lnTo>
                    <a:pt x="42" y="233"/>
                  </a:lnTo>
                  <a:lnTo>
                    <a:pt x="25" y="273"/>
                  </a:lnTo>
                  <a:lnTo>
                    <a:pt x="12" y="314"/>
                  </a:lnTo>
                  <a:lnTo>
                    <a:pt x="5" y="356"/>
                  </a:lnTo>
                  <a:lnTo>
                    <a:pt x="0" y="399"/>
                  </a:lnTo>
                  <a:lnTo>
                    <a:pt x="0" y="445"/>
                  </a:lnTo>
                  <a:lnTo>
                    <a:pt x="5" y="488"/>
                  </a:lnTo>
                  <a:lnTo>
                    <a:pt x="15" y="533"/>
                  </a:lnTo>
                  <a:lnTo>
                    <a:pt x="27" y="574"/>
                  </a:lnTo>
                  <a:lnTo>
                    <a:pt x="45" y="614"/>
                  </a:lnTo>
                  <a:lnTo>
                    <a:pt x="65" y="655"/>
                  </a:lnTo>
                  <a:lnTo>
                    <a:pt x="88" y="692"/>
                  </a:lnTo>
                  <a:lnTo>
                    <a:pt x="118" y="728"/>
                  </a:lnTo>
                  <a:lnTo>
                    <a:pt x="149" y="761"/>
                  </a:lnTo>
                  <a:lnTo>
                    <a:pt x="184" y="791"/>
                  </a:lnTo>
                  <a:lnTo>
                    <a:pt x="219" y="816"/>
                  </a:lnTo>
                  <a:lnTo>
                    <a:pt x="257" y="839"/>
                  </a:lnTo>
                  <a:lnTo>
                    <a:pt x="298" y="857"/>
                  </a:lnTo>
                  <a:lnTo>
                    <a:pt x="338" y="872"/>
                  </a:lnTo>
                  <a:lnTo>
                    <a:pt x="381" y="882"/>
                  </a:lnTo>
                  <a:lnTo>
                    <a:pt x="424" y="887"/>
                  </a:lnTo>
                  <a:lnTo>
                    <a:pt x="469" y="889"/>
                  </a:lnTo>
                  <a:lnTo>
                    <a:pt x="515" y="887"/>
                  </a:lnTo>
                  <a:lnTo>
                    <a:pt x="558" y="882"/>
                  </a:lnTo>
                  <a:lnTo>
                    <a:pt x="601" y="872"/>
                  </a:lnTo>
                  <a:lnTo>
                    <a:pt x="639" y="857"/>
                  </a:lnTo>
                  <a:lnTo>
                    <a:pt x="676" y="839"/>
                  </a:lnTo>
                  <a:lnTo>
                    <a:pt x="714" y="816"/>
                  </a:lnTo>
                  <a:lnTo>
                    <a:pt x="747" y="791"/>
                  </a:lnTo>
                  <a:lnTo>
                    <a:pt x="778" y="761"/>
                  </a:lnTo>
                  <a:lnTo>
                    <a:pt x="805" y="728"/>
                  </a:lnTo>
                  <a:lnTo>
                    <a:pt x="831" y="692"/>
                  </a:lnTo>
                  <a:lnTo>
                    <a:pt x="851" y="655"/>
                  </a:lnTo>
                  <a:lnTo>
                    <a:pt x="868" y="614"/>
                  </a:lnTo>
                  <a:lnTo>
                    <a:pt x="881" y="574"/>
                  </a:lnTo>
                  <a:lnTo>
                    <a:pt x="889" y="533"/>
                  </a:lnTo>
                  <a:lnTo>
                    <a:pt x="891" y="488"/>
                  </a:lnTo>
                  <a:lnTo>
                    <a:pt x="891" y="445"/>
                  </a:lnTo>
                  <a:lnTo>
                    <a:pt x="886" y="402"/>
                  </a:lnTo>
                  <a:lnTo>
                    <a:pt x="879" y="356"/>
                  </a:lnTo>
                  <a:lnTo>
                    <a:pt x="866" y="316"/>
                  </a:lnTo>
                  <a:lnTo>
                    <a:pt x="848" y="276"/>
                  </a:lnTo>
                  <a:lnTo>
                    <a:pt x="828" y="235"/>
                  </a:lnTo>
                  <a:lnTo>
                    <a:pt x="805" y="197"/>
                  </a:lnTo>
                  <a:lnTo>
                    <a:pt x="775" y="162"/>
                  </a:lnTo>
                  <a:lnTo>
                    <a:pt x="745" y="129"/>
                  </a:lnTo>
                  <a:lnTo>
                    <a:pt x="709" y="99"/>
                  </a:lnTo>
                  <a:lnTo>
                    <a:pt x="674" y="74"/>
                  </a:lnTo>
                  <a:lnTo>
                    <a:pt x="636" y="51"/>
                  </a:lnTo>
                  <a:lnTo>
                    <a:pt x="596" y="33"/>
                  </a:lnTo>
                  <a:lnTo>
                    <a:pt x="553" y="18"/>
                  </a:lnTo>
                  <a:lnTo>
                    <a:pt x="510" y="8"/>
                  </a:lnTo>
                  <a:lnTo>
                    <a:pt x="467" y="3"/>
                  </a:lnTo>
                  <a:lnTo>
                    <a:pt x="42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"/>
            <p:cNvSpPr>
              <a:spLocks/>
            </p:cNvSpPr>
            <p:nvPr/>
          </p:nvSpPr>
          <p:spPr bwMode="auto">
            <a:xfrm>
              <a:off x="1144" y="2706"/>
              <a:ext cx="758" cy="758"/>
            </a:xfrm>
            <a:custGeom>
              <a:avLst/>
              <a:gdLst>
                <a:gd name="T0" fmla="*/ 399 w 758"/>
                <a:gd name="T1" fmla="*/ 758 h 758"/>
                <a:gd name="T2" fmla="*/ 361 w 758"/>
                <a:gd name="T3" fmla="*/ 755 h 758"/>
                <a:gd name="T4" fmla="*/ 323 w 758"/>
                <a:gd name="T5" fmla="*/ 750 h 758"/>
                <a:gd name="T6" fmla="*/ 288 w 758"/>
                <a:gd name="T7" fmla="*/ 740 h 758"/>
                <a:gd name="T8" fmla="*/ 252 w 758"/>
                <a:gd name="T9" fmla="*/ 727 h 758"/>
                <a:gd name="T10" fmla="*/ 219 w 758"/>
                <a:gd name="T11" fmla="*/ 712 h 758"/>
                <a:gd name="T12" fmla="*/ 187 w 758"/>
                <a:gd name="T13" fmla="*/ 695 h 758"/>
                <a:gd name="T14" fmla="*/ 156 w 758"/>
                <a:gd name="T15" fmla="*/ 672 h 758"/>
                <a:gd name="T16" fmla="*/ 126 w 758"/>
                <a:gd name="T17" fmla="*/ 647 h 758"/>
                <a:gd name="T18" fmla="*/ 98 w 758"/>
                <a:gd name="T19" fmla="*/ 619 h 758"/>
                <a:gd name="T20" fmla="*/ 76 w 758"/>
                <a:gd name="T21" fmla="*/ 589 h 758"/>
                <a:gd name="T22" fmla="*/ 55 w 758"/>
                <a:gd name="T23" fmla="*/ 558 h 758"/>
                <a:gd name="T24" fmla="*/ 38 w 758"/>
                <a:gd name="T25" fmla="*/ 523 h 758"/>
                <a:gd name="T26" fmla="*/ 22 w 758"/>
                <a:gd name="T27" fmla="*/ 490 h 758"/>
                <a:gd name="T28" fmla="*/ 10 w 758"/>
                <a:gd name="T29" fmla="*/ 452 h 758"/>
                <a:gd name="T30" fmla="*/ 2 w 758"/>
                <a:gd name="T31" fmla="*/ 417 h 758"/>
                <a:gd name="T32" fmla="*/ 0 w 758"/>
                <a:gd name="T33" fmla="*/ 379 h 758"/>
                <a:gd name="T34" fmla="*/ 0 w 758"/>
                <a:gd name="T35" fmla="*/ 341 h 758"/>
                <a:gd name="T36" fmla="*/ 2 w 758"/>
                <a:gd name="T37" fmla="*/ 303 h 758"/>
                <a:gd name="T38" fmla="*/ 10 w 758"/>
                <a:gd name="T39" fmla="*/ 268 h 758"/>
                <a:gd name="T40" fmla="*/ 20 w 758"/>
                <a:gd name="T41" fmla="*/ 232 h 758"/>
                <a:gd name="T42" fmla="*/ 35 w 758"/>
                <a:gd name="T43" fmla="*/ 200 h 758"/>
                <a:gd name="T44" fmla="*/ 50 w 758"/>
                <a:gd name="T45" fmla="*/ 169 h 758"/>
                <a:gd name="T46" fmla="*/ 73 w 758"/>
                <a:gd name="T47" fmla="*/ 139 h 758"/>
                <a:gd name="T48" fmla="*/ 96 w 758"/>
                <a:gd name="T49" fmla="*/ 111 h 758"/>
                <a:gd name="T50" fmla="*/ 124 w 758"/>
                <a:gd name="T51" fmla="*/ 86 h 758"/>
                <a:gd name="T52" fmla="*/ 151 w 758"/>
                <a:gd name="T53" fmla="*/ 63 h 758"/>
                <a:gd name="T54" fmla="*/ 182 w 758"/>
                <a:gd name="T55" fmla="*/ 45 h 758"/>
                <a:gd name="T56" fmla="*/ 214 w 758"/>
                <a:gd name="T57" fmla="*/ 28 h 758"/>
                <a:gd name="T58" fmla="*/ 250 w 758"/>
                <a:gd name="T59" fmla="*/ 18 h 758"/>
                <a:gd name="T60" fmla="*/ 285 w 758"/>
                <a:gd name="T61" fmla="*/ 8 h 758"/>
                <a:gd name="T62" fmla="*/ 321 w 758"/>
                <a:gd name="T63" fmla="*/ 3 h 758"/>
                <a:gd name="T64" fmla="*/ 358 w 758"/>
                <a:gd name="T65" fmla="*/ 0 h 758"/>
                <a:gd name="T66" fmla="*/ 396 w 758"/>
                <a:gd name="T67" fmla="*/ 3 h 758"/>
                <a:gd name="T68" fmla="*/ 434 w 758"/>
                <a:gd name="T69" fmla="*/ 8 h 758"/>
                <a:gd name="T70" fmla="*/ 470 w 758"/>
                <a:gd name="T71" fmla="*/ 18 h 758"/>
                <a:gd name="T72" fmla="*/ 505 w 758"/>
                <a:gd name="T73" fmla="*/ 28 h 758"/>
                <a:gd name="T74" fmla="*/ 538 w 758"/>
                <a:gd name="T75" fmla="*/ 45 h 758"/>
                <a:gd name="T76" fmla="*/ 571 w 758"/>
                <a:gd name="T77" fmla="*/ 63 h 758"/>
                <a:gd name="T78" fmla="*/ 601 w 758"/>
                <a:gd name="T79" fmla="*/ 86 h 758"/>
                <a:gd name="T80" fmla="*/ 631 w 758"/>
                <a:gd name="T81" fmla="*/ 111 h 758"/>
                <a:gd name="T82" fmla="*/ 659 w 758"/>
                <a:gd name="T83" fmla="*/ 139 h 758"/>
                <a:gd name="T84" fmla="*/ 682 w 758"/>
                <a:gd name="T85" fmla="*/ 169 h 758"/>
                <a:gd name="T86" fmla="*/ 702 w 758"/>
                <a:gd name="T87" fmla="*/ 200 h 758"/>
                <a:gd name="T88" fmla="*/ 720 w 758"/>
                <a:gd name="T89" fmla="*/ 232 h 758"/>
                <a:gd name="T90" fmla="*/ 735 w 758"/>
                <a:gd name="T91" fmla="*/ 268 h 758"/>
                <a:gd name="T92" fmla="*/ 745 w 758"/>
                <a:gd name="T93" fmla="*/ 303 h 758"/>
                <a:gd name="T94" fmla="*/ 752 w 758"/>
                <a:gd name="T95" fmla="*/ 341 h 758"/>
                <a:gd name="T96" fmla="*/ 758 w 758"/>
                <a:gd name="T97" fmla="*/ 379 h 758"/>
                <a:gd name="T98" fmla="*/ 752 w 758"/>
                <a:gd name="T99" fmla="*/ 455 h 758"/>
                <a:gd name="T100" fmla="*/ 735 w 758"/>
                <a:gd name="T101" fmla="*/ 525 h 758"/>
                <a:gd name="T102" fmla="*/ 704 w 758"/>
                <a:gd name="T103" fmla="*/ 591 h 758"/>
                <a:gd name="T104" fmla="*/ 662 w 758"/>
                <a:gd name="T105" fmla="*/ 647 h 758"/>
                <a:gd name="T106" fmla="*/ 606 w 758"/>
                <a:gd name="T107" fmla="*/ 692 h 758"/>
                <a:gd name="T108" fmla="*/ 545 w 758"/>
                <a:gd name="T109" fmla="*/ 727 h 758"/>
                <a:gd name="T110" fmla="*/ 475 w 758"/>
                <a:gd name="T111" fmla="*/ 750 h 758"/>
                <a:gd name="T112" fmla="*/ 399 w 758"/>
                <a:gd name="T113" fmla="*/ 758 h 7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58" h="758">
                  <a:moveTo>
                    <a:pt x="399" y="758"/>
                  </a:moveTo>
                  <a:lnTo>
                    <a:pt x="361" y="755"/>
                  </a:lnTo>
                  <a:lnTo>
                    <a:pt x="323" y="750"/>
                  </a:lnTo>
                  <a:lnTo>
                    <a:pt x="288" y="740"/>
                  </a:lnTo>
                  <a:lnTo>
                    <a:pt x="252" y="727"/>
                  </a:lnTo>
                  <a:lnTo>
                    <a:pt x="219" y="712"/>
                  </a:lnTo>
                  <a:lnTo>
                    <a:pt x="187" y="695"/>
                  </a:lnTo>
                  <a:lnTo>
                    <a:pt x="156" y="672"/>
                  </a:lnTo>
                  <a:lnTo>
                    <a:pt x="126" y="647"/>
                  </a:lnTo>
                  <a:lnTo>
                    <a:pt x="98" y="619"/>
                  </a:lnTo>
                  <a:lnTo>
                    <a:pt x="76" y="589"/>
                  </a:lnTo>
                  <a:lnTo>
                    <a:pt x="55" y="558"/>
                  </a:lnTo>
                  <a:lnTo>
                    <a:pt x="38" y="523"/>
                  </a:lnTo>
                  <a:lnTo>
                    <a:pt x="22" y="490"/>
                  </a:lnTo>
                  <a:lnTo>
                    <a:pt x="10" y="452"/>
                  </a:lnTo>
                  <a:lnTo>
                    <a:pt x="2" y="417"/>
                  </a:lnTo>
                  <a:lnTo>
                    <a:pt x="0" y="379"/>
                  </a:lnTo>
                  <a:lnTo>
                    <a:pt x="0" y="341"/>
                  </a:lnTo>
                  <a:lnTo>
                    <a:pt x="2" y="303"/>
                  </a:lnTo>
                  <a:lnTo>
                    <a:pt x="10" y="268"/>
                  </a:lnTo>
                  <a:lnTo>
                    <a:pt x="20" y="232"/>
                  </a:lnTo>
                  <a:lnTo>
                    <a:pt x="35" y="200"/>
                  </a:lnTo>
                  <a:lnTo>
                    <a:pt x="50" y="169"/>
                  </a:lnTo>
                  <a:lnTo>
                    <a:pt x="73" y="139"/>
                  </a:lnTo>
                  <a:lnTo>
                    <a:pt x="96" y="111"/>
                  </a:lnTo>
                  <a:lnTo>
                    <a:pt x="124" y="86"/>
                  </a:lnTo>
                  <a:lnTo>
                    <a:pt x="151" y="63"/>
                  </a:lnTo>
                  <a:lnTo>
                    <a:pt x="182" y="45"/>
                  </a:lnTo>
                  <a:lnTo>
                    <a:pt x="214" y="28"/>
                  </a:lnTo>
                  <a:lnTo>
                    <a:pt x="250" y="18"/>
                  </a:lnTo>
                  <a:lnTo>
                    <a:pt x="285" y="8"/>
                  </a:lnTo>
                  <a:lnTo>
                    <a:pt x="321" y="3"/>
                  </a:lnTo>
                  <a:lnTo>
                    <a:pt x="358" y="0"/>
                  </a:lnTo>
                  <a:lnTo>
                    <a:pt x="396" y="3"/>
                  </a:lnTo>
                  <a:lnTo>
                    <a:pt x="434" y="8"/>
                  </a:lnTo>
                  <a:lnTo>
                    <a:pt x="470" y="18"/>
                  </a:lnTo>
                  <a:lnTo>
                    <a:pt x="505" y="28"/>
                  </a:lnTo>
                  <a:lnTo>
                    <a:pt x="538" y="45"/>
                  </a:lnTo>
                  <a:lnTo>
                    <a:pt x="571" y="63"/>
                  </a:lnTo>
                  <a:lnTo>
                    <a:pt x="601" y="86"/>
                  </a:lnTo>
                  <a:lnTo>
                    <a:pt x="631" y="111"/>
                  </a:lnTo>
                  <a:lnTo>
                    <a:pt x="659" y="139"/>
                  </a:lnTo>
                  <a:lnTo>
                    <a:pt x="682" y="169"/>
                  </a:lnTo>
                  <a:lnTo>
                    <a:pt x="702" y="200"/>
                  </a:lnTo>
                  <a:lnTo>
                    <a:pt x="720" y="232"/>
                  </a:lnTo>
                  <a:lnTo>
                    <a:pt x="735" y="268"/>
                  </a:lnTo>
                  <a:lnTo>
                    <a:pt x="745" y="303"/>
                  </a:lnTo>
                  <a:lnTo>
                    <a:pt x="752" y="341"/>
                  </a:lnTo>
                  <a:lnTo>
                    <a:pt x="758" y="379"/>
                  </a:lnTo>
                  <a:lnTo>
                    <a:pt x="752" y="455"/>
                  </a:lnTo>
                  <a:lnTo>
                    <a:pt x="735" y="525"/>
                  </a:lnTo>
                  <a:lnTo>
                    <a:pt x="704" y="591"/>
                  </a:lnTo>
                  <a:lnTo>
                    <a:pt x="662" y="647"/>
                  </a:lnTo>
                  <a:lnTo>
                    <a:pt x="606" y="692"/>
                  </a:lnTo>
                  <a:lnTo>
                    <a:pt x="545" y="727"/>
                  </a:lnTo>
                  <a:lnTo>
                    <a:pt x="475" y="750"/>
                  </a:lnTo>
                  <a:lnTo>
                    <a:pt x="399" y="75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"/>
            <p:cNvSpPr>
              <a:spLocks/>
            </p:cNvSpPr>
            <p:nvPr/>
          </p:nvSpPr>
          <p:spPr bwMode="auto">
            <a:xfrm>
              <a:off x="1187" y="2749"/>
              <a:ext cx="669" cy="669"/>
            </a:xfrm>
            <a:custGeom>
              <a:avLst/>
              <a:gdLst>
                <a:gd name="T0" fmla="*/ 318 w 669"/>
                <a:gd name="T1" fmla="*/ 0 h 669"/>
                <a:gd name="T2" fmla="*/ 250 w 669"/>
                <a:gd name="T3" fmla="*/ 8 h 669"/>
                <a:gd name="T4" fmla="*/ 189 w 669"/>
                <a:gd name="T5" fmla="*/ 28 h 669"/>
                <a:gd name="T6" fmla="*/ 134 w 669"/>
                <a:gd name="T7" fmla="*/ 58 h 669"/>
                <a:gd name="T8" fmla="*/ 86 w 669"/>
                <a:gd name="T9" fmla="*/ 98 h 669"/>
                <a:gd name="T10" fmla="*/ 48 w 669"/>
                <a:gd name="T11" fmla="*/ 149 h 669"/>
                <a:gd name="T12" fmla="*/ 20 w 669"/>
                <a:gd name="T13" fmla="*/ 205 h 669"/>
                <a:gd name="T14" fmla="*/ 2 w 669"/>
                <a:gd name="T15" fmla="*/ 268 h 669"/>
                <a:gd name="T16" fmla="*/ 0 w 669"/>
                <a:gd name="T17" fmla="*/ 336 h 669"/>
                <a:gd name="T18" fmla="*/ 2 w 669"/>
                <a:gd name="T19" fmla="*/ 369 h 669"/>
                <a:gd name="T20" fmla="*/ 10 w 669"/>
                <a:gd name="T21" fmla="*/ 402 h 669"/>
                <a:gd name="T22" fmla="*/ 20 w 669"/>
                <a:gd name="T23" fmla="*/ 434 h 669"/>
                <a:gd name="T24" fmla="*/ 33 w 669"/>
                <a:gd name="T25" fmla="*/ 465 h 669"/>
                <a:gd name="T26" fmla="*/ 48 w 669"/>
                <a:gd name="T27" fmla="*/ 492 h 669"/>
                <a:gd name="T28" fmla="*/ 65 w 669"/>
                <a:gd name="T29" fmla="*/ 523 h 669"/>
                <a:gd name="T30" fmla="*/ 88 w 669"/>
                <a:gd name="T31" fmla="*/ 548 h 669"/>
                <a:gd name="T32" fmla="*/ 111 w 669"/>
                <a:gd name="T33" fmla="*/ 573 h 669"/>
                <a:gd name="T34" fmla="*/ 136 w 669"/>
                <a:gd name="T35" fmla="*/ 596 h 669"/>
                <a:gd name="T36" fmla="*/ 164 w 669"/>
                <a:gd name="T37" fmla="*/ 614 h 669"/>
                <a:gd name="T38" fmla="*/ 194 w 669"/>
                <a:gd name="T39" fmla="*/ 631 h 669"/>
                <a:gd name="T40" fmla="*/ 224 w 669"/>
                <a:gd name="T41" fmla="*/ 644 h 669"/>
                <a:gd name="T42" fmla="*/ 255 w 669"/>
                <a:gd name="T43" fmla="*/ 657 h 669"/>
                <a:gd name="T44" fmla="*/ 288 w 669"/>
                <a:gd name="T45" fmla="*/ 664 h 669"/>
                <a:gd name="T46" fmla="*/ 320 w 669"/>
                <a:gd name="T47" fmla="*/ 667 h 669"/>
                <a:gd name="T48" fmla="*/ 353 w 669"/>
                <a:gd name="T49" fmla="*/ 669 h 669"/>
                <a:gd name="T50" fmla="*/ 386 w 669"/>
                <a:gd name="T51" fmla="*/ 667 h 669"/>
                <a:gd name="T52" fmla="*/ 419 w 669"/>
                <a:gd name="T53" fmla="*/ 664 h 669"/>
                <a:gd name="T54" fmla="*/ 449 w 669"/>
                <a:gd name="T55" fmla="*/ 657 h 669"/>
                <a:gd name="T56" fmla="*/ 480 w 669"/>
                <a:gd name="T57" fmla="*/ 644 h 669"/>
                <a:gd name="T58" fmla="*/ 510 w 669"/>
                <a:gd name="T59" fmla="*/ 631 h 669"/>
                <a:gd name="T60" fmla="*/ 535 w 669"/>
                <a:gd name="T61" fmla="*/ 614 h 669"/>
                <a:gd name="T62" fmla="*/ 563 w 669"/>
                <a:gd name="T63" fmla="*/ 596 h 669"/>
                <a:gd name="T64" fmla="*/ 586 w 669"/>
                <a:gd name="T65" fmla="*/ 573 h 669"/>
                <a:gd name="T66" fmla="*/ 606 w 669"/>
                <a:gd name="T67" fmla="*/ 548 h 669"/>
                <a:gd name="T68" fmla="*/ 624 w 669"/>
                <a:gd name="T69" fmla="*/ 523 h 669"/>
                <a:gd name="T70" fmla="*/ 639 w 669"/>
                <a:gd name="T71" fmla="*/ 492 h 669"/>
                <a:gd name="T72" fmla="*/ 651 w 669"/>
                <a:gd name="T73" fmla="*/ 465 h 669"/>
                <a:gd name="T74" fmla="*/ 661 w 669"/>
                <a:gd name="T75" fmla="*/ 434 h 669"/>
                <a:gd name="T76" fmla="*/ 667 w 669"/>
                <a:gd name="T77" fmla="*/ 402 h 669"/>
                <a:gd name="T78" fmla="*/ 669 w 669"/>
                <a:gd name="T79" fmla="*/ 369 h 669"/>
                <a:gd name="T80" fmla="*/ 669 w 669"/>
                <a:gd name="T81" fmla="*/ 336 h 669"/>
                <a:gd name="T82" fmla="*/ 667 w 669"/>
                <a:gd name="T83" fmla="*/ 303 h 669"/>
                <a:gd name="T84" fmla="*/ 659 w 669"/>
                <a:gd name="T85" fmla="*/ 270 h 669"/>
                <a:gd name="T86" fmla="*/ 649 w 669"/>
                <a:gd name="T87" fmla="*/ 237 h 669"/>
                <a:gd name="T88" fmla="*/ 636 w 669"/>
                <a:gd name="T89" fmla="*/ 207 h 669"/>
                <a:gd name="T90" fmla="*/ 621 w 669"/>
                <a:gd name="T91" fmla="*/ 177 h 669"/>
                <a:gd name="T92" fmla="*/ 603 w 669"/>
                <a:gd name="T93" fmla="*/ 149 h 669"/>
                <a:gd name="T94" fmla="*/ 583 w 669"/>
                <a:gd name="T95" fmla="*/ 124 h 669"/>
                <a:gd name="T96" fmla="*/ 558 w 669"/>
                <a:gd name="T97" fmla="*/ 98 h 669"/>
                <a:gd name="T98" fmla="*/ 533 w 669"/>
                <a:gd name="T99" fmla="*/ 76 h 669"/>
                <a:gd name="T100" fmla="*/ 505 w 669"/>
                <a:gd name="T101" fmla="*/ 56 h 669"/>
                <a:gd name="T102" fmla="*/ 477 w 669"/>
                <a:gd name="T103" fmla="*/ 40 h 669"/>
                <a:gd name="T104" fmla="*/ 447 w 669"/>
                <a:gd name="T105" fmla="*/ 25 h 669"/>
                <a:gd name="T106" fmla="*/ 416 w 669"/>
                <a:gd name="T107" fmla="*/ 15 h 669"/>
                <a:gd name="T108" fmla="*/ 384 w 669"/>
                <a:gd name="T109" fmla="*/ 8 h 669"/>
                <a:gd name="T110" fmla="*/ 351 w 669"/>
                <a:gd name="T111" fmla="*/ 2 h 669"/>
                <a:gd name="T112" fmla="*/ 318 w 669"/>
                <a:gd name="T113" fmla="*/ 0 h 6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69" h="669">
                  <a:moveTo>
                    <a:pt x="318" y="0"/>
                  </a:moveTo>
                  <a:lnTo>
                    <a:pt x="250" y="8"/>
                  </a:lnTo>
                  <a:lnTo>
                    <a:pt x="189" y="28"/>
                  </a:lnTo>
                  <a:lnTo>
                    <a:pt x="134" y="58"/>
                  </a:lnTo>
                  <a:lnTo>
                    <a:pt x="86" y="98"/>
                  </a:lnTo>
                  <a:lnTo>
                    <a:pt x="48" y="149"/>
                  </a:lnTo>
                  <a:lnTo>
                    <a:pt x="20" y="205"/>
                  </a:lnTo>
                  <a:lnTo>
                    <a:pt x="2" y="268"/>
                  </a:lnTo>
                  <a:lnTo>
                    <a:pt x="0" y="336"/>
                  </a:lnTo>
                  <a:lnTo>
                    <a:pt x="2" y="369"/>
                  </a:lnTo>
                  <a:lnTo>
                    <a:pt x="10" y="402"/>
                  </a:lnTo>
                  <a:lnTo>
                    <a:pt x="20" y="434"/>
                  </a:lnTo>
                  <a:lnTo>
                    <a:pt x="33" y="465"/>
                  </a:lnTo>
                  <a:lnTo>
                    <a:pt x="48" y="492"/>
                  </a:lnTo>
                  <a:lnTo>
                    <a:pt x="65" y="523"/>
                  </a:lnTo>
                  <a:lnTo>
                    <a:pt x="88" y="548"/>
                  </a:lnTo>
                  <a:lnTo>
                    <a:pt x="111" y="573"/>
                  </a:lnTo>
                  <a:lnTo>
                    <a:pt x="136" y="596"/>
                  </a:lnTo>
                  <a:lnTo>
                    <a:pt x="164" y="614"/>
                  </a:lnTo>
                  <a:lnTo>
                    <a:pt x="194" y="631"/>
                  </a:lnTo>
                  <a:lnTo>
                    <a:pt x="224" y="644"/>
                  </a:lnTo>
                  <a:lnTo>
                    <a:pt x="255" y="657"/>
                  </a:lnTo>
                  <a:lnTo>
                    <a:pt x="288" y="664"/>
                  </a:lnTo>
                  <a:lnTo>
                    <a:pt x="320" y="667"/>
                  </a:lnTo>
                  <a:lnTo>
                    <a:pt x="353" y="669"/>
                  </a:lnTo>
                  <a:lnTo>
                    <a:pt x="386" y="667"/>
                  </a:lnTo>
                  <a:lnTo>
                    <a:pt x="419" y="664"/>
                  </a:lnTo>
                  <a:lnTo>
                    <a:pt x="449" y="657"/>
                  </a:lnTo>
                  <a:lnTo>
                    <a:pt x="480" y="644"/>
                  </a:lnTo>
                  <a:lnTo>
                    <a:pt x="510" y="631"/>
                  </a:lnTo>
                  <a:lnTo>
                    <a:pt x="535" y="614"/>
                  </a:lnTo>
                  <a:lnTo>
                    <a:pt x="563" y="596"/>
                  </a:lnTo>
                  <a:lnTo>
                    <a:pt x="586" y="573"/>
                  </a:lnTo>
                  <a:lnTo>
                    <a:pt x="606" y="548"/>
                  </a:lnTo>
                  <a:lnTo>
                    <a:pt x="624" y="523"/>
                  </a:lnTo>
                  <a:lnTo>
                    <a:pt x="639" y="492"/>
                  </a:lnTo>
                  <a:lnTo>
                    <a:pt x="651" y="465"/>
                  </a:lnTo>
                  <a:lnTo>
                    <a:pt x="661" y="434"/>
                  </a:lnTo>
                  <a:lnTo>
                    <a:pt x="667" y="402"/>
                  </a:lnTo>
                  <a:lnTo>
                    <a:pt x="669" y="369"/>
                  </a:lnTo>
                  <a:lnTo>
                    <a:pt x="669" y="336"/>
                  </a:lnTo>
                  <a:lnTo>
                    <a:pt x="667" y="303"/>
                  </a:lnTo>
                  <a:lnTo>
                    <a:pt x="659" y="270"/>
                  </a:lnTo>
                  <a:lnTo>
                    <a:pt x="649" y="237"/>
                  </a:lnTo>
                  <a:lnTo>
                    <a:pt x="636" y="207"/>
                  </a:lnTo>
                  <a:lnTo>
                    <a:pt x="621" y="177"/>
                  </a:lnTo>
                  <a:lnTo>
                    <a:pt x="603" y="149"/>
                  </a:lnTo>
                  <a:lnTo>
                    <a:pt x="583" y="124"/>
                  </a:lnTo>
                  <a:lnTo>
                    <a:pt x="558" y="98"/>
                  </a:lnTo>
                  <a:lnTo>
                    <a:pt x="533" y="76"/>
                  </a:lnTo>
                  <a:lnTo>
                    <a:pt x="505" y="56"/>
                  </a:lnTo>
                  <a:lnTo>
                    <a:pt x="477" y="40"/>
                  </a:lnTo>
                  <a:lnTo>
                    <a:pt x="447" y="25"/>
                  </a:lnTo>
                  <a:lnTo>
                    <a:pt x="416" y="15"/>
                  </a:lnTo>
                  <a:lnTo>
                    <a:pt x="384" y="8"/>
                  </a:lnTo>
                  <a:lnTo>
                    <a:pt x="351" y="2"/>
                  </a:lnTo>
                  <a:lnTo>
                    <a:pt x="31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3"/>
            <p:cNvSpPr>
              <a:spLocks/>
            </p:cNvSpPr>
            <p:nvPr/>
          </p:nvSpPr>
          <p:spPr bwMode="auto">
            <a:xfrm>
              <a:off x="1255" y="2817"/>
              <a:ext cx="535" cy="536"/>
            </a:xfrm>
            <a:custGeom>
              <a:avLst/>
              <a:gdLst>
                <a:gd name="T0" fmla="*/ 283 w 535"/>
                <a:gd name="T1" fmla="*/ 536 h 536"/>
                <a:gd name="T2" fmla="*/ 255 w 535"/>
                <a:gd name="T3" fmla="*/ 533 h 536"/>
                <a:gd name="T4" fmla="*/ 230 w 535"/>
                <a:gd name="T5" fmla="*/ 531 h 536"/>
                <a:gd name="T6" fmla="*/ 202 w 535"/>
                <a:gd name="T7" fmla="*/ 523 h 536"/>
                <a:gd name="T8" fmla="*/ 179 w 535"/>
                <a:gd name="T9" fmla="*/ 515 h 536"/>
                <a:gd name="T10" fmla="*/ 154 w 535"/>
                <a:gd name="T11" fmla="*/ 505 h 536"/>
                <a:gd name="T12" fmla="*/ 131 w 535"/>
                <a:gd name="T13" fmla="*/ 490 h 536"/>
                <a:gd name="T14" fmla="*/ 108 w 535"/>
                <a:gd name="T15" fmla="*/ 475 h 536"/>
                <a:gd name="T16" fmla="*/ 88 w 535"/>
                <a:gd name="T17" fmla="*/ 457 h 536"/>
                <a:gd name="T18" fmla="*/ 71 w 535"/>
                <a:gd name="T19" fmla="*/ 437 h 536"/>
                <a:gd name="T20" fmla="*/ 53 w 535"/>
                <a:gd name="T21" fmla="*/ 417 h 536"/>
                <a:gd name="T22" fmla="*/ 38 w 535"/>
                <a:gd name="T23" fmla="*/ 394 h 536"/>
                <a:gd name="T24" fmla="*/ 25 w 535"/>
                <a:gd name="T25" fmla="*/ 369 h 536"/>
                <a:gd name="T26" fmla="*/ 15 w 535"/>
                <a:gd name="T27" fmla="*/ 346 h 536"/>
                <a:gd name="T28" fmla="*/ 7 w 535"/>
                <a:gd name="T29" fmla="*/ 321 h 536"/>
                <a:gd name="T30" fmla="*/ 2 w 535"/>
                <a:gd name="T31" fmla="*/ 293 h 536"/>
                <a:gd name="T32" fmla="*/ 0 w 535"/>
                <a:gd name="T33" fmla="*/ 268 h 536"/>
                <a:gd name="T34" fmla="*/ 2 w 535"/>
                <a:gd name="T35" fmla="*/ 215 h 536"/>
                <a:gd name="T36" fmla="*/ 15 w 535"/>
                <a:gd name="T37" fmla="*/ 164 h 536"/>
                <a:gd name="T38" fmla="*/ 35 w 535"/>
                <a:gd name="T39" fmla="*/ 119 h 536"/>
                <a:gd name="T40" fmla="*/ 68 w 535"/>
                <a:gd name="T41" fmla="*/ 78 h 536"/>
                <a:gd name="T42" fmla="*/ 86 w 535"/>
                <a:gd name="T43" fmla="*/ 61 h 536"/>
                <a:gd name="T44" fmla="*/ 106 w 535"/>
                <a:gd name="T45" fmla="*/ 46 h 536"/>
                <a:gd name="T46" fmla="*/ 129 w 535"/>
                <a:gd name="T47" fmla="*/ 30 h 536"/>
                <a:gd name="T48" fmla="*/ 151 w 535"/>
                <a:gd name="T49" fmla="*/ 20 h 536"/>
                <a:gd name="T50" fmla="*/ 177 w 535"/>
                <a:gd name="T51" fmla="*/ 13 h 536"/>
                <a:gd name="T52" fmla="*/ 199 w 535"/>
                <a:gd name="T53" fmla="*/ 5 h 536"/>
                <a:gd name="T54" fmla="*/ 227 w 535"/>
                <a:gd name="T55" fmla="*/ 3 h 536"/>
                <a:gd name="T56" fmla="*/ 252 w 535"/>
                <a:gd name="T57" fmla="*/ 0 h 536"/>
                <a:gd name="T58" fmla="*/ 278 w 535"/>
                <a:gd name="T59" fmla="*/ 3 h 536"/>
                <a:gd name="T60" fmla="*/ 306 w 535"/>
                <a:gd name="T61" fmla="*/ 5 h 536"/>
                <a:gd name="T62" fmla="*/ 331 w 535"/>
                <a:gd name="T63" fmla="*/ 13 h 536"/>
                <a:gd name="T64" fmla="*/ 356 w 535"/>
                <a:gd name="T65" fmla="*/ 20 h 536"/>
                <a:gd name="T66" fmla="*/ 379 w 535"/>
                <a:gd name="T67" fmla="*/ 30 h 536"/>
                <a:gd name="T68" fmla="*/ 404 w 535"/>
                <a:gd name="T69" fmla="*/ 46 h 536"/>
                <a:gd name="T70" fmla="*/ 427 w 535"/>
                <a:gd name="T71" fmla="*/ 61 h 536"/>
                <a:gd name="T72" fmla="*/ 447 w 535"/>
                <a:gd name="T73" fmla="*/ 78 h 536"/>
                <a:gd name="T74" fmla="*/ 465 w 535"/>
                <a:gd name="T75" fmla="*/ 99 h 536"/>
                <a:gd name="T76" fmla="*/ 482 w 535"/>
                <a:gd name="T77" fmla="*/ 119 h 536"/>
                <a:gd name="T78" fmla="*/ 497 w 535"/>
                <a:gd name="T79" fmla="*/ 142 h 536"/>
                <a:gd name="T80" fmla="*/ 510 w 535"/>
                <a:gd name="T81" fmla="*/ 164 h 536"/>
                <a:gd name="T82" fmla="*/ 520 w 535"/>
                <a:gd name="T83" fmla="*/ 190 h 536"/>
                <a:gd name="T84" fmla="*/ 528 w 535"/>
                <a:gd name="T85" fmla="*/ 215 h 536"/>
                <a:gd name="T86" fmla="*/ 533 w 535"/>
                <a:gd name="T87" fmla="*/ 243 h 536"/>
                <a:gd name="T88" fmla="*/ 535 w 535"/>
                <a:gd name="T89" fmla="*/ 268 h 536"/>
                <a:gd name="T90" fmla="*/ 533 w 535"/>
                <a:gd name="T91" fmla="*/ 321 h 536"/>
                <a:gd name="T92" fmla="*/ 520 w 535"/>
                <a:gd name="T93" fmla="*/ 371 h 536"/>
                <a:gd name="T94" fmla="*/ 497 w 535"/>
                <a:gd name="T95" fmla="*/ 417 h 536"/>
                <a:gd name="T96" fmla="*/ 467 w 535"/>
                <a:gd name="T97" fmla="*/ 457 h 536"/>
                <a:gd name="T98" fmla="*/ 429 w 535"/>
                <a:gd name="T99" fmla="*/ 490 h 536"/>
                <a:gd name="T100" fmla="*/ 386 w 535"/>
                <a:gd name="T101" fmla="*/ 515 h 536"/>
                <a:gd name="T102" fmla="*/ 336 w 535"/>
                <a:gd name="T103" fmla="*/ 531 h 536"/>
                <a:gd name="T104" fmla="*/ 283 w 535"/>
                <a:gd name="T105" fmla="*/ 536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35" h="536">
                  <a:moveTo>
                    <a:pt x="283" y="536"/>
                  </a:moveTo>
                  <a:lnTo>
                    <a:pt x="255" y="533"/>
                  </a:lnTo>
                  <a:lnTo>
                    <a:pt x="230" y="531"/>
                  </a:lnTo>
                  <a:lnTo>
                    <a:pt x="202" y="523"/>
                  </a:lnTo>
                  <a:lnTo>
                    <a:pt x="179" y="515"/>
                  </a:lnTo>
                  <a:lnTo>
                    <a:pt x="154" y="505"/>
                  </a:lnTo>
                  <a:lnTo>
                    <a:pt x="131" y="490"/>
                  </a:lnTo>
                  <a:lnTo>
                    <a:pt x="108" y="475"/>
                  </a:lnTo>
                  <a:lnTo>
                    <a:pt x="88" y="457"/>
                  </a:lnTo>
                  <a:lnTo>
                    <a:pt x="71" y="437"/>
                  </a:lnTo>
                  <a:lnTo>
                    <a:pt x="53" y="417"/>
                  </a:lnTo>
                  <a:lnTo>
                    <a:pt x="38" y="394"/>
                  </a:lnTo>
                  <a:lnTo>
                    <a:pt x="25" y="369"/>
                  </a:lnTo>
                  <a:lnTo>
                    <a:pt x="15" y="346"/>
                  </a:lnTo>
                  <a:lnTo>
                    <a:pt x="7" y="321"/>
                  </a:lnTo>
                  <a:lnTo>
                    <a:pt x="2" y="293"/>
                  </a:lnTo>
                  <a:lnTo>
                    <a:pt x="0" y="268"/>
                  </a:lnTo>
                  <a:lnTo>
                    <a:pt x="2" y="215"/>
                  </a:lnTo>
                  <a:lnTo>
                    <a:pt x="15" y="164"/>
                  </a:lnTo>
                  <a:lnTo>
                    <a:pt x="35" y="119"/>
                  </a:lnTo>
                  <a:lnTo>
                    <a:pt x="68" y="78"/>
                  </a:lnTo>
                  <a:lnTo>
                    <a:pt x="86" y="61"/>
                  </a:lnTo>
                  <a:lnTo>
                    <a:pt x="106" y="46"/>
                  </a:lnTo>
                  <a:lnTo>
                    <a:pt x="129" y="30"/>
                  </a:lnTo>
                  <a:lnTo>
                    <a:pt x="151" y="20"/>
                  </a:lnTo>
                  <a:lnTo>
                    <a:pt x="177" y="13"/>
                  </a:lnTo>
                  <a:lnTo>
                    <a:pt x="199" y="5"/>
                  </a:lnTo>
                  <a:lnTo>
                    <a:pt x="227" y="3"/>
                  </a:lnTo>
                  <a:lnTo>
                    <a:pt x="252" y="0"/>
                  </a:lnTo>
                  <a:lnTo>
                    <a:pt x="278" y="3"/>
                  </a:lnTo>
                  <a:lnTo>
                    <a:pt x="306" y="5"/>
                  </a:lnTo>
                  <a:lnTo>
                    <a:pt x="331" y="13"/>
                  </a:lnTo>
                  <a:lnTo>
                    <a:pt x="356" y="20"/>
                  </a:lnTo>
                  <a:lnTo>
                    <a:pt x="379" y="30"/>
                  </a:lnTo>
                  <a:lnTo>
                    <a:pt x="404" y="46"/>
                  </a:lnTo>
                  <a:lnTo>
                    <a:pt x="427" y="61"/>
                  </a:lnTo>
                  <a:lnTo>
                    <a:pt x="447" y="78"/>
                  </a:lnTo>
                  <a:lnTo>
                    <a:pt x="465" y="99"/>
                  </a:lnTo>
                  <a:lnTo>
                    <a:pt x="482" y="119"/>
                  </a:lnTo>
                  <a:lnTo>
                    <a:pt x="497" y="142"/>
                  </a:lnTo>
                  <a:lnTo>
                    <a:pt x="510" y="164"/>
                  </a:lnTo>
                  <a:lnTo>
                    <a:pt x="520" y="190"/>
                  </a:lnTo>
                  <a:lnTo>
                    <a:pt x="528" y="215"/>
                  </a:lnTo>
                  <a:lnTo>
                    <a:pt x="533" y="243"/>
                  </a:lnTo>
                  <a:lnTo>
                    <a:pt x="535" y="268"/>
                  </a:lnTo>
                  <a:lnTo>
                    <a:pt x="533" y="321"/>
                  </a:lnTo>
                  <a:lnTo>
                    <a:pt x="520" y="371"/>
                  </a:lnTo>
                  <a:lnTo>
                    <a:pt x="497" y="417"/>
                  </a:lnTo>
                  <a:lnTo>
                    <a:pt x="467" y="457"/>
                  </a:lnTo>
                  <a:lnTo>
                    <a:pt x="429" y="490"/>
                  </a:lnTo>
                  <a:lnTo>
                    <a:pt x="386" y="515"/>
                  </a:lnTo>
                  <a:lnTo>
                    <a:pt x="336" y="531"/>
                  </a:lnTo>
                  <a:lnTo>
                    <a:pt x="283" y="53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4"/>
            <p:cNvSpPr>
              <a:spLocks/>
            </p:cNvSpPr>
            <p:nvPr/>
          </p:nvSpPr>
          <p:spPr bwMode="auto">
            <a:xfrm>
              <a:off x="3829" y="2640"/>
              <a:ext cx="889" cy="889"/>
            </a:xfrm>
            <a:custGeom>
              <a:avLst/>
              <a:gdLst>
                <a:gd name="T0" fmla="*/ 374 w 889"/>
                <a:gd name="T1" fmla="*/ 3 h 889"/>
                <a:gd name="T2" fmla="*/ 288 w 889"/>
                <a:gd name="T3" fmla="*/ 21 h 889"/>
                <a:gd name="T4" fmla="*/ 209 w 889"/>
                <a:gd name="T5" fmla="*/ 53 h 889"/>
                <a:gd name="T6" fmla="*/ 141 w 889"/>
                <a:gd name="T7" fmla="*/ 101 h 889"/>
                <a:gd name="T8" fmla="*/ 86 w 889"/>
                <a:gd name="T9" fmla="*/ 162 h 889"/>
                <a:gd name="T10" fmla="*/ 40 w 889"/>
                <a:gd name="T11" fmla="*/ 233 h 889"/>
                <a:gd name="T12" fmla="*/ 12 w 889"/>
                <a:gd name="T13" fmla="*/ 314 h 889"/>
                <a:gd name="T14" fmla="*/ 0 w 889"/>
                <a:gd name="T15" fmla="*/ 399 h 889"/>
                <a:gd name="T16" fmla="*/ 5 w 889"/>
                <a:gd name="T17" fmla="*/ 488 h 889"/>
                <a:gd name="T18" fmla="*/ 25 w 889"/>
                <a:gd name="T19" fmla="*/ 574 h 889"/>
                <a:gd name="T20" fmla="*/ 63 w 889"/>
                <a:gd name="T21" fmla="*/ 655 h 889"/>
                <a:gd name="T22" fmla="*/ 116 w 889"/>
                <a:gd name="T23" fmla="*/ 728 h 889"/>
                <a:gd name="T24" fmla="*/ 182 w 889"/>
                <a:gd name="T25" fmla="*/ 791 h 889"/>
                <a:gd name="T26" fmla="*/ 255 w 889"/>
                <a:gd name="T27" fmla="*/ 839 h 889"/>
                <a:gd name="T28" fmla="*/ 338 w 889"/>
                <a:gd name="T29" fmla="*/ 872 h 889"/>
                <a:gd name="T30" fmla="*/ 424 w 889"/>
                <a:gd name="T31" fmla="*/ 887 h 889"/>
                <a:gd name="T32" fmla="*/ 513 w 889"/>
                <a:gd name="T33" fmla="*/ 887 h 889"/>
                <a:gd name="T34" fmla="*/ 598 w 889"/>
                <a:gd name="T35" fmla="*/ 872 h 889"/>
                <a:gd name="T36" fmla="*/ 674 w 889"/>
                <a:gd name="T37" fmla="*/ 839 h 889"/>
                <a:gd name="T38" fmla="*/ 745 w 889"/>
                <a:gd name="T39" fmla="*/ 791 h 889"/>
                <a:gd name="T40" fmla="*/ 803 w 889"/>
                <a:gd name="T41" fmla="*/ 728 h 889"/>
                <a:gd name="T42" fmla="*/ 849 w 889"/>
                <a:gd name="T43" fmla="*/ 655 h 889"/>
                <a:gd name="T44" fmla="*/ 879 w 889"/>
                <a:gd name="T45" fmla="*/ 574 h 889"/>
                <a:gd name="T46" fmla="*/ 889 w 889"/>
                <a:gd name="T47" fmla="*/ 488 h 889"/>
                <a:gd name="T48" fmla="*/ 884 w 889"/>
                <a:gd name="T49" fmla="*/ 402 h 889"/>
                <a:gd name="T50" fmla="*/ 864 w 889"/>
                <a:gd name="T51" fmla="*/ 316 h 889"/>
                <a:gd name="T52" fmla="*/ 826 w 889"/>
                <a:gd name="T53" fmla="*/ 235 h 889"/>
                <a:gd name="T54" fmla="*/ 773 w 889"/>
                <a:gd name="T55" fmla="*/ 162 h 889"/>
                <a:gd name="T56" fmla="*/ 707 w 889"/>
                <a:gd name="T57" fmla="*/ 99 h 889"/>
                <a:gd name="T58" fmla="*/ 634 w 889"/>
                <a:gd name="T59" fmla="*/ 51 h 889"/>
                <a:gd name="T60" fmla="*/ 551 w 889"/>
                <a:gd name="T61" fmla="*/ 18 h 889"/>
                <a:gd name="T62" fmla="*/ 465 w 889"/>
                <a:gd name="T63" fmla="*/ 3 h 8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89" h="889">
                  <a:moveTo>
                    <a:pt x="419" y="0"/>
                  </a:moveTo>
                  <a:lnTo>
                    <a:pt x="374" y="3"/>
                  </a:lnTo>
                  <a:lnTo>
                    <a:pt x="331" y="10"/>
                  </a:lnTo>
                  <a:lnTo>
                    <a:pt x="288" y="21"/>
                  </a:lnTo>
                  <a:lnTo>
                    <a:pt x="247" y="36"/>
                  </a:lnTo>
                  <a:lnTo>
                    <a:pt x="209" y="53"/>
                  </a:lnTo>
                  <a:lnTo>
                    <a:pt x="174" y="76"/>
                  </a:lnTo>
                  <a:lnTo>
                    <a:pt x="141" y="101"/>
                  </a:lnTo>
                  <a:lnTo>
                    <a:pt x="111" y="132"/>
                  </a:lnTo>
                  <a:lnTo>
                    <a:pt x="86" y="162"/>
                  </a:lnTo>
                  <a:lnTo>
                    <a:pt x="60" y="197"/>
                  </a:lnTo>
                  <a:lnTo>
                    <a:pt x="40" y="233"/>
                  </a:lnTo>
                  <a:lnTo>
                    <a:pt x="25" y="273"/>
                  </a:lnTo>
                  <a:lnTo>
                    <a:pt x="12" y="314"/>
                  </a:lnTo>
                  <a:lnTo>
                    <a:pt x="2" y="356"/>
                  </a:lnTo>
                  <a:lnTo>
                    <a:pt x="0" y="399"/>
                  </a:lnTo>
                  <a:lnTo>
                    <a:pt x="0" y="445"/>
                  </a:lnTo>
                  <a:lnTo>
                    <a:pt x="5" y="488"/>
                  </a:lnTo>
                  <a:lnTo>
                    <a:pt x="12" y="533"/>
                  </a:lnTo>
                  <a:lnTo>
                    <a:pt x="25" y="574"/>
                  </a:lnTo>
                  <a:lnTo>
                    <a:pt x="43" y="614"/>
                  </a:lnTo>
                  <a:lnTo>
                    <a:pt x="63" y="655"/>
                  </a:lnTo>
                  <a:lnTo>
                    <a:pt x="86" y="692"/>
                  </a:lnTo>
                  <a:lnTo>
                    <a:pt x="116" y="728"/>
                  </a:lnTo>
                  <a:lnTo>
                    <a:pt x="146" y="761"/>
                  </a:lnTo>
                  <a:lnTo>
                    <a:pt x="182" y="791"/>
                  </a:lnTo>
                  <a:lnTo>
                    <a:pt x="217" y="816"/>
                  </a:lnTo>
                  <a:lnTo>
                    <a:pt x="255" y="839"/>
                  </a:lnTo>
                  <a:lnTo>
                    <a:pt x="295" y="857"/>
                  </a:lnTo>
                  <a:lnTo>
                    <a:pt x="338" y="872"/>
                  </a:lnTo>
                  <a:lnTo>
                    <a:pt x="381" y="882"/>
                  </a:lnTo>
                  <a:lnTo>
                    <a:pt x="424" y="887"/>
                  </a:lnTo>
                  <a:lnTo>
                    <a:pt x="470" y="889"/>
                  </a:lnTo>
                  <a:lnTo>
                    <a:pt x="513" y="887"/>
                  </a:lnTo>
                  <a:lnTo>
                    <a:pt x="556" y="882"/>
                  </a:lnTo>
                  <a:lnTo>
                    <a:pt x="598" y="872"/>
                  </a:lnTo>
                  <a:lnTo>
                    <a:pt x="639" y="857"/>
                  </a:lnTo>
                  <a:lnTo>
                    <a:pt x="674" y="839"/>
                  </a:lnTo>
                  <a:lnTo>
                    <a:pt x="712" y="816"/>
                  </a:lnTo>
                  <a:lnTo>
                    <a:pt x="745" y="791"/>
                  </a:lnTo>
                  <a:lnTo>
                    <a:pt x="775" y="761"/>
                  </a:lnTo>
                  <a:lnTo>
                    <a:pt x="803" y="728"/>
                  </a:lnTo>
                  <a:lnTo>
                    <a:pt x="828" y="692"/>
                  </a:lnTo>
                  <a:lnTo>
                    <a:pt x="849" y="655"/>
                  </a:lnTo>
                  <a:lnTo>
                    <a:pt x="866" y="614"/>
                  </a:lnTo>
                  <a:lnTo>
                    <a:pt x="879" y="574"/>
                  </a:lnTo>
                  <a:lnTo>
                    <a:pt x="886" y="533"/>
                  </a:lnTo>
                  <a:lnTo>
                    <a:pt x="889" y="488"/>
                  </a:lnTo>
                  <a:lnTo>
                    <a:pt x="889" y="445"/>
                  </a:lnTo>
                  <a:lnTo>
                    <a:pt x="884" y="402"/>
                  </a:lnTo>
                  <a:lnTo>
                    <a:pt x="876" y="356"/>
                  </a:lnTo>
                  <a:lnTo>
                    <a:pt x="864" y="316"/>
                  </a:lnTo>
                  <a:lnTo>
                    <a:pt x="846" y="276"/>
                  </a:lnTo>
                  <a:lnTo>
                    <a:pt x="826" y="235"/>
                  </a:lnTo>
                  <a:lnTo>
                    <a:pt x="803" y="197"/>
                  </a:lnTo>
                  <a:lnTo>
                    <a:pt x="773" y="162"/>
                  </a:lnTo>
                  <a:lnTo>
                    <a:pt x="742" y="129"/>
                  </a:lnTo>
                  <a:lnTo>
                    <a:pt x="707" y="99"/>
                  </a:lnTo>
                  <a:lnTo>
                    <a:pt x="672" y="74"/>
                  </a:lnTo>
                  <a:lnTo>
                    <a:pt x="634" y="51"/>
                  </a:lnTo>
                  <a:lnTo>
                    <a:pt x="593" y="33"/>
                  </a:lnTo>
                  <a:lnTo>
                    <a:pt x="551" y="18"/>
                  </a:lnTo>
                  <a:lnTo>
                    <a:pt x="508" y="8"/>
                  </a:lnTo>
                  <a:lnTo>
                    <a:pt x="465" y="3"/>
                  </a:lnTo>
                  <a:lnTo>
                    <a:pt x="4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5"/>
            <p:cNvSpPr>
              <a:spLocks/>
            </p:cNvSpPr>
            <p:nvPr/>
          </p:nvSpPr>
          <p:spPr bwMode="auto">
            <a:xfrm>
              <a:off x="3895" y="2706"/>
              <a:ext cx="757" cy="758"/>
            </a:xfrm>
            <a:custGeom>
              <a:avLst/>
              <a:gdLst>
                <a:gd name="T0" fmla="*/ 399 w 757"/>
                <a:gd name="T1" fmla="*/ 758 h 758"/>
                <a:gd name="T2" fmla="*/ 361 w 757"/>
                <a:gd name="T3" fmla="*/ 755 h 758"/>
                <a:gd name="T4" fmla="*/ 323 w 757"/>
                <a:gd name="T5" fmla="*/ 750 h 758"/>
                <a:gd name="T6" fmla="*/ 287 w 757"/>
                <a:gd name="T7" fmla="*/ 740 h 758"/>
                <a:gd name="T8" fmla="*/ 252 w 757"/>
                <a:gd name="T9" fmla="*/ 727 h 758"/>
                <a:gd name="T10" fmla="*/ 219 w 757"/>
                <a:gd name="T11" fmla="*/ 712 h 758"/>
                <a:gd name="T12" fmla="*/ 186 w 757"/>
                <a:gd name="T13" fmla="*/ 695 h 758"/>
                <a:gd name="T14" fmla="*/ 156 w 757"/>
                <a:gd name="T15" fmla="*/ 672 h 758"/>
                <a:gd name="T16" fmla="*/ 126 w 757"/>
                <a:gd name="T17" fmla="*/ 647 h 758"/>
                <a:gd name="T18" fmla="*/ 98 w 757"/>
                <a:gd name="T19" fmla="*/ 619 h 758"/>
                <a:gd name="T20" fmla="*/ 75 w 757"/>
                <a:gd name="T21" fmla="*/ 589 h 758"/>
                <a:gd name="T22" fmla="*/ 55 w 757"/>
                <a:gd name="T23" fmla="*/ 558 h 758"/>
                <a:gd name="T24" fmla="*/ 37 w 757"/>
                <a:gd name="T25" fmla="*/ 523 h 758"/>
                <a:gd name="T26" fmla="*/ 22 w 757"/>
                <a:gd name="T27" fmla="*/ 490 h 758"/>
                <a:gd name="T28" fmla="*/ 10 w 757"/>
                <a:gd name="T29" fmla="*/ 452 h 758"/>
                <a:gd name="T30" fmla="*/ 2 w 757"/>
                <a:gd name="T31" fmla="*/ 417 h 758"/>
                <a:gd name="T32" fmla="*/ 0 w 757"/>
                <a:gd name="T33" fmla="*/ 379 h 758"/>
                <a:gd name="T34" fmla="*/ 0 w 757"/>
                <a:gd name="T35" fmla="*/ 341 h 758"/>
                <a:gd name="T36" fmla="*/ 2 w 757"/>
                <a:gd name="T37" fmla="*/ 303 h 758"/>
                <a:gd name="T38" fmla="*/ 10 w 757"/>
                <a:gd name="T39" fmla="*/ 268 h 758"/>
                <a:gd name="T40" fmla="*/ 20 w 757"/>
                <a:gd name="T41" fmla="*/ 232 h 758"/>
                <a:gd name="T42" fmla="*/ 35 w 757"/>
                <a:gd name="T43" fmla="*/ 200 h 758"/>
                <a:gd name="T44" fmla="*/ 50 w 757"/>
                <a:gd name="T45" fmla="*/ 169 h 758"/>
                <a:gd name="T46" fmla="*/ 73 w 757"/>
                <a:gd name="T47" fmla="*/ 139 h 758"/>
                <a:gd name="T48" fmla="*/ 96 w 757"/>
                <a:gd name="T49" fmla="*/ 111 h 758"/>
                <a:gd name="T50" fmla="*/ 123 w 757"/>
                <a:gd name="T51" fmla="*/ 86 h 758"/>
                <a:gd name="T52" fmla="*/ 151 w 757"/>
                <a:gd name="T53" fmla="*/ 63 h 758"/>
                <a:gd name="T54" fmla="*/ 181 w 757"/>
                <a:gd name="T55" fmla="*/ 45 h 758"/>
                <a:gd name="T56" fmla="*/ 214 w 757"/>
                <a:gd name="T57" fmla="*/ 28 h 758"/>
                <a:gd name="T58" fmla="*/ 250 w 757"/>
                <a:gd name="T59" fmla="*/ 18 h 758"/>
                <a:gd name="T60" fmla="*/ 285 w 757"/>
                <a:gd name="T61" fmla="*/ 8 h 758"/>
                <a:gd name="T62" fmla="*/ 320 w 757"/>
                <a:gd name="T63" fmla="*/ 3 h 758"/>
                <a:gd name="T64" fmla="*/ 358 w 757"/>
                <a:gd name="T65" fmla="*/ 0 h 758"/>
                <a:gd name="T66" fmla="*/ 396 w 757"/>
                <a:gd name="T67" fmla="*/ 3 h 758"/>
                <a:gd name="T68" fmla="*/ 434 w 757"/>
                <a:gd name="T69" fmla="*/ 8 h 758"/>
                <a:gd name="T70" fmla="*/ 469 w 757"/>
                <a:gd name="T71" fmla="*/ 18 h 758"/>
                <a:gd name="T72" fmla="*/ 505 w 757"/>
                <a:gd name="T73" fmla="*/ 28 h 758"/>
                <a:gd name="T74" fmla="*/ 538 w 757"/>
                <a:gd name="T75" fmla="*/ 45 h 758"/>
                <a:gd name="T76" fmla="*/ 570 w 757"/>
                <a:gd name="T77" fmla="*/ 63 h 758"/>
                <a:gd name="T78" fmla="*/ 601 w 757"/>
                <a:gd name="T79" fmla="*/ 86 h 758"/>
                <a:gd name="T80" fmla="*/ 631 w 757"/>
                <a:gd name="T81" fmla="*/ 111 h 758"/>
                <a:gd name="T82" fmla="*/ 659 w 757"/>
                <a:gd name="T83" fmla="*/ 139 h 758"/>
                <a:gd name="T84" fmla="*/ 682 w 757"/>
                <a:gd name="T85" fmla="*/ 169 h 758"/>
                <a:gd name="T86" fmla="*/ 702 w 757"/>
                <a:gd name="T87" fmla="*/ 200 h 758"/>
                <a:gd name="T88" fmla="*/ 719 w 757"/>
                <a:gd name="T89" fmla="*/ 232 h 758"/>
                <a:gd name="T90" fmla="*/ 735 w 757"/>
                <a:gd name="T91" fmla="*/ 268 h 758"/>
                <a:gd name="T92" fmla="*/ 745 w 757"/>
                <a:gd name="T93" fmla="*/ 303 h 758"/>
                <a:gd name="T94" fmla="*/ 752 w 757"/>
                <a:gd name="T95" fmla="*/ 341 h 758"/>
                <a:gd name="T96" fmla="*/ 757 w 757"/>
                <a:gd name="T97" fmla="*/ 379 h 758"/>
                <a:gd name="T98" fmla="*/ 752 w 757"/>
                <a:gd name="T99" fmla="*/ 455 h 758"/>
                <a:gd name="T100" fmla="*/ 735 w 757"/>
                <a:gd name="T101" fmla="*/ 525 h 758"/>
                <a:gd name="T102" fmla="*/ 704 w 757"/>
                <a:gd name="T103" fmla="*/ 591 h 758"/>
                <a:gd name="T104" fmla="*/ 661 w 757"/>
                <a:gd name="T105" fmla="*/ 647 h 758"/>
                <a:gd name="T106" fmla="*/ 606 w 757"/>
                <a:gd name="T107" fmla="*/ 692 h 758"/>
                <a:gd name="T108" fmla="*/ 545 w 757"/>
                <a:gd name="T109" fmla="*/ 727 h 758"/>
                <a:gd name="T110" fmla="*/ 474 w 757"/>
                <a:gd name="T111" fmla="*/ 750 h 758"/>
                <a:gd name="T112" fmla="*/ 399 w 757"/>
                <a:gd name="T113" fmla="*/ 758 h 7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57" h="758">
                  <a:moveTo>
                    <a:pt x="399" y="758"/>
                  </a:moveTo>
                  <a:lnTo>
                    <a:pt x="361" y="755"/>
                  </a:lnTo>
                  <a:lnTo>
                    <a:pt x="323" y="750"/>
                  </a:lnTo>
                  <a:lnTo>
                    <a:pt x="287" y="740"/>
                  </a:lnTo>
                  <a:lnTo>
                    <a:pt x="252" y="727"/>
                  </a:lnTo>
                  <a:lnTo>
                    <a:pt x="219" y="712"/>
                  </a:lnTo>
                  <a:lnTo>
                    <a:pt x="186" y="695"/>
                  </a:lnTo>
                  <a:lnTo>
                    <a:pt x="156" y="672"/>
                  </a:lnTo>
                  <a:lnTo>
                    <a:pt x="126" y="647"/>
                  </a:lnTo>
                  <a:lnTo>
                    <a:pt x="98" y="619"/>
                  </a:lnTo>
                  <a:lnTo>
                    <a:pt x="75" y="589"/>
                  </a:lnTo>
                  <a:lnTo>
                    <a:pt x="55" y="558"/>
                  </a:lnTo>
                  <a:lnTo>
                    <a:pt x="37" y="523"/>
                  </a:lnTo>
                  <a:lnTo>
                    <a:pt x="22" y="490"/>
                  </a:lnTo>
                  <a:lnTo>
                    <a:pt x="10" y="452"/>
                  </a:lnTo>
                  <a:lnTo>
                    <a:pt x="2" y="417"/>
                  </a:lnTo>
                  <a:lnTo>
                    <a:pt x="0" y="379"/>
                  </a:lnTo>
                  <a:lnTo>
                    <a:pt x="0" y="341"/>
                  </a:lnTo>
                  <a:lnTo>
                    <a:pt x="2" y="303"/>
                  </a:lnTo>
                  <a:lnTo>
                    <a:pt x="10" y="268"/>
                  </a:lnTo>
                  <a:lnTo>
                    <a:pt x="20" y="232"/>
                  </a:lnTo>
                  <a:lnTo>
                    <a:pt x="35" y="200"/>
                  </a:lnTo>
                  <a:lnTo>
                    <a:pt x="50" y="169"/>
                  </a:lnTo>
                  <a:lnTo>
                    <a:pt x="73" y="139"/>
                  </a:lnTo>
                  <a:lnTo>
                    <a:pt x="96" y="111"/>
                  </a:lnTo>
                  <a:lnTo>
                    <a:pt x="123" y="86"/>
                  </a:lnTo>
                  <a:lnTo>
                    <a:pt x="151" y="63"/>
                  </a:lnTo>
                  <a:lnTo>
                    <a:pt x="181" y="45"/>
                  </a:lnTo>
                  <a:lnTo>
                    <a:pt x="214" y="28"/>
                  </a:lnTo>
                  <a:lnTo>
                    <a:pt x="250" y="18"/>
                  </a:lnTo>
                  <a:lnTo>
                    <a:pt x="285" y="8"/>
                  </a:lnTo>
                  <a:lnTo>
                    <a:pt x="320" y="3"/>
                  </a:lnTo>
                  <a:lnTo>
                    <a:pt x="358" y="0"/>
                  </a:lnTo>
                  <a:lnTo>
                    <a:pt x="396" y="3"/>
                  </a:lnTo>
                  <a:lnTo>
                    <a:pt x="434" y="8"/>
                  </a:lnTo>
                  <a:lnTo>
                    <a:pt x="469" y="18"/>
                  </a:lnTo>
                  <a:lnTo>
                    <a:pt x="505" y="28"/>
                  </a:lnTo>
                  <a:lnTo>
                    <a:pt x="538" y="45"/>
                  </a:lnTo>
                  <a:lnTo>
                    <a:pt x="570" y="63"/>
                  </a:lnTo>
                  <a:lnTo>
                    <a:pt x="601" y="86"/>
                  </a:lnTo>
                  <a:lnTo>
                    <a:pt x="631" y="111"/>
                  </a:lnTo>
                  <a:lnTo>
                    <a:pt x="659" y="139"/>
                  </a:lnTo>
                  <a:lnTo>
                    <a:pt x="682" y="169"/>
                  </a:lnTo>
                  <a:lnTo>
                    <a:pt x="702" y="200"/>
                  </a:lnTo>
                  <a:lnTo>
                    <a:pt x="719" y="232"/>
                  </a:lnTo>
                  <a:lnTo>
                    <a:pt x="735" y="268"/>
                  </a:lnTo>
                  <a:lnTo>
                    <a:pt x="745" y="303"/>
                  </a:lnTo>
                  <a:lnTo>
                    <a:pt x="752" y="341"/>
                  </a:lnTo>
                  <a:lnTo>
                    <a:pt x="757" y="379"/>
                  </a:lnTo>
                  <a:lnTo>
                    <a:pt x="752" y="455"/>
                  </a:lnTo>
                  <a:lnTo>
                    <a:pt x="735" y="525"/>
                  </a:lnTo>
                  <a:lnTo>
                    <a:pt x="704" y="591"/>
                  </a:lnTo>
                  <a:lnTo>
                    <a:pt x="661" y="647"/>
                  </a:lnTo>
                  <a:lnTo>
                    <a:pt x="606" y="692"/>
                  </a:lnTo>
                  <a:lnTo>
                    <a:pt x="545" y="727"/>
                  </a:lnTo>
                  <a:lnTo>
                    <a:pt x="474" y="750"/>
                  </a:lnTo>
                  <a:lnTo>
                    <a:pt x="399" y="75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6"/>
            <p:cNvSpPr>
              <a:spLocks/>
            </p:cNvSpPr>
            <p:nvPr/>
          </p:nvSpPr>
          <p:spPr bwMode="auto">
            <a:xfrm>
              <a:off x="3937" y="2749"/>
              <a:ext cx="670" cy="669"/>
            </a:xfrm>
            <a:custGeom>
              <a:avLst/>
              <a:gdLst>
                <a:gd name="T0" fmla="*/ 319 w 670"/>
                <a:gd name="T1" fmla="*/ 0 h 669"/>
                <a:gd name="T2" fmla="*/ 251 w 670"/>
                <a:gd name="T3" fmla="*/ 8 h 669"/>
                <a:gd name="T4" fmla="*/ 190 w 670"/>
                <a:gd name="T5" fmla="*/ 28 h 669"/>
                <a:gd name="T6" fmla="*/ 134 w 670"/>
                <a:gd name="T7" fmla="*/ 58 h 669"/>
                <a:gd name="T8" fmla="*/ 86 w 670"/>
                <a:gd name="T9" fmla="*/ 98 h 669"/>
                <a:gd name="T10" fmla="*/ 48 w 670"/>
                <a:gd name="T11" fmla="*/ 149 h 669"/>
                <a:gd name="T12" fmla="*/ 21 w 670"/>
                <a:gd name="T13" fmla="*/ 205 h 669"/>
                <a:gd name="T14" fmla="*/ 3 w 670"/>
                <a:gd name="T15" fmla="*/ 268 h 669"/>
                <a:gd name="T16" fmla="*/ 0 w 670"/>
                <a:gd name="T17" fmla="*/ 336 h 669"/>
                <a:gd name="T18" fmla="*/ 3 w 670"/>
                <a:gd name="T19" fmla="*/ 369 h 669"/>
                <a:gd name="T20" fmla="*/ 11 w 670"/>
                <a:gd name="T21" fmla="*/ 402 h 669"/>
                <a:gd name="T22" fmla="*/ 21 w 670"/>
                <a:gd name="T23" fmla="*/ 434 h 669"/>
                <a:gd name="T24" fmla="*/ 33 w 670"/>
                <a:gd name="T25" fmla="*/ 465 h 669"/>
                <a:gd name="T26" fmla="*/ 48 w 670"/>
                <a:gd name="T27" fmla="*/ 492 h 669"/>
                <a:gd name="T28" fmla="*/ 66 w 670"/>
                <a:gd name="T29" fmla="*/ 523 h 669"/>
                <a:gd name="T30" fmla="*/ 89 w 670"/>
                <a:gd name="T31" fmla="*/ 548 h 669"/>
                <a:gd name="T32" fmla="*/ 112 w 670"/>
                <a:gd name="T33" fmla="*/ 573 h 669"/>
                <a:gd name="T34" fmla="*/ 137 w 670"/>
                <a:gd name="T35" fmla="*/ 596 h 669"/>
                <a:gd name="T36" fmla="*/ 165 w 670"/>
                <a:gd name="T37" fmla="*/ 614 h 669"/>
                <a:gd name="T38" fmla="*/ 195 w 670"/>
                <a:gd name="T39" fmla="*/ 631 h 669"/>
                <a:gd name="T40" fmla="*/ 225 w 670"/>
                <a:gd name="T41" fmla="*/ 644 h 669"/>
                <a:gd name="T42" fmla="*/ 256 w 670"/>
                <a:gd name="T43" fmla="*/ 657 h 669"/>
                <a:gd name="T44" fmla="*/ 288 w 670"/>
                <a:gd name="T45" fmla="*/ 664 h 669"/>
                <a:gd name="T46" fmla="*/ 321 w 670"/>
                <a:gd name="T47" fmla="*/ 667 h 669"/>
                <a:gd name="T48" fmla="*/ 354 w 670"/>
                <a:gd name="T49" fmla="*/ 669 h 669"/>
                <a:gd name="T50" fmla="*/ 387 w 670"/>
                <a:gd name="T51" fmla="*/ 667 h 669"/>
                <a:gd name="T52" fmla="*/ 420 w 670"/>
                <a:gd name="T53" fmla="*/ 664 h 669"/>
                <a:gd name="T54" fmla="*/ 450 w 670"/>
                <a:gd name="T55" fmla="*/ 657 h 669"/>
                <a:gd name="T56" fmla="*/ 480 w 670"/>
                <a:gd name="T57" fmla="*/ 644 h 669"/>
                <a:gd name="T58" fmla="*/ 511 w 670"/>
                <a:gd name="T59" fmla="*/ 631 h 669"/>
                <a:gd name="T60" fmla="*/ 536 w 670"/>
                <a:gd name="T61" fmla="*/ 614 h 669"/>
                <a:gd name="T62" fmla="*/ 564 w 670"/>
                <a:gd name="T63" fmla="*/ 596 h 669"/>
                <a:gd name="T64" fmla="*/ 586 w 670"/>
                <a:gd name="T65" fmla="*/ 573 h 669"/>
                <a:gd name="T66" fmla="*/ 607 w 670"/>
                <a:gd name="T67" fmla="*/ 548 h 669"/>
                <a:gd name="T68" fmla="*/ 624 w 670"/>
                <a:gd name="T69" fmla="*/ 523 h 669"/>
                <a:gd name="T70" fmla="*/ 640 w 670"/>
                <a:gd name="T71" fmla="*/ 492 h 669"/>
                <a:gd name="T72" fmla="*/ 652 w 670"/>
                <a:gd name="T73" fmla="*/ 465 h 669"/>
                <a:gd name="T74" fmla="*/ 662 w 670"/>
                <a:gd name="T75" fmla="*/ 434 h 669"/>
                <a:gd name="T76" fmla="*/ 667 w 670"/>
                <a:gd name="T77" fmla="*/ 402 h 669"/>
                <a:gd name="T78" fmla="*/ 670 w 670"/>
                <a:gd name="T79" fmla="*/ 369 h 669"/>
                <a:gd name="T80" fmla="*/ 670 w 670"/>
                <a:gd name="T81" fmla="*/ 336 h 669"/>
                <a:gd name="T82" fmla="*/ 667 w 670"/>
                <a:gd name="T83" fmla="*/ 303 h 669"/>
                <a:gd name="T84" fmla="*/ 660 w 670"/>
                <a:gd name="T85" fmla="*/ 270 h 669"/>
                <a:gd name="T86" fmla="*/ 650 w 670"/>
                <a:gd name="T87" fmla="*/ 237 h 669"/>
                <a:gd name="T88" fmla="*/ 637 w 670"/>
                <a:gd name="T89" fmla="*/ 207 h 669"/>
                <a:gd name="T90" fmla="*/ 622 w 670"/>
                <a:gd name="T91" fmla="*/ 177 h 669"/>
                <a:gd name="T92" fmla="*/ 604 w 670"/>
                <a:gd name="T93" fmla="*/ 149 h 669"/>
                <a:gd name="T94" fmla="*/ 584 w 670"/>
                <a:gd name="T95" fmla="*/ 124 h 669"/>
                <a:gd name="T96" fmla="*/ 559 w 670"/>
                <a:gd name="T97" fmla="*/ 98 h 669"/>
                <a:gd name="T98" fmla="*/ 533 w 670"/>
                <a:gd name="T99" fmla="*/ 76 h 669"/>
                <a:gd name="T100" fmla="*/ 506 w 670"/>
                <a:gd name="T101" fmla="*/ 56 h 669"/>
                <a:gd name="T102" fmla="*/ 478 w 670"/>
                <a:gd name="T103" fmla="*/ 40 h 669"/>
                <a:gd name="T104" fmla="*/ 448 w 670"/>
                <a:gd name="T105" fmla="*/ 25 h 669"/>
                <a:gd name="T106" fmla="*/ 417 w 670"/>
                <a:gd name="T107" fmla="*/ 15 h 669"/>
                <a:gd name="T108" fmla="*/ 384 w 670"/>
                <a:gd name="T109" fmla="*/ 8 h 669"/>
                <a:gd name="T110" fmla="*/ 352 w 670"/>
                <a:gd name="T111" fmla="*/ 2 h 669"/>
                <a:gd name="T112" fmla="*/ 319 w 670"/>
                <a:gd name="T113" fmla="*/ 0 h 6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70" h="669">
                  <a:moveTo>
                    <a:pt x="319" y="0"/>
                  </a:moveTo>
                  <a:lnTo>
                    <a:pt x="251" y="8"/>
                  </a:lnTo>
                  <a:lnTo>
                    <a:pt x="190" y="28"/>
                  </a:lnTo>
                  <a:lnTo>
                    <a:pt x="134" y="58"/>
                  </a:lnTo>
                  <a:lnTo>
                    <a:pt x="86" y="98"/>
                  </a:lnTo>
                  <a:lnTo>
                    <a:pt x="48" y="149"/>
                  </a:lnTo>
                  <a:lnTo>
                    <a:pt x="21" y="205"/>
                  </a:lnTo>
                  <a:lnTo>
                    <a:pt x="3" y="268"/>
                  </a:lnTo>
                  <a:lnTo>
                    <a:pt x="0" y="336"/>
                  </a:lnTo>
                  <a:lnTo>
                    <a:pt x="3" y="369"/>
                  </a:lnTo>
                  <a:lnTo>
                    <a:pt x="11" y="402"/>
                  </a:lnTo>
                  <a:lnTo>
                    <a:pt x="21" y="434"/>
                  </a:lnTo>
                  <a:lnTo>
                    <a:pt x="33" y="465"/>
                  </a:lnTo>
                  <a:lnTo>
                    <a:pt x="48" y="492"/>
                  </a:lnTo>
                  <a:lnTo>
                    <a:pt x="66" y="523"/>
                  </a:lnTo>
                  <a:lnTo>
                    <a:pt x="89" y="548"/>
                  </a:lnTo>
                  <a:lnTo>
                    <a:pt x="112" y="573"/>
                  </a:lnTo>
                  <a:lnTo>
                    <a:pt x="137" y="596"/>
                  </a:lnTo>
                  <a:lnTo>
                    <a:pt x="165" y="614"/>
                  </a:lnTo>
                  <a:lnTo>
                    <a:pt x="195" y="631"/>
                  </a:lnTo>
                  <a:lnTo>
                    <a:pt x="225" y="644"/>
                  </a:lnTo>
                  <a:lnTo>
                    <a:pt x="256" y="657"/>
                  </a:lnTo>
                  <a:lnTo>
                    <a:pt x="288" y="664"/>
                  </a:lnTo>
                  <a:lnTo>
                    <a:pt x="321" y="667"/>
                  </a:lnTo>
                  <a:lnTo>
                    <a:pt x="354" y="669"/>
                  </a:lnTo>
                  <a:lnTo>
                    <a:pt x="387" y="667"/>
                  </a:lnTo>
                  <a:lnTo>
                    <a:pt x="420" y="664"/>
                  </a:lnTo>
                  <a:lnTo>
                    <a:pt x="450" y="657"/>
                  </a:lnTo>
                  <a:lnTo>
                    <a:pt x="480" y="644"/>
                  </a:lnTo>
                  <a:lnTo>
                    <a:pt x="511" y="631"/>
                  </a:lnTo>
                  <a:lnTo>
                    <a:pt x="536" y="614"/>
                  </a:lnTo>
                  <a:lnTo>
                    <a:pt x="564" y="596"/>
                  </a:lnTo>
                  <a:lnTo>
                    <a:pt x="586" y="573"/>
                  </a:lnTo>
                  <a:lnTo>
                    <a:pt x="607" y="548"/>
                  </a:lnTo>
                  <a:lnTo>
                    <a:pt x="624" y="523"/>
                  </a:lnTo>
                  <a:lnTo>
                    <a:pt x="640" y="492"/>
                  </a:lnTo>
                  <a:lnTo>
                    <a:pt x="652" y="465"/>
                  </a:lnTo>
                  <a:lnTo>
                    <a:pt x="662" y="434"/>
                  </a:lnTo>
                  <a:lnTo>
                    <a:pt x="667" y="402"/>
                  </a:lnTo>
                  <a:lnTo>
                    <a:pt x="670" y="369"/>
                  </a:lnTo>
                  <a:lnTo>
                    <a:pt x="670" y="336"/>
                  </a:lnTo>
                  <a:lnTo>
                    <a:pt x="667" y="303"/>
                  </a:lnTo>
                  <a:lnTo>
                    <a:pt x="660" y="270"/>
                  </a:lnTo>
                  <a:lnTo>
                    <a:pt x="650" y="237"/>
                  </a:lnTo>
                  <a:lnTo>
                    <a:pt x="637" y="207"/>
                  </a:lnTo>
                  <a:lnTo>
                    <a:pt x="622" y="177"/>
                  </a:lnTo>
                  <a:lnTo>
                    <a:pt x="604" y="149"/>
                  </a:lnTo>
                  <a:lnTo>
                    <a:pt x="584" y="124"/>
                  </a:lnTo>
                  <a:lnTo>
                    <a:pt x="559" y="98"/>
                  </a:lnTo>
                  <a:lnTo>
                    <a:pt x="533" y="76"/>
                  </a:lnTo>
                  <a:lnTo>
                    <a:pt x="506" y="56"/>
                  </a:lnTo>
                  <a:lnTo>
                    <a:pt x="478" y="40"/>
                  </a:lnTo>
                  <a:lnTo>
                    <a:pt x="448" y="25"/>
                  </a:lnTo>
                  <a:lnTo>
                    <a:pt x="417" y="15"/>
                  </a:lnTo>
                  <a:lnTo>
                    <a:pt x="384" y="8"/>
                  </a:lnTo>
                  <a:lnTo>
                    <a:pt x="352" y="2"/>
                  </a:lnTo>
                  <a:lnTo>
                    <a:pt x="3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7"/>
            <p:cNvSpPr>
              <a:spLocks/>
            </p:cNvSpPr>
            <p:nvPr/>
          </p:nvSpPr>
          <p:spPr bwMode="auto">
            <a:xfrm>
              <a:off x="4006" y="2817"/>
              <a:ext cx="535" cy="536"/>
            </a:xfrm>
            <a:custGeom>
              <a:avLst/>
              <a:gdLst>
                <a:gd name="T0" fmla="*/ 283 w 535"/>
                <a:gd name="T1" fmla="*/ 536 h 536"/>
                <a:gd name="T2" fmla="*/ 255 w 535"/>
                <a:gd name="T3" fmla="*/ 533 h 536"/>
                <a:gd name="T4" fmla="*/ 230 w 535"/>
                <a:gd name="T5" fmla="*/ 531 h 536"/>
                <a:gd name="T6" fmla="*/ 202 w 535"/>
                <a:gd name="T7" fmla="*/ 523 h 536"/>
                <a:gd name="T8" fmla="*/ 179 w 535"/>
                <a:gd name="T9" fmla="*/ 515 h 536"/>
                <a:gd name="T10" fmla="*/ 154 w 535"/>
                <a:gd name="T11" fmla="*/ 505 h 536"/>
                <a:gd name="T12" fmla="*/ 131 w 535"/>
                <a:gd name="T13" fmla="*/ 490 h 536"/>
                <a:gd name="T14" fmla="*/ 108 w 535"/>
                <a:gd name="T15" fmla="*/ 475 h 536"/>
                <a:gd name="T16" fmla="*/ 88 w 535"/>
                <a:gd name="T17" fmla="*/ 457 h 536"/>
                <a:gd name="T18" fmla="*/ 70 w 535"/>
                <a:gd name="T19" fmla="*/ 437 h 536"/>
                <a:gd name="T20" fmla="*/ 53 w 535"/>
                <a:gd name="T21" fmla="*/ 417 h 536"/>
                <a:gd name="T22" fmla="*/ 38 w 535"/>
                <a:gd name="T23" fmla="*/ 394 h 536"/>
                <a:gd name="T24" fmla="*/ 25 w 535"/>
                <a:gd name="T25" fmla="*/ 369 h 536"/>
                <a:gd name="T26" fmla="*/ 15 w 535"/>
                <a:gd name="T27" fmla="*/ 346 h 536"/>
                <a:gd name="T28" fmla="*/ 7 w 535"/>
                <a:gd name="T29" fmla="*/ 321 h 536"/>
                <a:gd name="T30" fmla="*/ 2 w 535"/>
                <a:gd name="T31" fmla="*/ 293 h 536"/>
                <a:gd name="T32" fmla="*/ 0 w 535"/>
                <a:gd name="T33" fmla="*/ 268 h 536"/>
                <a:gd name="T34" fmla="*/ 2 w 535"/>
                <a:gd name="T35" fmla="*/ 215 h 536"/>
                <a:gd name="T36" fmla="*/ 15 w 535"/>
                <a:gd name="T37" fmla="*/ 164 h 536"/>
                <a:gd name="T38" fmla="*/ 35 w 535"/>
                <a:gd name="T39" fmla="*/ 119 h 536"/>
                <a:gd name="T40" fmla="*/ 68 w 535"/>
                <a:gd name="T41" fmla="*/ 78 h 536"/>
                <a:gd name="T42" fmla="*/ 86 w 535"/>
                <a:gd name="T43" fmla="*/ 61 h 536"/>
                <a:gd name="T44" fmla="*/ 106 w 535"/>
                <a:gd name="T45" fmla="*/ 46 h 536"/>
                <a:gd name="T46" fmla="*/ 128 w 535"/>
                <a:gd name="T47" fmla="*/ 30 h 536"/>
                <a:gd name="T48" fmla="*/ 151 w 535"/>
                <a:gd name="T49" fmla="*/ 20 h 536"/>
                <a:gd name="T50" fmla="*/ 176 w 535"/>
                <a:gd name="T51" fmla="*/ 13 h 536"/>
                <a:gd name="T52" fmla="*/ 199 w 535"/>
                <a:gd name="T53" fmla="*/ 5 h 536"/>
                <a:gd name="T54" fmla="*/ 227 w 535"/>
                <a:gd name="T55" fmla="*/ 3 h 536"/>
                <a:gd name="T56" fmla="*/ 252 w 535"/>
                <a:gd name="T57" fmla="*/ 0 h 536"/>
                <a:gd name="T58" fmla="*/ 278 w 535"/>
                <a:gd name="T59" fmla="*/ 3 h 536"/>
                <a:gd name="T60" fmla="*/ 305 w 535"/>
                <a:gd name="T61" fmla="*/ 5 h 536"/>
                <a:gd name="T62" fmla="*/ 331 w 535"/>
                <a:gd name="T63" fmla="*/ 13 h 536"/>
                <a:gd name="T64" fmla="*/ 356 w 535"/>
                <a:gd name="T65" fmla="*/ 20 h 536"/>
                <a:gd name="T66" fmla="*/ 381 w 535"/>
                <a:gd name="T67" fmla="*/ 30 h 536"/>
                <a:gd name="T68" fmla="*/ 404 w 535"/>
                <a:gd name="T69" fmla="*/ 46 h 536"/>
                <a:gd name="T70" fmla="*/ 427 w 535"/>
                <a:gd name="T71" fmla="*/ 61 h 536"/>
                <a:gd name="T72" fmla="*/ 447 w 535"/>
                <a:gd name="T73" fmla="*/ 78 h 536"/>
                <a:gd name="T74" fmla="*/ 464 w 535"/>
                <a:gd name="T75" fmla="*/ 99 h 536"/>
                <a:gd name="T76" fmla="*/ 482 w 535"/>
                <a:gd name="T77" fmla="*/ 119 h 536"/>
                <a:gd name="T78" fmla="*/ 497 w 535"/>
                <a:gd name="T79" fmla="*/ 142 h 536"/>
                <a:gd name="T80" fmla="*/ 510 w 535"/>
                <a:gd name="T81" fmla="*/ 164 h 536"/>
                <a:gd name="T82" fmla="*/ 520 w 535"/>
                <a:gd name="T83" fmla="*/ 190 h 536"/>
                <a:gd name="T84" fmla="*/ 528 w 535"/>
                <a:gd name="T85" fmla="*/ 215 h 536"/>
                <a:gd name="T86" fmla="*/ 533 w 535"/>
                <a:gd name="T87" fmla="*/ 243 h 536"/>
                <a:gd name="T88" fmla="*/ 535 w 535"/>
                <a:gd name="T89" fmla="*/ 268 h 536"/>
                <a:gd name="T90" fmla="*/ 533 w 535"/>
                <a:gd name="T91" fmla="*/ 321 h 536"/>
                <a:gd name="T92" fmla="*/ 520 w 535"/>
                <a:gd name="T93" fmla="*/ 371 h 536"/>
                <a:gd name="T94" fmla="*/ 497 w 535"/>
                <a:gd name="T95" fmla="*/ 417 h 536"/>
                <a:gd name="T96" fmla="*/ 467 w 535"/>
                <a:gd name="T97" fmla="*/ 457 h 536"/>
                <a:gd name="T98" fmla="*/ 429 w 535"/>
                <a:gd name="T99" fmla="*/ 490 h 536"/>
                <a:gd name="T100" fmla="*/ 386 w 535"/>
                <a:gd name="T101" fmla="*/ 515 h 536"/>
                <a:gd name="T102" fmla="*/ 336 w 535"/>
                <a:gd name="T103" fmla="*/ 531 h 536"/>
                <a:gd name="T104" fmla="*/ 283 w 535"/>
                <a:gd name="T105" fmla="*/ 536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35" h="536">
                  <a:moveTo>
                    <a:pt x="283" y="536"/>
                  </a:moveTo>
                  <a:lnTo>
                    <a:pt x="255" y="533"/>
                  </a:lnTo>
                  <a:lnTo>
                    <a:pt x="230" y="531"/>
                  </a:lnTo>
                  <a:lnTo>
                    <a:pt x="202" y="523"/>
                  </a:lnTo>
                  <a:lnTo>
                    <a:pt x="179" y="515"/>
                  </a:lnTo>
                  <a:lnTo>
                    <a:pt x="154" y="505"/>
                  </a:lnTo>
                  <a:lnTo>
                    <a:pt x="131" y="490"/>
                  </a:lnTo>
                  <a:lnTo>
                    <a:pt x="108" y="475"/>
                  </a:lnTo>
                  <a:lnTo>
                    <a:pt x="88" y="457"/>
                  </a:lnTo>
                  <a:lnTo>
                    <a:pt x="70" y="437"/>
                  </a:lnTo>
                  <a:lnTo>
                    <a:pt x="53" y="417"/>
                  </a:lnTo>
                  <a:lnTo>
                    <a:pt x="38" y="394"/>
                  </a:lnTo>
                  <a:lnTo>
                    <a:pt x="25" y="369"/>
                  </a:lnTo>
                  <a:lnTo>
                    <a:pt x="15" y="346"/>
                  </a:lnTo>
                  <a:lnTo>
                    <a:pt x="7" y="321"/>
                  </a:lnTo>
                  <a:lnTo>
                    <a:pt x="2" y="293"/>
                  </a:lnTo>
                  <a:lnTo>
                    <a:pt x="0" y="268"/>
                  </a:lnTo>
                  <a:lnTo>
                    <a:pt x="2" y="215"/>
                  </a:lnTo>
                  <a:lnTo>
                    <a:pt x="15" y="164"/>
                  </a:lnTo>
                  <a:lnTo>
                    <a:pt x="35" y="119"/>
                  </a:lnTo>
                  <a:lnTo>
                    <a:pt x="68" y="78"/>
                  </a:lnTo>
                  <a:lnTo>
                    <a:pt x="86" y="61"/>
                  </a:lnTo>
                  <a:lnTo>
                    <a:pt x="106" y="46"/>
                  </a:lnTo>
                  <a:lnTo>
                    <a:pt x="128" y="30"/>
                  </a:lnTo>
                  <a:lnTo>
                    <a:pt x="151" y="20"/>
                  </a:lnTo>
                  <a:lnTo>
                    <a:pt x="176" y="13"/>
                  </a:lnTo>
                  <a:lnTo>
                    <a:pt x="199" y="5"/>
                  </a:lnTo>
                  <a:lnTo>
                    <a:pt x="227" y="3"/>
                  </a:lnTo>
                  <a:lnTo>
                    <a:pt x="252" y="0"/>
                  </a:lnTo>
                  <a:lnTo>
                    <a:pt x="278" y="3"/>
                  </a:lnTo>
                  <a:lnTo>
                    <a:pt x="305" y="5"/>
                  </a:lnTo>
                  <a:lnTo>
                    <a:pt x="331" y="13"/>
                  </a:lnTo>
                  <a:lnTo>
                    <a:pt x="356" y="20"/>
                  </a:lnTo>
                  <a:lnTo>
                    <a:pt x="381" y="30"/>
                  </a:lnTo>
                  <a:lnTo>
                    <a:pt x="404" y="46"/>
                  </a:lnTo>
                  <a:lnTo>
                    <a:pt x="427" y="61"/>
                  </a:lnTo>
                  <a:lnTo>
                    <a:pt x="447" y="78"/>
                  </a:lnTo>
                  <a:lnTo>
                    <a:pt x="464" y="99"/>
                  </a:lnTo>
                  <a:lnTo>
                    <a:pt x="482" y="119"/>
                  </a:lnTo>
                  <a:lnTo>
                    <a:pt x="497" y="142"/>
                  </a:lnTo>
                  <a:lnTo>
                    <a:pt x="510" y="164"/>
                  </a:lnTo>
                  <a:lnTo>
                    <a:pt x="520" y="190"/>
                  </a:lnTo>
                  <a:lnTo>
                    <a:pt x="528" y="215"/>
                  </a:lnTo>
                  <a:lnTo>
                    <a:pt x="533" y="243"/>
                  </a:lnTo>
                  <a:lnTo>
                    <a:pt x="535" y="268"/>
                  </a:lnTo>
                  <a:lnTo>
                    <a:pt x="533" y="321"/>
                  </a:lnTo>
                  <a:lnTo>
                    <a:pt x="520" y="371"/>
                  </a:lnTo>
                  <a:lnTo>
                    <a:pt x="497" y="417"/>
                  </a:lnTo>
                  <a:lnTo>
                    <a:pt x="467" y="457"/>
                  </a:lnTo>
                  <a:lnTo>
                    <a:pt x="429" y="490"/>
                  </a:lnTo>
                  <a:lnTo>
                    <a:pt x="386" y="515"/>
                  </a:lnTo>
                  <a:lnTo>
                    <a:pt x="336" y="531"/>
                  </a:lnTo>
                  <a:lnTo>
                    <a:pt x="283" y="53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8"/>
            <p:cNvSpPr>
              <a:spLocks/>
            </p:cNvSpPr>
            <p:nvPr/>
          </p:nvSpPr>
          <p:spPr bwMode="auto">
            <a:xfrm>
              <a:off x="2536" y="2405"/>
              <a:ext cx="666" cy="670"/>
            </a:xfrm>
            <a:custGeom>
              <a:avLst/>
              <a:gdLst>
                <a:gd name="T0" fmla="*/ 315 w 666"/>
                <a:gd name="T1" fmla="*/ 0 h 670"/>
                <a:gd name="T2" fmla="*/ 250 w 666"/>
                <a:gd name="T3" fmla="*/ 8 h 670"/>
                <a:gd name="T4" fmla="*/ 189 w 666"/>
                <a:gd name="T5" fmla="*/ 28 h 670"/>
                <a:gd name="T6" fmla="*/ 133 w 666"/>
                <a:gd name="T7" fmla="*/ 59 h 670"/>
                <a:gd name="T8" fmla="*/ 85 w 666"/>
                <a:gd name="T9" fmla="*/ 99 h 670"/>
                <a:gd name="T10" fmla="*/ 48 w 666"/>
                <a:gd name="T11" fmla="*/ 149 h 670"/>
                <a:gd name="T12" fmla="*/ 20 w 666"/>
                <a:gd name="T13" fmla="*/ 205 h 670"/>
                <a:gd name="T14" fmla="*/ 2 w 666"/>
                <a:gd name="T15" fmla="*/ 268 h 670"/>
                <a:gd name="T16" fmla="*/ 0 w 666"/>
                <a:gd name="T17" fmla="*/ 336 h 670"/>
                <a:gd name="T18" fmla="*/ 2 w 666"/>
                <a:gd name="T19" fmla="*/ 369 h 670"/>
                <a:gd name="T20" fmla="*/ 10 w 666"/>
                <a:gd name="T21" fmla="*/ 402 h 670"/>
                <a:gd name="T22" fmla="*/ 20 w 666"/>
                <a:gd name="T23" fmla="*/ 432 h 670"/>
                <a:gd name="T24" fmla="*/ 32 w 666"/>
                <a:gd name="T25" fmla="*/ 463 h 670"/>
                <a:gd name="T26" fmla="*/ 48 w 666"/>
                <a:gd name="T27" fmla="*/ 493 h 670"/>
                <a:gd name="T28" fmla="*/ 65 w 666"/>
                <a:gd name="T29" fmla="*/ 521 h 670"/>
                <a:gd name="T30" fmla="*/ 88 w 666"/>
                <a:gd name="T31" fmla="*/ 546 h 670"/>
                <a:gd name="T32" fmla="*/ 111 w 666"/>
                <a:gd name="T33" fmla="*/ 571 h 670"/>
                <a:gd name="T34" fmla="*/ 136 w 666"/>
                <a:gd name="T35" fmla="*/ 594 h 670"/>
                <a:gd name="T36" fmla="*/ 164 w 666"/>
                <a:gd name="T37" fmla="*/ 614 h 670"/>
                <a:gd name="T38" fmla="*/ 194 w 666"/>
                <a:gd name="T39" fmla="*/ 629 h 670"/>
                <a:gd name="T40" fmla="*/ 224 w 666"/>
                <a:gd name="T41" fmla="*/ 645 h 670"/>
                <a:gd name="T42" fmla="*/ 255 w 666"/>
                <a:gd name="T43" fmla="*/ 655 h 670"/>
                <a:gd name="T44" fmla="*/ 288 w 666"/>
                <a:gd name="T45" fmla="*/ 662 h 670"/>
                <a:gd name="T46" fmla="*/ 318 w 666"/>
                <a:gd name="T47" fmla="*/ 667 h 670"/>
                <a:gd name="T48" fmla="*/ 351 w 666"/>
                <a:gd name="T49" fmla="*/ 670 h 670"/>
                <a:gd name="T50" fmla="*/ 383 w 666"/>
                <a:gd name="T51" fmla="*/ 667 h 670"/>
                <a:gd name="T52" fmla="*/ 416 w 666"/>
                <a:gd name="T53" fmla="*/ 662 h 670"/>
                <a:gd name="T54" fmla="*/ 449 w 666"/>
                <a:gd name="T55" fmla="*/ 655 h 670"/>
                <a:gd name="T56" fmla="*/ 479 w 666"/>
                <a:gd name="T57" fmla="*/ 645 h 670"/>
                <a:gd name="T58" fmla="*/ 507 w 666"/>
                <a:gd name="T59" fmla="*/ 629 h 670"/>
                <a:gd name="T60" fmla="*/ 535 w 666"/>
                <a:gd name="T61" fmla="*/ 614 h 670"/>
                <a:gd name="T62" fmla="*/ 560 w 666"/>
                <a:gd name="T63" fmla="*/ 594 h 670"/>
                <a:gd name="T64" fmla="*/ 583 w 666"/>
                <a:gd name="T65" fmla="*/ 571 h 670"/>
                <a:gd name="T66" fmla="*/ 603 w 666"/>
                <a:gd name="T67" fmla="*/ 546 h 670"/>
                <a:gd name="T68" fmla="*/ 621 w 666"/>
                <a:gd name="T69" fmla="*/ 521 h 670"/>
                <a:gd name="T70" fmla="*/ 636 w 666"/>
                <a:gd name="T71" fmla="*/ 493 h 670"/>
                <a:gd name="T72" fmla="*/ 649 w 666"/>
                <a:gd name="T73" fmla="*/ 463 h 670"/>
                <a:gd name="T74" fmla="*/ 659 w 666"/>
                <a:gd name="T75" fmla="*/ 432 h 670"/>
                <a:gd name="T76" fmla="*/ 664 w 666"/>
                <a:gd name="T77" fmla="*/ 402 h 670"/>
                <a:gd name="T78" fmla="*/ 666 w 666"/>
                <a:gd name="T79" fmla="*/ 369 h 670"/>
                <a:gd name="T80" fmla="*/ 666 w 666"/>
                <a:gd name="T81" fmla="*/ 336 h 670"/>
                <a:gd name="T82" fmla="*/ 664 w 666"/>
                <a:gd name="T83" fmla="*/ 304 h 670"/>
                <a:gd name="T84" fmla="*/ 656 w 666"/>
                <a:gd name="T85" fmla="*/ 271 h 670"/>
                <a:gd name="T86" fmla="*/ 646 w 666"/>
                <a:gd name="T87" fmla="*/ 238 h 670"/>
                <a:gd name="T88" fmla="*/ 634 w 666"/>
                <a:gd name="T89" fmla="*/ 208 h 670"/>
                <a:gd name="T90" fmla="*/ 618 w 666"/>
                <a:gd name="T91" fmla="*/ 177 h 670"/>
                <a:gd name="T92" fmla="*/ 601 w 666"/>
                <a:gd name="T93" fmla="*/ 149 h 670"/>
                <a:gd name="T94" fmla="*/ 581 w 666"/>
                <a:gd name="T95" fmla="*/ 124 h 670"/>
                <a:gd name="T96" fmla="*/ 555 w 666"/>
                <a:gd name="T97" fmla="*/ 99 h 670"/>
                <a:gd name="T98" fmla="*/ 530 w 666"/>
                <a:gd name="T99" fmla="*/ 76 h 670"/>
                <a:gd name="T100" fmla="*/ 502 w 666"/>
                <a:gd name="T101" fmla="*/ 56 h 670"/>
                <a:gd name="T102" fmla="*/ 474 w 666"/>
                <a:gd name="T103" fmla="*/ 41 h 670"/>
                <a:gd name="T104" fmla="*/ 444 w 666"/>
                <a:gd name="T105" fmla="*/ 26 h 670"/>
                <a:gd name="T106" fmla="*/ 414 w 666"/>
                <a:gd name="T107" fmla="*/ 16 h 670"/>
                <a:gd name="T108" fmla="*/ 381 w 666"/>
                <a:gd name="T109" fmla="*/ 8 h 670"/>
                <a:gd name="T110" fmla="*/ 348 w 666"/>
                <a:gd name="T111" fmla="*/ 3 h 670"/>
                <a:gd name="T112" fmla="*/ 315 w 666"/>
                <a:gd name="T113" fmla="*/ 0 h 6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66" h="670">
                  <a:moveTo>
                    <a:pt x="315" y="0"/>
                  </a:moveTo>
                  <a:lnTo>
                    <a:pt x="250" y="8"/>
                  </a:lnTo>
                  <a:lnTo>
                    <a:pt x="189" y="28"/>
                  </a:lnTo>
                  <a:lnTo>
                    <a:pt x="133" y="59"/>
                  </a:lnTo>
                  <a:lnTo>
                    <a:pt x="85" y="99"/>
                  </a:lnTo>
                  <a:lnTo>
                    <a:pt x="48" y="149"/>
                  </a:lnTo>
                  <a:lnTo>
                    <a:pt x="20" y="205"/>
                  </a:lnTo>
                  <a:lnTo>
                    <a:pt x="2" y="268"/>
                  </a:lnTo>
                  <a:lnTo>
                    <a:pt x="0" y="336"/>
                  </a:lnTo>
                  <a:lnTo>
                    <a:pt x="2" y="369"/>
                  </a:lnTo>
                  <a:lnTo>
                    <a:pt x="10" y="402"/>
                  </a:lnTo>
                  <a:lnTo>
                    <a:pt x="20" y="432"/>
                  </a:lnTo>
                  <a:lnTo>
                    <a:pt x="32" y="463"/>
                  </a:lnTo>
                  <a:lnTo>
                    <a:pt x="48" y="493"/>
                  </a:lnTo>
                  <a:lnTo>
                    <a:pt x="65" y="521"/>
                  </a:lnTo>
                  <a:lnTo>
                    <a:pt x="88" y="546"/>
                  </a:lnTo>
                  <a:lnTo>
                    <a:pt x="111" y="571"/>
                  </a:lnTo>
                  <a:lnTo>
                    <a:pt x="136" y="594"/>
                  </a:lnTo>
                  <a:lnTo>
                    <a:pt x="164" y="614"/>
                  </a:lnTo>
                  <a:lnTo>
                    <a:pt x="194" y="629"/>
                  </a:lnTo>
                  <a:lnTo>
                    <a:pt x="224" y="645"/>
                  </a:lnTo>
                  <a:lnTo>
                    <a:pt x="255" y="655"/>
                  </a:lnTo>
                  <a:lnTo>
                    <a:pt x="288" y="662"/>
                  </a:lnTo>
                  <a:lnTo>
                    <a:pt x="318" y="667"/>
                  </a:lnTo>
                  <a:lnTo>
                    <a:pt x="351" y="670"/>
                  </a:lnTo>
                  <a:lnTo>
                    <a:pt x="383" y="667"/>
                  </a:lnTo>
                  <a:lnTo>
                    <a:pt x="416" y="662"/>
                  </a:lnTo>
                  <a:lnTo>
                    <a:pt x="449" y="655"/>
                  </a:lnTo>
                  <a:lnTo>
                    <a:pt x="479" y="645"/>
                  </a:lnTo>
                  <a:lnTo>
                    <a:pt x="507" y="629"/>
                  </a:lnTo>
                  <a:lnTo>
                    <a:pt x="535" y="614"/>
                  </a:lnTo>
                  <a:lnTo>
                    <a:pt x="560" y="594"/>
                  </a:lnTo>
                  <a:lnTo>
                    <a:pt x="583" y="571"/>
                  </a:lnTo>
                  <a:lnTo>
                    <a:pt x="603" y="546"/>
                  </a:lnTo>
                  <a:lnTo>
                    <a:pt x="621" y="521"/>
                  </a:lnTo>
                  <a:lnTo>
                    <a:pt x="636" y="493"/>
                  </a:lnTo>
                  <a:lnTo>
                    <a:pt x="649" y="463"/>
                  </a:lnTo>
                  <a:lnTo>
                    <a:pt x="659" y="432"/>
                  </a:lnTo>
                  <a:lnTo>
                    <a:pt x="664" y="402"/>
                  </a:lnTo>
                  <a:lnTo>
                    <a:pt x="666" y="369"/>
                  </a:lnTo>
                  <a:lnTo>
                    <a:pt x="666" y="336"/>
                  </a:lnTo>
                  <a:lnTo>
                    <a:pt x="664" y="304"/>
                  </a:lnTo>
                  <a:lnTo>
                    <a:pt x="656" y="271"/>
                  </a:lnTo>
                  <a:lnTo>
                    <a:pt x="646" y="238"/>
                  </a:lnTo>
                  <a:lnTo>
                    <a:pt x="634" y="208"/>
                  </a:lnTo>
                  <a:lnTo>
                    <a:pt x="618" y="177"/>
                  </a:lnTo>
                  <a:lnTo>
                    <a:pt x="601" y="149"/>
                  </a:lnTo>
                  <a:lnTo>
                    <a:pt x="581" y="124"/>
                  </a:lnTo>
                  <a:lnTo>
                    <a:pt x="555" y="99"/>
                  </a:lnTo>
                  <a:lnTo>
                    <a:pt x="530" y="76"/>
                  </a:lnTo>
                  <a:lnTo>
                    <a:pt x="502" y="56"/>
                  </a:lnTo>
                  <a:lnTo>
                    <a:pt x="474" y="41"/>
                  </a:lnTo>
                  <a:lnTo>
                    <a:pt x="444" y="26"/>
                  </a:lnTo>
                  <a:lnTo>
                    <a:pt x="414" y="16"/>
                  </a:lnTo>
                  <a:lnTo>
                    <a:pt x="381" y="8"/>
                  </a:lnTo>
                  <a:lnTo>
                    <a:pt x="348" y="3"/>
                  </a:lnTo>
                  <a:lnTo>
                    <a:pt x="31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2604" y="2474"/>
              <a:ext cx="533" cy="533"/>
            </a:xfrm>
            <a:custGeom>
              <a:avLst/>
              <a:gdLst>
                <a:gd name="T0" fmla="*/ 280 w 533"/>
                <a:gd name="T1" fmla="*/ 533 h 533"/>
                <a:gd name="T2" fmla="*/ 255 w 533"/>
                <a:gd name="T3" fmla="*/ 530 h 533"/>
                <a:gd name="T4" fmla="*/ 227 w 533"/>
                <a:gd name="T5" fmla="*/ 528 h 533"/>
                <a:gd name="T6" fmla="*/ 202 w 533"/>
                <a:gd name="T7" fmla="*/ 520 h 533"/>
                <a:gd name="T8" fmla="*/ 177 w 533"/>
                <a:gd name="T9" fmla="*/ 512 h 533"/>
                <a:gd name="T10" fmla="*/ 154 w 533"/>
                <a:gd name="T11" fmla="*/ 502 h 533"/>
                <a:gd name="T12" fmla="*/ 131 w 533"/>
                <a:gd name="T13" fmla="*/ 487 h 533"/>
                <a:gd name="T14" fmla="*/ 108 w 533"/>
                <a:gd name="T15" fmla="*/ 472 h 533"/>
                <a:gd name="T16" fmla="*/ 88 w 533"/>
                <a:gd name="T17" fmla="*/ 454 h 533"/>
                <a:gd name="T18" fmla="*/ 70 w 533"/>
                <a:gd name="T19" fmla="*/ 434 h 533"/>
                <a:gd name="T20" fmla="*/ 53 w 533"/>
                <a:gd name="T21" fmla="*/ 414 h 533"/>
                <a:gd name="T22" fmla="*/ 38 w 533"/>
                <a:gd name="T23" fmla="*/ 391 h 533"/>
                <a:gd name="T24" fmla="*/ 25 w 533"/>
                <a:gd name="T25" fmla="*/ 368 h 533"/>
                <a:gd name="T26" fmla="*/ 15 w 533"/>
                <a:gd name="T27" fmla="*/ 343 h 533"/>
                <a:gd name="T28" fmla="*/ 7 w 533"/>
                <a:gd name="T29" fmla="*/ 320 h 533"/>
                <a:gd name="T30" fmla="*/ 2 w 533"/>
                <a:gd name="T31" fmla="*/ 293 h 533"/>
                <a:gd name="T32" fmla="*/ 0 w 533"/>
                <a:gd name="T33" fmla="*/ 267 h 533"/>
                <a:gd name="T34" fmla="*/ 2 w 533"/>
                <a:gd name="T35" fmla="*/ 214 h 533"/>
                <a:gd name="T36" fmla="*/ 15 w 533"/>
                <a:gd name="T37" fmla="*/ 164 h 533"/>
                <a:gd name="T38" fmla="*/ 38 w 533"/>
                <a:gd name="T39" fmla="*/ 118 h 533"/>
                <a:gd name="T40" fmla="*/ 68 w 533"/>
                <a:gd name="T41" fmla="*/ 78 h 533"/>
                <a:gd name="T42" fmla="*/ 86 w 533"/>
                <a:gd name="T43" fmla="*/ 60 h 533"/>
                <a:gd name="T44" fmla="*/ 106 w 533"/>
                <a:gd name="T45" fmla="*/ 45 h 533"/>
                <a:gd name="T46" fmla="*/ 129 w 533"/>
                <a:gd name="T47" fmla="*/ 30 h 533"/>
                <a:gd name="T48" fmla="*/ 151 w 533"/>
                <a:gd name="T49" fmla="*/ 20 h 533"/>
                <a:gd name="T50" fmla="*/ 174 w 533"/>
                <a:gd name="T51" fmla="*/ 12 h 533"/>
                <a:gd name="T52" fmla="*/ 199 w 533"/>
                <a:gd name="T53" fmla="*/ 5 h 533"/>
                <a:gd name="T54" fmla="*/ 225 w 533"/>
                <a:gd name="T55" fmla="*/ 2 h 533"/>
                <a:gd name="T56" fmla="*/ 250 w 533"/>
                <a:gd name="T57" fmla="*/ 0 h 533"/>
                <a:gd name="T58" fmla="*/ 275 w 533"/>
                <a:gd name="T59" fmla="*/ 2 h 533"/>
                <a:gd name="T60" fmla="*/ 303 w 533"/>
                <a:gd name="T61" fmla="*/ 5 h 533"/>
                <a:gd name="T62" fmla="*/ 328 w 533"/>
                <a:gd name="T63" fmla="*/ 12 h 533"/>
                <a:gd name="T64" fmla="*/ 353 w 533"/>
                <a:gd name="T65" fmla="*/ 20 h 533"/>
                <a:gd name="T66" fmla="*/ 379 w 533"/>
                <a:gd name="T67" fmla="*/ 30 h 533"/>
                <a:gd name="T68" fmla="*/ 401 w 533"/>
                <a:gd name="T69" fmla="*/ 45 h 533"/>
                <a:gd name="T70" fmla="*/ 424 w 533"/>
                <a:gd name="T71" fmla="*/ 60 h 533"/>
                <a:gd name="T72" fmla="*/ 444 w 533"/>
                <a:gd name="T73" fmla="*/ 78 h 533"/>
                <a:gd name="T74" fmla="*/ 462 w 533"/>
                <a:gd name="T75" fmla="*/ 98 h 533"/>
                <a:gd name="T76" fmla="*/ 480 w 533"/>
                <a:gd name="T77" fmla="*/ 118 h 533"/>
                <a:gd name="T78" fmla="*/ 495 w 533"/>
                <a:gd name="T79" fmla="*/ 141 h 533"/>
                <a:gd name="T80" fmla="*/ 507 w 533"/>
                <a:gd name="T81" fmla="*/ 164 h 533"/>
                <a:gd name="T82" fmla="*/ 518 w 533"/>
                <a:gd name="T83" fmla="*/ 189 h 533"/>
                <a:gd name="T84" fmla="*/ 525 w 533"/>
                <a:gd name="T85" fmla="*/ 214 h 533"/>
                <a:gd name="T86" fmla="*/ 530 w 533"/>
                <a:gd name="T87" fmla="*/ 240 h 533"/>
                <a:gd name="T88" fmla="*/ 533 w 533"/>
                <a:gd name="T89" fmla="*/ 267 h 533"/>
                <a:gd name="T90" fmla="*/ 530 w 533"/>
                <a:gd name="T91" fmla="*/ 320 h 533"/>
                <a:gd name="T92" fmla="*/ 518 w 533"/>
                <a:gd name="T93" fmla="*/ 371 h 533"/>
                <a:gd name="T94" fmla="*/ 495 w 533"/>
                <a:gd name="T95" fmla="*/ 416 h 533"/>
                <a:gd name="T96" fmla="*/ 465 w 533"/>
                <a:gd name="T97" fmla="*/ 454 h 533"/>
                <a:gd name="T98" fmla="*/ 427 w 533"/>
                <a:gd name="T99" fmla="*/ 487 h 533"/>
                <a:gd name="T100" fmla="*/ 384 w 533"/>
                <a:gd name="T101" fmla="*/ 512 h 533"/>
                <a:gd name="T102" fmla="*/ 333 w 533"/>
                <a:gd name="T103" fmla="*/ 528 h 533"/>
                <a:gd name="T104" fmla="*/ 280 w 533"/>
                <a:gd name="T105" fmla="*/ 533 h 5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33" h="533">
                  <a:moveTo>
                    <a:pt x="280" y="533"/>
                  </a:moveTo>
                  <a:lnTo>
                    <a:pt x="255" y="530"/>
                  </a:lnTo>
                  <a:lnTo>
                    <a:pt x="227" y="528"/>
                  </a:lnTo>
                  <a:lnTo>
                    <a:pt x="202" y="520"/>
                  </a:lnTo>
                  <a:lnTo>
                    <a:pt x="177" y="512"/>
                  </a:lnTo>
                  <a:lnTo>
                    <a:pt x="154" y="502"/>
                  </a:lnTo>
                  <a:lnTo>
                    <a:pt x="131" y="487"/>
                  </a:lnTo>
                  <a:lnTo>
                    <a:pt x="108" y="472"/>
                  </a:lnTo>
                  <a:lnTo>
                    <a:pt x="88" y="454"/>
                  </a:lnTo>
                  <a:lnTo>
                    <a:pt x="70" y="434"/>
                  </a:lnTo>
                  <a:lnTo>
                    <a:pt x="53" y="414"/>
                  </a:lnTo>
                  <a:lnTo>
                    <a:pt x="38" y="391"/>
                  </a:lnTo>
                  <a:lnTo>
                    <a:pt x="25" y="368"/>
                  </a:lnTo>
                  <a:lnTo>
                    <a:pt x="15" y="343"/>
                  </a:lnTo>
                  <a:lnTo>
                    <a:pt x="7" y="320"/>
                  </a:lnTo>
                  <a:lnTo>
                    <a:pt x="2" y="293"/>
                  </a:lnTo>
                  <a:lnTo>
                    <a:pt x="0" y="267"/>
                  </a:lnTo>
                  <a:lnTo>
                    <a:pt x="2" y="214"/>
                  </a:lnTo>
                  <a:lnTo>
                    <a:pt x="15" y="164"/>
                  </a:lnTo>
                  <a:lnTo>
                    <a:pt x="38" y="118"/>
                  </a:lnTo>
                  <a:lnTo>
                    <a:pt x="68" y="78"/>
                  </a:lnTo>
                  <a:lnTo>
                    <a:pt x="86" y="60"/>
                  </a:lnTo>
                  <a:lnTo>
                    <a:pt x="106" y="45"/>
                  </a:lnTo>
                  <a:lnTo>
                    <a:pt x="129" y="30"/>
                  </a:lnTo>
                  <a:lnTo>
                    <a:pt x="151" y="20"/>
                  </a:lnTo>
                  <a:lnTo>
                    <a:pt x="174" y="12"/>
                  </a:lnTo>
                  <a:lnTo>
                    <a:pt x="199" y="5"/>
                  </a:lnTo>
                  <a:lnTo>
                    <a:pt x="225" y="2"/>
                  </a:lnTo>
                  <a:lnTo>
                    <a:pt x="250" y="0"/>
                  </a:lnTo>
                  <a:lnTo>
                    <a:pt x="275" y="2"/>
                  </a:lnTo>
                  <a:lnTo>
                    <a:pt x="303" y="5"/>
                  </a:lnTo>
                  <a:lnTo>
                    <a:pt x="328" y="12"/>
                  </a:lnTo>
                  <a:lnTo>
                    <a:pt x="353" y="20"/>
                  </a:lnTo>
                  <a:lnTo>
                    <a:pt x="379" y="30"/>
                  </a:lnTo>
                  <a:lnTo>
                    <a:pt x="401" y="45"/>
                  </a:lnTo>
                  <a:lnTo>
                    <a:pt x="424" y="60"/>
                  </a:lnTo>
                  <a:lnTo>
                    <a:pt x="444" y="78"/>
                  </a:lnTo>
                  <a:lnTo>
                    <a:pt x="462" y="98"/>
                  </a:lnTo>
                  <a:lnTo>
                    <a:pt x="480" y="118"/>
                  </a:lnTo>
                  <a:lnTo>
                    <a:pt x="495" y="141"/>
                  </a:lnTo>
                  <a:lnTo>
                    <a:pt x="507" y="164"/>
                  </a:lnTo>
                  <a:lnTo>
                    <a:pt x="518" y="189"/>
                  </a:lnTo>
                  <a:lnTo>
                    <a:pt x="525" y="214"/>
                  </a:lnTo>
                  <a:lnTo>
                    <a:pt x="530" y="240"/>
                  </a:lnTo>
                  <a:lnTo>
                    <a:pt x="533" y="267"/>
                  </a:lnTo>
                  <a:lnTo>
                    <a:pt x="530" y="320"/>
                  </a:lnTo>
                  <a:lnTo>
                    <a:pt x="518" y="371"/>
                  </a:lnTo>
                  <a:lnTo>
                    <a:pt x="495" y="416"/>
                  </a:lnTo>
                  <a:lnTo>
                    <a:pt x="465" y="454"/>
                  </a:lnTo>
                  <a:lnTo>
                    <a:pt x="427" y="487"/>
                  </a:lnTo>
                  <a:lnTo>
                    <a:pt x="384" y="512"/>
                  </a:lnTo>
                  <a:lnTo>
                    <a:pt x="333" y="528"/>
                  </a:lnTo>
                  <a:lnTo>
                    <a:pt x="280" y="5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2712" y="2537"/>
              <a:ext cx="258" cy="396"/>
            </a:xfrm>
            <a:custGeom>
              <a:avLst/>
              <a:gdLst>
                <a:gd name="T0" fmla="*/ 31 w 258"/>
                <a:gd name="T1" fmla="*/ 63 h 396"/>
                <a:gd name="T2" fmla="*/ 16 w 258"/>
                <a:gd name="T3" fmla="*/ 70 h 396"/>
                <a:gd name="T4" fmla="*/ 5 w 258"/>
                <a:gd name="T5" fmla="*/ 76 h 396"/>
                <a:gd name="T6" fmla="*/ 0 w 258"/>
                <a:gd name="T7" fmla="*/ 78 h 396"/>
                <a:gd name="T8" fmla="*/ 0 w 258"/>
                <a:gd name="T9" fmla="*/ 78 h 396"/>
                <a:gd name="T10" fmla="*/ 5 w 258"/>
                <a:gd name="T11" fmla="*/ 182 h 396"/>
                <a:gd name="T12" fmla="*/ 106 w 258"/>
                <a:gd name="T13" fmla="*/ 172 h 396"/>
                <a:gd name="T14" fmla="*/ 114 w 258"/>
                <a:gd name="T15" fmla="*/ 391 h 396"/>
                <a:gd name="T16" fmla="*/ 258 w 258"/>
                <a:gd name="T17" fmla="*/ 396 h 396"/>
                <a:gd name="T18" fmla="*/ 238 w 258"/>
                <a:gd name="T19" fmla="*/ 0 h 396"/>
                <a:gd name="T20" fmla="*/ 86 w 258"/>
                <a:gd name="T21" fmla="*/ 0 h 396"/>
                <a:gd name="T22" fmla="*/ 81 w 258"/>
                <a:gd name="T23" fmla="*/ 7 h 396"/>
                <a:gd name="T24" fmla="*/ 66 w 258"/>
                <a:gd name="T25" fmla="*/ 28 h 396"/>
                <a:gd name="T26" fmla="*/ 48 w 258"/>
                <a:gd name="T27" fmla="*/ 48 h 396"/>
                <a:gd name="T28" fmla="*/ 31 w 258"/>
                <a:gd name="T29" fmla="*/ 63 h 3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8" h="396">
                  <a:moveTo>
                    <a:pt x="31" y="63"/>
                  </a:moveTo>
                  <a:lnTo>
                    <a:pt x="16" y="70"/>
                  </a:lnTo>
                  <a:lnTo>
                    <a:pt x="5" y="76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5" y="182"/>
                  </a:lnTo>
                  <a:lnTo>
                    <a:pt x="106" y="172"/>
                  </a:lnTo>
                  <a:lnTo>
                    <a:pt x="114" y="391"/>
                  </a:lnTo>
                  <a:lnTo>
                    <a:pt x="258" y="396"/>
                  </a:lnTo>
                  <a:lnTo>
                    <a:pt x="238" y="0"/>
                  </a:lnTo>
                  <a:lnTo>
                    <a:pt x="86" y="0"/>
                  </a:lnTo>
                  <a:lnTo>
                    <a:pt x="81" y="7"/>
                  </a:lnTo>
                  <a:lnTo>
                    <a:pt x="66" y="28"/>
                  </a:lnTo>
                  <a:lnTo>
                    <a:pt x="48" y="48"/>
                  </a:lnTo>
                  <a:lnTo>
                    <a:pt x="31" y="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1"/>
            <p:cNvSpPr>
              <a:spLocks/>
            </p:cNvSpPr>
            <p:nvPr/>
          </p:nvSpPr>
          <p:spPr bwMode="auto">
            <a:xfrm>
              <a:off x="3076" y="1160"/>
              <a:ext cx="296" cy="298"/>
            </a:xfrm>
            <a:custGeom>
              <a:avLst/>
              <a:gdLst>
                <a:gd name="T0" fmla="*/ 139 w 296"/>
                <a:gd name="T1" fmla="*/ 0 h 298"/>
                <a:gd name="T2" fmla="*/ 109 w 296"/>
                <a:gd name="T3" fmla="*/ 3 h 298"/>
                <a:gd name="T4" fmla="*/ 83 w 296"/>
                <a:gd name="T5" fmla="*/ 13 h 298"/>
                <a:gd name="T6" fmla="*/ 58 w 296"/>
                <a:gd name="T7" fmla="*/ 25 h 298"/>
                <a:gd name="T8" fmla="*/ 38 w 296"/>
                <a:gd name="T9" fmla="*/ 43 h 298"/>
                <a:gd name="T10" fmla="*/ 20 w 296"/>
                <a:gd name="T11" fmla="*/ 66 h 298"/>
                <a:gd name="T12" fmla="*/ 8 w 296"/>
                <a:gd name="T13" fmla="*/ 91 h 298"/>
                <a:gd name="T14" fmla="*/ 0 w 296"/>
                <a:gd name="T15" fmla="*/ 119 h 298"/>
                <a:gd name="T16" fmla="*/ 0 w 296"/>
                <a:gd name="T17" fmla="*/ 149 h 298"/>
                <a:gd name="T18" fmla="*/ 5 w 296"/>
                <a:gd name="T19" fmla="*/ 180 h 298"/>
                <a:gd name="T20" fmla="*/ 15 w 296"/>
                <a:gd name="T21" fmla="*/ 205 h 298"/>
                <a:gd name="T22" fmla="*/ 30 w 296"/>
                <a:gd name="T23" fmla="*/ 230 h 298"/>
                <a:gd name="T24" fmla="*/ 48 w 296"/>
                <a:gd name="T25" fmla="*/ 253 h 298"/>
                <a:gd name="T26" fmla="*/ 61 w 296"/>
                <a:gd name="T27" fmla="*/ 263 h 298"/>
                <a:gd name="T28" fmla="*/ 73 w 296"/>
                <a:gd name="T29" fmla="*/ 270 h 298"/>
                <a:gd name="T30" fmla="*/ 86 w 296"/>
                <a:gd name="T31" fmla="*/ 281 h 298"/>
                <a:gd name="T32" fmla="*/ 99 w 296"/>
                <a:gd name="T33" fmla="*/ 286 h 298"/>
                <a:gd name="T34" fmla="*/ 114 w 296"/>
                <a:gd name="T35" fmla="*/ 291 h 298"/>
                <a:gd name="T36" fmla="*/ 126 w 296"/>
                <a:gd name="T37" fmla="*/ 296 h 298"/>
                <a:gd name="T38" fmla="*/ 142 w 296"/>
                <a:gd name="T39" fmla="*/ 298 h 298"/>
                <a:gd name="T40" fmla="*/ 157 w 296"/>
                <a:gd name="T41" fmla="*/ 298 h 298"/>
                <a:gd name="T42" fmla="*/ 172 w 296"/>
                <a:gd name="T43" fmla="*/ 298 h 298"/>
                <a:gd name="T44" fmla="*/ 184 w 296"/>
                <a:gd name="T45" fmla="*/ 296 h 298"/>
                <a:gd name="T46" fmla="*/ 200 w 296"/>
                <a:gd name="T47" fmla="*/ 291 h 298"/>
                <a:gd name="T48" fmla="*/ 212 w 296"/>
                <a:gd name="T49" fmla="*/ 286 h 298"/>
                <a:gd name="T50" fmla="*/ 225 w 296"/>
                <a:gd name="T51" fmla="*/ 281 h 298"/>
                <a:gd name="T52" fmla="*/ 238 w 296"/>
                <a:gd name="T53" fmla="*/ 270 h 298"/>
                <a:gd name="T54" fmla="*/ 248 w 296"/>
                <a:gd name="T55" fmla="*/ 263 h 298"/>
                <a:gd name="T56" fmla="*/ 258 w 296"/>
                <a:gd name="T57" fmla="*/ 253 h 298"/>
                <a:gd name="T58" fmla="*/ 275 w 296"/>
                <a:gd name="T59" fmla="*/ 230 h 298"/>
                <a:gd name="T60" fmla="*/ 288 w 296"/>
                <a:gd name="T61" fmla="*/ 205 h 298"/>
                <a:gd name="T62" fmla="*/ 296 w 296"/>
                <a:gd name="T63" fmla="*/ 180 h 298"/>
                <a:gd name="T64" fmla="*/ 296 w 296"/>
                <a:gd name="T65" fmla="*/ 149 h 298"/>
                <a:gd name="T66" fmla="*/ 291 w 296"/>
                <a:gd name="T67" fmla="*/ 119 h 298"/>
                <a:gd name="T68" fmla="*/ 283 w 296"/>
                <a:gd name="T69" fmla="*/ 91 h 298"/>
                <a:gd name="T70" fmla="*/ 268 w 296"/>
                <a:gd name="T71" fmla="*/ 66 h 298"/>
                <a:gd name="T72" fmla="*/ 248 w 296"/>
                <a:gd name="T73" fmla="*/ 43 h 298"/>
                <a:gd name="T74" fmla="*/ 235 w 296"/>
                <a:gd name="T75" fmla="*/ 33 h 298"/>
                <a:gd name="T76" fmla="*/ 222 w 296"/>
                <a:gd name="T77" fmla="*/ 25 h 298"/>
                <a:gd name="T78" fmla="*/ 210 w 296"/>
                <a:gd name="T79" fmla="*/ 18 h 298"/>
                <a:gd name="T80" fmla="*/ 197 w 296"/>
                <a:gd name="T81" fmla="*/ 10 h 298"/>
                <a:gd name="T82" fmla="*/ 182 w 296"/>
                <a:gd name="T83" fmla="*/ 5 h 298"/>
                <a:gd name="T84" fmla="*/ 169 w 296"/>
                <a:gd name="T85" fmla="*/ 3 h 298"/>
                <a:gd name="T86" fmla="*/ 154 w 296"/>
                <a:gd name="T87" fmla="*/ 0 h 298"/>
                <a:gd name="T88" fmla="*/ 139 w 296"/>
                <a:gd name="T89" fmla="*/ 0 h 2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96" h="298">
                  <a:moveTo>
                    <a:pt x="139" y="0"/>
                  </a:moveTo>
                  <a:lnTo>
                    <a:pt x="109" y="3"/>
                  </a:lnTo>
                  <a:lnTo>
                    <a:pt x="83" y="13"/>
                  </a:lnTo>
                  <a:lnTo>
                    <a:pt x="58" y="25"/>
                  </a:lnTo>
                  <a:lnTo>
                    <a:pt x="38" y="43"/>
                  </a:lnTo>
                  <a:lnTo>
                    <a:pt x="20" y="66"/>
                  </a:lnTo>
                  <a:lnTo>
                    <a:pt x="8" y="91"/>
                  </a:lnTo>
                  <a:lnTo>
                    <a:pt x="0" y="119"/>
                  </a:lnTo>
                  <a:lnTo>
                    <a:pt x="0" y="149"/>
                  </a:lnTo>
                  <a:lnTo>
                    <a:pt x="5" y="180"/>
                  </a:lnTo>
                  <a:lnTo>
                    <a:pt x="15" y="205"/>
                  </a:lnTo>
                  <a:lnTo>
                    <a:pt x="30" y="230"/>
                  </a:lnTo>
                  <a:lnTo>
                    <a:pt x="48" y="253"/>
                  </a:lnTo>
                  <a:lnTo>
                    <a:pt x="61" y="263"/>
                  </a:lnTo>
                  <a:lnTo>
                    <a:pt x="73" y="270"/>
                  </a:lnTo>
                  <a:lnTo>
                    <a:pt x="86" y="281"/>
                  </a:lnTo>
                  <a:lnTo>
                    <a:pt x="99" y="286"/>
                  </a:lnTo>
                  <a:lnTo>
                    <a:pt x="114" y="291"/>
                  </a:lnTo>
                  <a:lnTo>
                    <a:pt x="126" y="296"/>
                  </a:lnTo>
                  <a:lnTo>
                    <a:pt x="142" y="298"/>
                  </a:lnTo>
                  <a:lnTo>
                    <a:pt x="157" y="298"/>
                  </a:lnTo>
                  <a:lnTo>
                    <a:pt x="172" y="298"/>
                  </a:lnTo>
                  <a:lnTo>
                    <a:pt x="184" y="296"/>
                  </a:lnTo>
                  <a:lnTo>
                    <a:pt x="200" y="291"/>
                  </a:lnTo>
                  <a:lnTo>
                    <a:pt x="212" y="286"/>
                  </a:lnTo>
                  <a:lnTo>
                    <a:pt x="225" y="281"/>
                  </a:lnTo>
                  <a:lnTo>
                    <a:pt x="238" y="270"/>
                  </a:lnTo>
                  <a:lnTo>
                    <a:pt x="248" y="263"/>
                  </a:lnTo>
                  <a:lnTo>
                    <a:pt x="258" y="253"/>
                  </a:lnTo>
                  <a:lnTo>
                    <a:pt x="275" y="230"/>
                  </a:lnTo>
                  <a:lnTo>
                    <a:pt x="288" y="205"/>
                  </a:lnTo>
                  <a:lnTo>
                    <a:pt x="296" y="180"/>
                  </a:lnTo>
                  <a:lnTo>
                    <a:pt x="296" y="149"/>
                  </a:lnTo>
                  <a:lnTo>
                    <a:pt x="291" y="119"/>
                  </a:lnTo>
                  <a:lnTo>
                    <a:pt x="283" y="91"/>
                  </a:lnTo>
                  <a:lnTo>
                    <a:pt x="268" y="66"/>
                  </a:lnTo>
                  <a:lnTo>
                    <a:pt x="248" y="43"/>
                  </a:lnTo>
                  <a:lnTo>
                    <a:pt x="235" y="33"/>
                  </a:lnTo>
                  <a:lnTo>
                    <a:pt x="222" y="25"/>
                  </a:lnTo>
                  <a:lnTo>
                    <a:pt x="210" y="18"/>
                  </a:lnTo>
                  <a:lnTo>
                    <a:pt x="197" y="10"/>
                  </a:lnTo>
                  <a:lnTo>
                    <a:pt x="182" y="5"/>
                  </a:lnTo>
                  <a:lnTo>
                    <a:pt x="169" y="3"/>
                  </a:lnTo>
                  <a:lnTo>
                    <a:pt x="154" y="0"/>
                  </a:lnTo>
                  <a:lnTo>
                    <a:pt x="13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32"/>
            <p:cNvSpPr>
              <a:spLocks/>
            </p:cNvSpPr>
            <p:nvPr/>
          </p:nvSpPr>
          <p:spPr bwMode="auto">
            <a:xfrm>
              <a:off x="3106" y="1190"/>
              <a:ext cx="235" cy="238"/>
            </a:xfrm>
            <a:custGeom>
              <a:avLst/>
              <a:gdLst>
                <a:gd name="T0" fmla="*/ 124 w 235"/>
                <a:gd name="T1" fmla="*/ 238 h 238"/>
                <a:gd name="T2" fmla="*/ 114 w 235"/>
                <a:gd name="T3" fmla="*/ 238 h 238"/>
                <a:gd name="T4" fmla="*/ 101 w 235"/>
                <a:gd name="T5" fmla="*/ 235 h 238"/>
                <a:gd name="T6" fmla="*/ 91 w 235"/>
                <a:gd name="T7" fmla="*/ 233 h 238"/>
                <a:gd name="T8" fmla="*/ 79 w 235"/>
                <a:gd name="T9" fmla="*/ 228 h 238"/>
                <a:gd name="T10" fmla="*/ 69 w 235"/>
                <a:gd name="T11" fmla="*/ 223 h 238"/>
                <a:gd name="T12" fmla="*/ 59 w 235"/>
                <a:gd name="T13" fmla="*/ 218 h 238"/>
                <a:gd name="T14" fmla="*/ 48 w 235"/>
                <a:gd name="T15" fmla="*/ 210 h 238"/>
                <a:gd name="T16" fmla="*/ 38 w 235"/>
                <a:gd name="T17" fmla="*/ 203 h 238"/>
                <a:gd name="T18" fmla="*/ 23 w 235"/>
                <a:gd name="T19" fmla="*/ 185 h 238"/>
                <a:gd name="T20" fmla="*/ 11 w 235"/>
                <a:gd name="T21" fmla="*/ 165 h 238"/>
                <a:gd name="T22" fmla="*/ 3 w 235"/>
                <a:gd name="T23" fmla="*/ 142 h 238"/>
                <a:gd name="T24" fmla="*/ 0 w 235"/>
                <a:gd name="T25" fmla="*/ 119 h 238"/>
                <a:gd name="T26" fmla="*/ 0 w 235"/>
                <a:gd name="T27" fmla="*/ 96 h 238"/>
                <a:gd name="T28" fmla="*/ 5 w 235"/>
                <a:gd name="T29" fmla="*/ 74 h 238"/>
                <a:gd name="T30" fmla="*/ 16 w 235"/>
                <a:gd name="T31" fmla="*/ 54 h 238"/>
                <a:gd name="T32" fmla="*/ 31 w 235"/>
                <a:gd name="T33" fmla="*/ 36 h 238"/>
                <a:gd name="T34" fmla="*/ 38 w 235"/>
                <a:gd name="T35" fmla="*/ 28 h 238"/>
                <a:gd name="T36" fmla="*/ 48 w 235"/>
                <a:gd name="T37" fmla="*/ 21 h 238"/>
                <a:gd name="T38" fmla="*/ 56 w 235"/>
                <a:gd name="T39" fmla="*/ 16 h 238"/>
                <a:gd name="T40" fmla="*/ 66 w 235"/>
                <a:gd name="T41" fmla="*/ 11 h 238"/>
                <a:gd name="T42" fmla="*/ 76 w 235"/>
                <a:gd name="T43" fmla="*/ 6 h 238"/>
                <a:gd name="T44" fmla="*/ 89 w 235"/>
                <a:gd name="T45" fmla="*/ 3 h 238"/>
                <a:gd name="T46" fmla="*/ 99 w 235"/>
                <a:gd name="T47" fmla="*/ 0 h 238"/>
                <a:gd name="T48" fmla="*/ 112 w 235"/>
                <a:gd name="T49" fmla="*/ 0 h 238"/>
                <a:gd name="T50" fmla="*/ 124 w 235"/>
                <a:gd name="T51" fmla="*/ 0 h 238"/>
                <a:gd name="T52" fmla="*/ 137 w 235"/>
                <a:gd name="T53" fmla="*/ 3 h 238"/>
                <a:gd name="T54" fmla="*/ 147 w 235"/>
                <a:gd name="T55" fmla="*/ 6 h 238"/>
                <a:gd name="T56" fmla="*/ 160 w 235"/>
                <a:gd name="T57" fmla="*/ 11 h 238"/>
                <a:gd name="T58" fmla="*/ 170 w 235"/>
                <a:gd name="T59" fmla="*/ 16 h 238"/>
                <a:gd name="T60" fmla="*/ 180 w 235"/>
                <a:gd name="T61" fmla="*/ 21 h 238"/>
                <a:gd name="T62" fmla="*/ 187 w 235"/>
                <a:gd name="T63" fmla="*/ 28 h 238"/>
                <a:gd name="T64" fmla="*/ 197 w 235"/>
                <a:gd name="T65" fmla="*/ 36 h 238"/>
                <a:gd name="T66" fmla="*/ 213 w 235"/>
                <a:gd name="T67" fmla="*/ 54 h 238"/>
                <a:gd name="T68" fmla="*/ 225 w 235"/>
                <a:gd name="T69" fmla="*/ 74 h 238"/>
                <a:gd name="T70" fmla="*/ 233 w 235"/>
                <a:gd name="T71" fmla="*/ 96 h 238"/>
                <a:gd name="T72" fmla="*/ 235 w 235"/>
                <a:gd name="T73" fmla="*/ 119 h 238"/>
                <a:gd name="T74" fmla="*/ 235 w 235"/>
                <a:gd name="T75" fmla="*/ 142 h 238"/>
                <a:gd name="T76" fmla="*/ 230 w 235"/>
                <a:gd name="T77" fmla="*/ 165 h 238"/>
                <a:gd name="T78" fmla="*/ 220 w 235"/>
                <a:gd name="T79" fmla="*/ 185 h 238"/>
                <a:gd name="T80" fmla="*/ 208 w 235"/>
                <a:gd name="T81" fmla="*/ 203 h 238"/>
                <a:gd name="T82" fmla="*/ 190 w 235"/>
                <a:gd name="T83" fmla="*/ 218 h 238"/>
                <a:gd name="T84" fmla="*/ 170 w 235"/>
                <a:gd name="T85" fmla="*/ 228 h 238"/>
                <a:gd name="T86" fmla="*/ 147 w 235"/>
                <a:gd name="T87" fmla="*/ 235 h 238"/>
                <a:gd name="T88" fmla="*/ 124 w 235"/>
                <a:gd name="T89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35" h="238">
                  <a:moveTo>
                    <a:pt x="124" y="238"/>
                  </a:moveTo>
                  <a:lnTo>
                    <a:pt x="114" y="238"/>
                  </a:lnTo>
                  <a:lnTo>
                    <a:pt x="101" y="235"/>
                  </a:lnTo>
                  <a:lnTo>
                    <a:pt x="91" y="233"/>
                  </a:lnTo>
                  <a:lnTo>
                    <a:pt x="79" y="228"/>
                  </a:lnTo>
                  <a:lnTo>
                    <a:pt x="69" y="223"/>
                  </a:lnTo>
                  <a:lnTo>
                    <a:pt x="59" y="218"/>
                  </a:lnTo>
                  <a:lnTo>
                    <a:pt x="48" y="210"/>
                  </a:lnTo>
                  <a:lnTo>
                    <a:pt x="38" y="203"/>
                  </a:lnTo>
                  <a:lnTo>
                    <a:pt x="23" y="185"/>
                  </a:lnTo>
                  <a:lnTo>
                    <a:pt x="11" y="165"/>
                  </a:lnTo>
                  <a:lnTo>
                    <a:pt x="3" y="142"/>
                  </a:lnTo>
                  <a:lnTo>
                    <a:pt x="0" y="119"/>
                  </a:lnTo>
                  <a:lnTo>
                    <a:pt x="0" y="96"/>
                  </a:lnTo>
                  <a:lnTo>
                    <a:pt x="5" y="74"/>
                  </a:lnTo>
                  <a:lnTo>
                    <a:pt x="16" y="54"/>
                  </a:lnTo>
                  <a:lnTo>
                    <a:pt x="31" y="36"/>
                  </a:lnTo>
                  <a:lnTo>
                    <a:pt x="38" y="28"/>
                  </a:lnTo>
                  <a:lnTo>
                    <a:pt x="48" y="21"/>
                  </a:lnTo>
                  <a:lnTo>
                    <a:pt x="56" y="16"/>
                  </a:lnTo>
                  <a:lnTo>
                    <a:pt x="66" y="11"/>
                  </a:lnTo>
                  <a:lnTo>
                    <a:pt x="76" y="6"/>
                  </a:lnTo>
                  <a:lnTo>
                    <a:pt x="89" y="3"/>
                  </a:lnTo>
                  <a:lnTo>
                    <a:pt x="99" y="0"/>
                  </a:lnTo>
                  <a:lnTo>
                    <a:pt x="112" y="0"/>
                  </a:lnTo>
                  <a:lnTo>
                    <a:pt x="124" y="0"/>
                  </a:lnTo>
                  <a:lnTo>
                    <a:pt x="137" y="3"/>
                  </a:lnTo>
                  <a:lnTo>
                    <a:pt x="147" y="6"/>
                  </a:lnTo>
                  <a:lnTo>
                    <a:pt x="160" y="11"/>
                  </a:lnTo>
                  <a:lnTo>
                    <a:pt x="170" y="16"/>
                  </a:lnTo>
                  <a:lnTo>
                    <a:pt x="180" y="21"/>
                  </a:lnTo>
                  <a:lnTo>
                    <a:pt x="187" y="28"/>
                  </a:lnTo>
                  <a:lnTo>
                    <a:pt x="197" y="36"/>
                  </a:lnTo>
                  <a:lnTo>
                    <a:pt x="213" y="54"/>
                  </a:lnTo>
                  <a:lnTo>
                    <a:pt x="225" y="74"/>
                  </a:lnTo>
                  <a:lnTo>
                    <a:pt x="233" y="96"/>
                  </a:lnTo>
                  <a:lnTo>
                    <a:pt x="235" y="119"/>
                  </a:lnTo>
                  <a:lnTo>
                    <a:pt x="235" y="142"/>
                  </a:lnTo>
                  <a:lnTo>
                    <a:pt x="230" y="165"/>
                  </a:lnTo>
                  <a:lnTo>
                    <a:pt x="220" y="185"/>
                  </a:lnTo>
                  <a:lnTo>
                    <a:pt x="208" y="203"/>
                  </a:lnTo>
                  <a:lnTo>
                    <a:pt x="190" y="218"/>
                  </a:lnTo>
                  <a:lnTo>
                    <a:pt x="170" y="228"/>
                  </a:lnTo>
                  <a:lnTo>
                    <a:pt x="147" y="235"/>
                  </a:lnTo>
                  <a:lnTo>
                    <a:pt x="124" y="2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33"/>
            <p:cNvSpPr>
              <a:spLocks/>
            </p:cNvSpPr>
            <p:nvPr/>
          </p:nvSpPr>
          <p:spPr bwMode="auto">
            <a:xfrm>
              <a:off x="3154" y="1218"/>
              <a:ext cx="114" cy="177"/>
            </a:xfrm>
            <a:custGeom>
              <a:avLst/>
              <a:gdLst>
                <a:gd name="T0" fmla="*/ 13 w 114"/>
                <a:gd name="T1" fmla="*/ 28 h 177"/>
                <a:gd name="T2" fmla="*/ 8 w 114"/>
                <a:gd name="T3" fmla="*/ 31 h 177"/>
                <a:gd name="T4" fmla="*/ 3 w 114"/>
                <a:gd name="T5" fmla="*/ 33 h 177"/>
                <a:gd name="T6" fmla="*/ 0 w 114"/>
                <a:gd name="T7" fmla="*/ 36 h 177"/>
                <a:gd name="T8" fmla="*/ 0 w 114"/>
                <a:gd name="T9" fmla="*/ 36 h 177"/>
                <a:gd name="T10" fmla="*/ 3 w 114"/>
                <a:gd name="T11" fmla="*/ 81 h 177"/>
                <a:gd name="T12" fmla="*/ 46 w 114"/>
                <a:gd name="T13" fmla="*/ 76 h 177"/>
                <a:gd name="T14" fmla="*/ 51 w 114"/>
                <a:gd name="T15" fmla="*/ 175 h 177"/>
                <a:gd name="T16" fmla="*/ 114 w 114"/>
                <a:gd name="T17" fmla="*/ 177 h 177"/>
                <a:gd name="T18" fmla="*/ 106 w 114"/>
                <a:gd name="T19" fmla="*/ 0 h 177"/>
                <a:gd name="T20" fmla="*/ 38 w 114"/>
                <a:gd name="T21" fmla="*/ 0 h 177"/>
                <a:gd name="T22" fmla="*/ 36 w 114"/>
                <a:gd name="T23" fmla="*/ 3 h 177"/>
                <a:gd name="T24" fmla="*/ 31 w 114"/>
                <a:gd name="T25" fmla="*/ 13 h 177"/>
                <a:gd name="T26" fmla="*/ 21 w 114"/>
                <a:gd name="T27" fmla="*/ 20 h 177"/>
                <a:gd name="T28" fmla="*/ 13 w 114"/>
                <a:gd name="T29" fmla="*/ 28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4" h="177">
                  <a:moveTo>
                    <a:pt x="13" y="28"/>
                  </a:moveTo>
                  <a:lnTo>
                    <a:pt x="8" y="31"/>
                  </a:lnTo>
                  <a:lnTo>
                    <a:pt x="3" y="33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3" y="81"/>
                  </a:lnTo>
                  <a:lnTo>
                    <a:pt x="46" y="76"/>
                  </a:lnTo>
                  <a:lnTo>
                    <a:pt x="51" y="175"/>
                  </a:lnTo>
                  <a:lnTo>
                    <a:pt x="114" y="177"/>
                  </a:lnTo>
                  <a:lnTo>
                    <a:pt x="106" y="0"/>
                  </a:lnTo>
                  <a:lnTo>
                    <a:pt x="38" y="0"/>
                  </a:lnTo>
                  <a:lnTo>
                    <a:pt x="36" y="3"/>
                  </a:lnTo>
                  <a:lnTo>
                    <a:pt x="31" y="13"/>
                  </a:lnTo>
                  <a:lnTo>
                    <a:pt x="21" y="20"/>
                  </a:lnTo>
                  <a:lnTo>
                    <a:pt x="13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7" name="Freeform 34"/>
            <p:cNvSpPr>
              <a:spLocks/>
            </p:cNvSpPr>
            <p:nvPr/>
          </p:nvSpPr>
          <p:spPr bwMode="auto">
            <a:xfrm>
              <a:off x="2768" y="1665"/>
              <a:ext cx="164" cy="127"/>
            </a:xfrm>
            <a:custGeom>
              <a:avLst/>
              <a:gdLst>
                <a:gd name="T0" fmla="*/ 0 w 164"/>
                <a:gd name="T1" fmla="*/ 53 h 127"/>
                <a:gd name="T2" fmla="*/ 2 w 164"/>
                <a:gd name="T3" fmla="*/ 53 h 127"/>
                <a:gd name="T4" fmla="*/ 10 w 164"/>
                <a:gd name="T5" fmla="*/ 56 h 127"/>
                <a:gd name="T6" fmla="*/ 23 w 164"/>
                <a:gd name="T7" fmla="*/ 61 h 127"/>
                <a:gd name="T8" fmla="*/ 38 w 164"/>
                <a:gd name="T9" fmla="*/ 63 h 127"/>
                <a:gd name="T10" fmla="*/ 56 w 164"/>
                <a:gd name="T11" fmla="*/ 63 h 127"/>
                <a:gd name="T12" fmla="*/ 73 w 164"/>
                <a:gd name="T13" fmla="*/ 63 h 127"/>
                <a:gd name="T14" fmla="*/ 91 w 164"/>
                <a:gd name="T15" fmla="*/ 61 h 127"/>
                <a:gd name="T16" fmla="*/ 106 w 164"/>
                <a:gd name="T17" fmla="*/ 53 h 127"/>
                <a:gd name="T18" fmla="*/ 131 w 164"/>
                <a:gd name="T19" fmla="*/ 33 h 127"/>
                <a:gd name="T20" fmla="*/ 149 w 164"/>
                <a:gd name="T21" fmla="*/ 18 h 127"/>
                <a:gd name="T22" fmla="*/ 162 w 164"/>
                <a:gd name="T23" fmla="*/ 5 h 127"/>
                <a:gd name="T24" fmla="*/ 164 w 164"/>
                <a:gd name="T25" fmla="*/ 0 h 127"/>
                <a:gd name="T26" fmla="*/ 162 w 164"/>
                <a:gd name="T27" fmla="*/ 21 h 127"/>
                <a:gd name="T28" fmla="*/ 154 w 164"/>
                <a:gd name="T29" fmla="*/ 66 h 127"/>
                <a:gd name="T30" fmla="*/ 136 w 164"/>
                <a:gd name="T31" fmla="*/ 109 h 127"/>
                <a:gd name="T32" fmla="*/ 103 w 164"/>
                <a:gd name="T33" fmla="*/ 127 h 127"/>
                <a:gd name="T34" fmla="*/ 83 w 164"/>
                <a:gd name="T35" fmla="*/ 122 h 127"/>
                <a:gd name="T36" fmla="*/ 66 w 164"/>
                <a:gd name="T37" fmla="*/ 114 h 127"/>
                <a:gd name="T38" fmla="*/ 48 w 164"/>
                <a:gd name="T39" fmla="*/ 101 h 127"/>
                <a:gd name="T40" fmla="*/ 33 w 164"/>
                <a:gd name="T41" fmla="*/ 89 h 127"/>
                <a:gd name="T42" fmla="*/ 18 w 164"/>
                <a:gd name="T43" fmla="*/ 76 h 127"/>
                <a:gd name="T44" fmla="*/ 8 w 164"/>
                <a:gd name="T45" fmla="*/ 63 h 127"/>
                <a:gd name="T46" fmla="*/ 2 w 164"/>
                <a:gd name="T47" fmla="*/ 56 h 127"/>
                <a:gd name="T48" fmla="*/ 0 w 164"/>
                <a:gd name="T49" fmla="*/ 53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64" h="127">
                  <a:moveTo>
                    <a:pt x="0" y="53"/>
                  </a:moveTo>
                  <a:lnTo>
                    <a:pt x="2" y="53"/>
                  </a:lnTo>
                  <a:lnTo>
                    <a:pt x="10" y="56"/>
                  </a:lnTo>
                  <a:lnTo>
                    <a:pt x="23" y="61"/>
                  </a:lnTo>
                  <a:lnTo>
                    <a:pt x="38" y="63"/>
                  </a:lnTo>
                  <a:lnTo>
                    <a:pt x="56" y="63"/>
                  </a:lnTo>
                  <a:lnTo>
                    <a:pt x="73" y="63"/>
                  </a:lnTo>
                  <a:lnTo>
                    <a:pt x="91" y="61"/>
                  </a:lnTo>
                  <a:lnTo>
                    <a:pt x="106" y="53"/>
                  </a:lnTo>
                  <a:lnTo>
                    <a:pt x="131" y="33"/>
                  </a:lnTo>
                  <a:lnTo>
                    <a:pt x="149" y="18"/>
                  </a:lnTo>
                  <a:lnTo>
                    <a:pt x="162" y="5"/>
                  </a:lnTo>
                  <a:lnTo>
                    <a:pt x="164" y="0"/>
                  </a:lnTo>
                  <a:lnTo>
                    <a:pt x="162" y="21"/>
                  </a:lnTo>
                  <a:lnTo>
                    <a:pt x="154" y="66"/>
                  </a:lnTo>
                  <a:lnTo>
                    <a:pt x="136" y="109"/>
                  </a:lnTo>
                  <a:lnTo>
                    <a:pt x="103" y="127"/>
                  </a:lnTo>
                  <a:lnTo>
                    <a:pt x="83" y="122"/>
                  </a:lnTo>
                  <a:lnTo>
                    <a:pt x="66" y="114"/>
                  </a:lnTo>
                  <a:lnTo>
                    <a:pt x="48" y="101"/>
                  </a:lnTo>
                  <a:lnTo>
                    <a:pt x="33" y="89"/>
                  </a:lnTo>
                  <a:lnTo>
                    <a:pt x="18" y="76"/>
                  </a:lnTo>
                  <a:lnTo>
                    <a:pt x="8" y="63"/>
                  </a:lnTo>
                  <a:lnTo>
                    <a:pt x="2" y="56"/>
                  </a:lnTo>
                  <a:lnTo>
                    <a:pt x="0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028" name="TextovéPole 1027"/>
          <p:cNvSpPr txBox="1"/>
          <p:nvPr/>
        </p:nvSpPr>
        <p:spPr>
          <a:xfrm>
            <a:off x="279027" y="620688"/>
            <a:ext cx="41167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28575">
                  <a:solidFill>
                    <a:schemeClr val="bg1"/>
                  </a:solidFill>
                </a:ln>
                <a:solidFill>
                  <a:srgbClr val="00FF00"/>
                </a:solidFill>
              </a:rPr>
              <a:t>JSI ŠIKULA !</a:t>
            </a:r>
            <a:endParaRPr lang="cs-CZ" sz="6000" b="1" dirty="0">
              <a:ln w="28575">
                <a:solidFill>
                  <a:schemeClr val="bg1"/>
                </a:solidFill>
              </a:ln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6362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2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    Použité zdroje  :</a:t>
            </a:r>
          </a:p>
          <a:p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   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0771982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3316</TotalTime>
  <Words>807</Words>
  <Application>Microsoft Office PowerPoint</Application>
  <PresentationFormat>Předvádění na obrazovce (4:3)</PresentationFormat>
  <Paragraphs>490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NÁSOBENÍ A DĚLENÍ</vt:lpstr>
      <vt:lpstr>ZAKROUŽKUJ ČÍSLA, KTERÁ PATŘÍ MEZI NÁSOBKY 9</vt:lpstr>
      <vt:lpstr>VYPOČÍTEJ PŘÍKLADY NA NÁSOBENÍ A VÝSLEDKY POROVNEJ POMOCÍ  ZNAMÉNEK &gt;, =, &lt;.</vt:lpstr>
      <vt:lpstr>ŘEŠENÍ</vt:lpstr>
      <vt:lpstr>VYPOČÍTEJ PŘÍKLADY NA DĚLENÍ A VÝSLEDKY POROVNEJ POMOCÍ  ZNAMÉNEK &gt;, =, &lt;.</vt:lpstr>
      <vt:lpstr>ŘEŠENÍ</vt:lpstr>
      <vt:lpstr>VYBARVI GARÁŽE TAK, ABY SE VÝSLEDEK PŘÍKLADU SHODOVAL S ČÍSLEM AUTA</vt:lpstr>
      <vt:lpstr>ŘEŠENÍ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</dc:title>
  <dc:creator>Léňa</dc:creator>
  <cp:lastModifiedBy>Renata</cp:lastModifiedBy>
  <cp:revision>112</cp:revision>
  <dcterms:created xsi:type="dcterms:W3CDTF">2012-09-02T16:40:14Z</dcterms:created>
  <dcterms:modified xsi:type="dcterms:W3CDTF">2013-02-24T08:13:35Z</dcterms:modified>
</cp:coreProperties>
</file>