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5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80B9B-CCE4-4CE5-B606-E5C452D6B066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1108B0-8B21-439A-BDAD-5CA2A745A7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871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751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963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773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32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007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2851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6029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7486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8450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53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293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0BC786DE-BC57-439A-82E5-9E3062D1DFC2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1C76018-2546-4DF8-A610-4A52ED05A66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900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VY_32_INOVACE_16_12_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Orgány právní ochrany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na téma Orgány právní ochrany. Seznámí žáky s těmito orgány, představí je, vysvětlí jejich funkce v právním systému ČR.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297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92896"/>
            <a:ext cx="7543800" cy="3180184"/>
          </a:xfrm>
        </p:spPr>
        <p:txBody>
          <a:bodyPr/>
          <a:lstStyle/>
          <a:p>
            <a:r>
              <a:rPr lang="cs-CZ" dirty="0" smtClean="0"/>
              <a:t>ORGÁNY PRÁVNÍ OCHRANY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661248"/>
            <a:ext cx="6858000" cy="990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0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7488832" cy="1124744"/>
          </a:xfrm>
        </p:spPr>
        <p:txBody>
          <a:bodyPr/>
          <a:lstStyle/>
          <a:p>
            <a:r>
              <a:rPr lang="cs-CZ" dirty="0" smtClean="0"/>
              <a:t>Neznalost neomlouvá…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„Neznalost zákona neomlouvá“</a:t>
            </a:r>
          </a:p>
          <a:p>
            <a:r>
              <a:rPr lang="cs-CZ" sz="3200" dirty="0" smtClean="0"/>
              <a:t>Každý z nás je povinen seznámit se s právním řádem našeho státu.</a:t>
            </a:r>
          </a:p>
          <a:p>
            <a:r>
              <a:rPr lang="cs-CZ" sz="3200" dirty="0" smtClean="0"/>
              <a:t>Celý život musíme dodržovat nějaká pravidla.</a:t>
            </a:r>
          </a:p>
          <a:p>
            <a:endParaRPr lang="cs-CZ" sz="3200" dirty="0"/>
          </a:p>
          <a:p>
            <a:r>
              <a:rPr lang="cs-CZ" sz="3200" dirty="0" smtClean="0"/>
              <a:t>Na ochranu zákonů jsou zde tzv. Orgány právní ochrany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62287"/>
            <a:ext cx="2232248" cy="2065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392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560840" cy="1600200"/>
          </a:xfrm>
        </p:spPr>
        <p:txBody>
          <a:bodyPr/>
          <a:lstStyle/>
          <a:p>
            <a:r>
              <a:rPr lang="cs-CZ" dirty="0" smtClean="0"/>
              <a:t>Orgány právní ochrany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060848"/>
            <a:ext cx="864096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stát musí hlídat práva fyzických i právnických osob.</a:t>
            </a:r>
          </a:p>
          <a:p>
            <a:endParaRPr lang="cs-CZ" sz="3200" dirty="0"/>
          </a:p>
          <a:p>
            <a:r>
              <a:rPr lang="cs-CZ" sz="3200" i="1" dirty="0" smtClean="0"/>
              <a:t>K tomu slouží tyto orgány: Policie, Soud, Státní zastupitelství, Advokáti, Notáři</a:t>
            </a:r>
          </a:p>
          <a:p>
            <a:endParaRPr lang="cs-CZ" sz="3200" dirty="0"/>
          </a:p>
          <a:p>
            <a:r>
              <a:rPr lang="cs-CZ" sz="3200" dirty="0" smtClean="0"/>
              <a:t>Jsou vytvořeny na obranu proti porušování právních norem.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628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2983"/>
            <a:ext cx="6781800" cy="1173769"/>
          </a:xfrm>
        </p:spPr>
        <p:txBody>
          <a:bodyPr/>
          <a:lstStyle/>
          <a:p>
            <a:r>
              <a:rPr lang="cs-CZ" dirty="0" smtClean="0"/>
              <a:t>Policie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Složka státu pro vnitřní ochranu.</a:t>
            </a:r>
          </a:p>
          <a:p>
            <a:r>
              <a:rPr lang="cs-CZ" sz="3200" dirty="0" smtClean="0"/>
              <a:t>Policie ČR spadá pod ministerstvo vnitra.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Úkoly: 	- vede boj proti terorismu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- zajišťuje veřejný pořádek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- udržuje pořádek uvnitř státu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- odhaluje trestné činy a pachatele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- bezpečnost silničního provozu</a:t>
            </a:r>
            <a:endParaRPr lang="cs-CZ" sz="3200" dirty="0"/>
          </a:p>
        </p:txBody>
      </p:sp>
      <p:pic>
        <p:nvPicPr>
          <p:cNvPr id="2050" name="Picture 2" descr="C:\Users\Kabinet\AppData\Local\Temp\MP9004011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0"/>
            <a:ext cx="1979712" cy="208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74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560840" cy="1008112"/>
          </a:xfrm>
        </p:spPr>
        <p:txBody>
          <a:bodyPr/>
          <a:lstStyle/>
          <a:p>
            <a:r>
              <a:rPr lang="cs-CZ" dirty="0" smtClean="0"/>
              <a:t>Státní zastupitelství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Státní zastupitelství zastupuje stát při ochraně veřejného </a:t>
            </a:r>
            <a:r>
              <a:rPr lang="cs-CZ" sz="3200" dirty="0" smtClean="0"/>
              <a:t>zájmu.</a:t>
            </a:r>
          </a:p>
          <a:p>
            <a:r>
              <a:rPr lang="cs-CZ" sz="3200" b="1" i="1" u="sng" dirty="0"/>
              <a:t>Státní </a:t>
            </a:r>
            <a:r>
              <a:rPr lang="cs-CZ" sz="3200" b="1" i="1" u="sng" dirty="0" smtClean="0"/>
              <a:t>zástupce: </a:t>
            </a:r>
          </a:p>
          <a:p>
            <a:r>
              <a:rPr lang="cs-CZ" sz="3200" dirty="0" smtClean="0"/>
              <a:t>podává </a:t>
            </a:r>
            <a:r>
              <a:rPr lang="cs-CZ" sz="3200" dirty="0"/>
              <a:t>veřejnou </a:t>
            </a:r>
            <a:r>
              <a:rPr lang="cs-CZ" sz="3200" dirty="0" smtClean="0"/>
              <a:t>žalobu</a:t>
            </a:r>
          </a:p>
          <a:p>
            <a:r>
              <a:rPr lang="cs-CZ" sz="3200" dirty="0" smtClean="0"/>
              <a:t>dozoruje </a:t>
            </a:r>
            <a:r>
              <a:rPr lang="cs-CZ" sz="3200" dirty="0"/>
              <a:t>nad </a:t>
            </a:r>
            <a:r>
              <a:rPr lang="cs-CZ" sz="3200" dirty="0" smtClean="0"/>
              <a:t>zachováním zákonnosti v řízení</a:t>
            </a:r>
          </a:p>
          <a:p>
            <a:r>
              <a:rPr lang="cs-CZ" sz="3200" dirty="0"/>
              <a:t>účastní se hlavního líčení a veřejného zasedání na </a:t>
            </a:r>
            <a:r>
              <a:rPr lang="cs-CZ" sz="3200" dirty="0" smtClean="0"/>
              <a:t>soudech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ypracovává žalobu proti obviněnému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 trestním řízení je v pozici obžaloby</a:t>
            </a:r>
          </a:p>
        </p:txBody>
      </p:sp>
    </p:spTree>
    <p:extLst>
      <p:ext uri="{BB962C8B-B14F-4D97-AF65-F5344CB8AC3E}">
        <p14:creationId xmlns:p14="http://schemas.microsoft.com/office/powerpoint/2010/main" val="367019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560840" cy="1340768"/>
          </a:xfrm>
        </p:spPr>
        <p:txBody>
          <a:bodyPr/>
          <a:lstStyle/>
          <a:p>
            <a:r>
              <a:rPr lang="cs-CZ" dirty="0" smtClean="0"/>
              <a:t>Soudy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Vykonávají soudní moc!</a:t>
            </a:r>
          </a:p>
          <a:p>
            <a:r>
              <a:rPr lang="cs-CZ" sz="3200" dirty="0" smtClean="0"/>
              <a:t>Jsou to nezávislé státní orgány.</a:t>
            </a:r>
          </a:p>
          <a:p>
            <a:endParaRPr lang="cs-CZ" sz="3200" dirty="0"/>
          </a:p>
          <a:p>
            <a:r>
              <a:rPr lang="cs-CZ" sz="3200" dirty="0" smtClean="0"/>
              <a:t>Úkoly:	udělují tresty</a:t>
            </a:r>
          </a:p>
          <a:p>
            <a:r>
              <a:rPr lang="cs-CZ" sz="3200" dirty="0" smtClean="0"/>
              <a:t>		rozhodují spory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rozhodují o právech a povinnostech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zkoumají zda došlo ke zločinu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96752"/>
            <a:ext cx="3486150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112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560840" cy="1080120"/>
          </a:xfrm>
        </p:spPr>
        <p:txBody>
          <a:bodyPr/>
          <a:lstStyle/>
          <a:p>
            <a:r>
              <a:rPr lang="cs-CZ" dirty="0" smtClean="0"/>
              <a:t>Advokáti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89289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Zastupují klienta v právních sporech.</a:t>
            </a:r>
          </a:p>
          <a:p>
            <a:r>
              <a:rPr lang="cs-CZ" sz="3200" dirty="0" smtClean="0"/>
              <a:t>Je to svobodné právnické povolání.</a:t>
            </a:r>
          </a:p>
          <a:p>
            <a:endParaRPr lang="cs-CZ" sz="3200" dirty="0"/>
          </a:p>
          <a:p>
            <a:r>
              <a:rPr lang="cs-CZ" sz="3200" dirty="0" smtClean="0"/>
              <a:t>Úkoly: Obhajují občany v trestních věcech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Sepisují žaloby a smlouvy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Zatupují klienty</a:t>
            </a:r>
          </a:p>
          <a:p>
            <a:r>
              <a:rPr lang="cs-CZ" sz="3200" dirty="0"/>
              <a:t>	 </a:t>
            </a:r>
            <a:r>
              <a:rPr lang="cs-CZ" sz="3200" dirty="0" smtClean="0"/>
              <a:t>  Musí zachovat mlčenlivost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744" y="4501046"/>
            <a:ext cx="3240360" cy="2356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57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560840" cy="1008112"/>
          </a:xfrm>
        </p:spPr>
        <p:txBody>
          <a:bodyPr/>
          <a:lstStyle/>
          <a:p>
            <a:r>
              <a:rPr lang="cs-CZ" dirty="0" smtClean="0"/>
              <a:t>Notáři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7129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to osoby s právnickým vzděláním.</a:t>
            </a:r>
          </a:p>
          <a:p>
            <a:r>
              <a:rPr lang="cs-CZ" sz="3200" dirty="0" smtClean="0"/>
              <a:t>Ke své činnosti jsou pověřeny státem.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Úkoly: sepisují veřejné listiny</a:t>
            </a:r>
          </a:p>
          <a:p>
            <a:r>
              <a:rPr lang="cs-CZ" sz="3200" dirty="0" smtClean="0"/>
              <a:t>	   ověřují listiny a podpisy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přijímají do úschovy listiny</a:t>
            </a:r>
          </a:p>
          <a:p>
            <a:r>
              <a:rPr lang="cs-CZ" sz="3200" dirty="0"/>
              <a:t>	 </a:t>
            </a:r>
            <a:r>
              <a:rPr lang="cs-CZ" sz="3200" dirty="0" smtClean="0"/>
              <a:t>  připravují pro soudy řízení o dědictví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420888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49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9694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Citováno dne 3.1.2012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439629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183</TotalTime>
  <Words>335</Words>
  <Application>Microsoft Office PowerPoint</Application>
  <PresentationFormat>Předvádění na obrazovce (4:3)</PresentationFormat>
  <Paragraphs>68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NewsPrint</vt:lpstr>
      <vt:lpstr>Motiv systému Office</vt:lpstr>
      <vt:lpstr>Název školy: ZŠ Klášterec nad Ohří, Krátká 676 Autor: Mgr. Veronika Kubincová Název materiálu: VY_32_INOVACE_16_12_ Orgány právní ochrany Číslo projektu: CZ.1.07/1.4.00/21.1115  </vt:lpstr>
      <vt:lpstr>ORGÁNY PRÁVNÍ OCHRANY</vt:lpstr>
      <vt:lpstr>Neznalost neomlouvá…</vt:lpstr>
      <vt:lpstr>Orgány právní ochrany</vt:lpstr>
      <vt:lpstr>Policie</vt:lpstr>
      <vt:lpstr>Státní zastupitelství</vt:lpstr>
      <vt:lpstr>Soudy</vt:lpstr>
      <vt:lpstr>Advokáti</vt:lpstr>
      <vt:lpstr>Notáři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ORGÁNY PRÁVNÍ OCHRANY</dc:title>
  <dc:creator>Kabinet</dc:creator>
  <cp:lastModifiedBy>Kabinet</cp:lastModifiedBy>
  <cp:revision>11</cp:revision>
  <dcterms:created xsi:type="dcterms:W3CDTF">2012-01-18T13:29:13Z</dcterms:created>
  <dcterms:modified xsi:type="dcterms:W3CDTF">2012-02-07T20:36:37Z</dcterms:modified>
</cp:coreProperties>
</file>