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62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</a:t>
          </a:r>
          <a:r>
            <a:rPr lang="cs-CZ" sz="2000" dirty="0" smtClean="0"/>
            <a:t>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</a:t>
          </a:r>
          <a:r>
            <a:rPr lang="cs-CZ" sz="2000" dirty="0" err="1" smtClean="0"/>
            <a:t>Meine</a:t>
          </a:r>
          <a:r>
            <a:rPr lang="cs-CZ" sz="2000" dirty="0" smtClean="0"/>
            <a:t> </a:t>
          </a:r>
          <a:r>
            <a:rPr lang="cs-CZ" sz="2000" dirty="0" err="1" smtClean="0"/>
            <a:t>Woche</a:t>
          </a:r>
          <a:r>
            <a:rPr lang="cs-CZ" sz="2000" dirty="0" smtClean="0"/>
            <a:t> 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NÁZEV:VY_22_INOVACE_18_NJ9_</a:t>
          </a:r>
          <a:r>
            <a:rPr lang="cs-CZ" sz="2000" dirty="0" err="1" smtClean="0"/>
            <a:t>Meine</a:t>
          </a:r>
          <a:r>
            <a:rPr lang="cs-CZ" sz="2000" dirty="0" smtClean="0"/>
            <a:t> </a:t>
          </a:r>
          <a:r>
            <a:rPr lang="cs-CZ" sz="2000" dirty="0" err="1" smtClean="0"/>
            <a:t>Woche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3C16D3-BEE1-42F9-90A8-0E881D1A9D1F}" type="presOf" srcId="{26CBEA56-8CFD-48C0-BD6E-2EB16B1FBF42}" destId="{92E1E9E3-D1F0-4866-9424-7ECC0DD990BC}" srcOrd="1" destOrd="0" presId="urn:microsoft.com/office/officeart/2005/8/layout/target3"/>
    <dgm:cxn modelId="{FC12A3A8-DEFC-4DDF-8FBA-94A5218461BB}" type="presOf" srcId="{1AE9165A-6B70-4FFD-A49C-881BF73B4F04}" destId="{A9F01C16-B5C0-47B0-9750-F7E5E11674A0}" srcOrd="0" destOrd="0" presId="urn:microsoft.com/office/officeart/2005/8/layout/target3"/>
    <dgm:cxn modelId="{CC9C8B2E-9590-40E7-99CB-54E037001D20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29E370B-E677-4084-BD52-76928439CD58}" type="presOf" srcId="{D1D4F407-5343-4D3F-B5B9-D407B03CAEB4}" destId="{D005CE8C-CC26-4C3E-AC11-E15060ECD759}" srcOrd="0" destOrd="0" presId="urn:microsoft.com/office/officeart/2005/8/layout/target3"/>
    <dgm:cxn modelId="{302B1C79-7B0B-4049-AF22-6F9951B6F1BE}" type="presOf" srcId="{D1B46980-6531-4606-95E6-44980827E919}" destId="{2BE915AB-18AA-4053-B92C-3BFC9ED204BB}" srcOrd="1" destOrd="0" presId="urn:microsoft.com/office/officeart/2005/8/layout/target3"/>
    <dgm:cxn modelId="{8144E322-0B0A-4A72-8165-B309023D4DC8}" type="presOf" srcId="{D1D4F407-5343-4D3F-B5B9-D407B03CAEB4}" destId="{AED2198E-93D5-4001-81B4-73124B309672}" srcOrd="1" destOrd="0" presId="urn:microsoft.com/office/officeart/2005/8/layout/target3"/>
    <dgm:cxn modelId="{FBEAC851-CFA4-493E-80DC-73B5E468F489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917C2FE-0667-4D49-96AB-7858A16EAB4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0486CA7D-203B-40D0-A093-2AF878839F70}" type="presOf" srcId="{26CBEA56-8CFD-48C0-BD6E-2EB16B1FBF42}" destId="{5583D5C5-FAFF-4548-819C-80E289F73770}" srcOrd="0" destOrd="0" presId="urn:microsoft.com/office/officeart/2005/8/layout/target3"/>
    <dgm:cxn modelId="{AD062CA3-1828-4381-90D4-A462AE5A13B6}" type="presOf" srcId="{1AE9165A-6B70-4FFD-A49C-881BF73B4F04}" destId="{BD3627E9-8FC8-4A2F-B3EA-FAE798EF81D8}" srcOrd="1" destOrd="0" presId="urn:microsoft.com/office/officeart/2005/8/layout/target3"/>
    <dgm:cxn modelId="{CEF42777-BB38-45BB-B175-F037D80F3CDE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716933C-0B76-4FF9-9728-1D1499FDB363}" type="presParOf" srcId="{333A1088-737F-45CB-B68E-254E46348037}" destId="{F5ABB229-8D3B-4694-996A-96F23CF14429}" srcOrd="0" destOrd="0" presId="urn:microsoft.com/office/officeart/2005/8/layout/target3"/>
    <dgm:cxn modelId="{5076B5B1-F943-4718-8DB6-FB4CC01A87E7}" type="presParOf" srcId="{333A1088-737F-45CB-B68E-254E46348037}" destId="{F41139FD-01EE-4571-8B17-4FB00FC51163}" srcOrd="1" destOrd="0" presId="urn:microsoft.com/office/officeart/2005/8/layout/target3"/>
    <dgm:cxn modelId="{8F016274-1E97-4E91-A5A1-C74B98D4F8B6}" type="presParOf" srcId="{333A1088-737F-45CB-B68E-254E46348037}" destId="{D005CE8C-CC26-4C3E-AC11-E15060ECD759}" srcOrd="2" destOrd="0" presId="urn:microsoft.com/office/officeart/2005/8/layout/target3"/>
    <dgm:cxn modelId="{01E94478-5E21-4697-B1D1-55B0D6D29845}" type="presParOf" srcId="{333A1088-737F-45CB-B68E-254E46348037}" destId="{2C702D82-9B77-49B7-9568-BB8EB47C3372}" srcOrd="3" destOrd="0" presId="urn:microsoft.com/office/officeart/2005/8/layout/target3"/>
    <dgm:cxn modelId="{5118B6B3-1C9D-4A24-8BA0-BE387EEB5557}" type="presParOf" srcId="{333A1088-737F-45CB-B68E-254E46348037}" destId="{A52A0455-90FF-4808-ABD0-F02540D31D5A}" srcOrd="4" destOrd="0" presId="urn:microsoft.com/office/officeart/2005/8/layout/target3"/>
    <dgm:cxn modelId="{10075115-08A8-46E4-9058-83BD775D37EC}" type="presParOf" srcId="{333A1088-737F-45CB-B68E-254E46348037}" destId="{6140AFEC-043D-4C43-A2F9-D0F5331DF3A3}" srcOrd="5" destOrd="0" presId="urn:microsoft.com/office/officeart/2005/8/layout/target3"/>
    <dgm:cxn modelId="{6ECC6F13-1E0E-42F9-A2E9-D7BAB2AE44D1}" type="presParOf" srcId="{333A1088-737F-45CB-B68E-254E46348037}" destId="{71A10DEB-455E-4133-A618-0A0EE82A21E3}" srcOrd="6" destOrd="0" presId="urn:microsoft.com/office/officeart/2005/8/layout/target3"/>
    <dgm:cxn modelId="{8FD613E6-3E13-4702-8295-77639D20B752}" type="presParOf" srcId="{333A1088-737F-45CB-B68E-254E46348037}" destId="{DA6A876D-6D25-492F-8BDC-9AE6A6CFB1FA}" srcOrd="7" destOrd="0" presId="urn:microsoft.com/office/officeart/2005/8/layout/target3"/>
    <dgm:cxn modelId="{D8E3B154-E53B-42C3-A05F-12D93603FA27}" type="presParOf" srcId="{333A1088-737F-45CB-B68E-254E46348037}" destId="{A9F01C16-B5C0-47B0-9750-F7E5E11674A0}" srcOrd="8" destOrd="0" presId="urn:microsoft.com/office/officeart/2005/8/layout/target3"/>
    <dgm:cxn modelId="{4097B6CA-DCD3-4C66-96A2-CB449B6CE97F}" type="presParOf" srcId="{333A1088-737F-45CB-B68E-254E46348037}" destId="{5C0CF724-3222-4429-B09A-F154A62FD507}" srcOrd="9" destOrd="0" presId="urn:microsoft.com/office/officeart/2005/8/layout/target3"/>
    <dgm:cxn modelId="{27CB4D41-8815-498C-91F7-6E8187C55690}" type="presParOf" srcId="{333A1088-737F-45CB-B68E-254E46348037}" destId="{71A5FEA7-FE77-4220-960F-2AB7AE466FE5}" srcOrd="10" destOrd="0" presId="urn:microsoft.com/office/officeart/2005/8/layout/target3"/>
    <dgm:cxn modelId="{30D5420B-7786-46C2-B30A-F93D7516DE4A}" type="presParOf" srcId="{333A1088-737F-45CB-B68E-254E46348037}" destId="{C8857ABF-5052-4733-A46C-0F8B764FF76F}" srcOrd="11" destOrd="0" presId="urn:microsoft.com/office/officeart/2005/8/layout/target3"/>
    <dgm:cxn modelId="{5D1AE47C-9917-4ADB-A3A9-483F4E238A05}" type="presParOf" srcId="{333A1088-737F-45CB-B68E-254E46348037}" destId="{1839E65E-6E97-41D2-A171-98C033275D27}" srcOrd="12" destOrd="0" presId="urn:microsoft.com/office/officeart/2005/8/layout/target3"/>
    <dgm:cxn modelId="{C7C1E0E9-95BF-4A40-8E45-C0C14D6E0022}" type="presParOf" srcId="{333A1088-737F-45CB-B68E-254E46348037}" destId="{914F10DC-A7FA-462B-9334-03354AC7EA9F}" srcOrd="13" destOrd="0" presId="urn:microsoft.com/office/officeart/2005/8/layout/target3"/>
    <dgm:cxn modelId="{A4BC7D6B-594E-4870-A6CD-DF3ECC2CDB7A}" type="presParOf" srcId="{333A1088-737F-45CB-B68E-254E46348037}" destId="{5583D5C5-FAFF-4548-819C-80E289F73770}" srcOrd="14" destOrd="0" presId="urn:microsoft.com/office/officeart/2005/8/layout/target3"/>
    <dgm:cxn modelId="{9B5844F0-6333-4CAD-873D-AA2712A846CC}" type="presParOf" srcId="{333A1088-737F-45CB-B68E-254E46348037}" destId="{AED2198E-93D5-4001-81B4-73124B309672}" srcOrd="15" destOrd="0" presId="urn:microsoft.com/office/officeart/2005/8/layout/target3"/>
    <dgm:cxn modelId="{4737744E-4F2B-43E3-9B7F-7BB97202C1DF}" type="presParOf" srcId="{333A1088-737F-45CB-B68E-254E46348037}" destId="{2BE915AB-18AA-4053-B92C-3BFC9ED204BB}" srcOrd="16" destOrd="0" presId="urn:microsoft.com/office/officeart/2005/8/layout/target3"/>
    <dgm:cxn modelId="{A8AA1CFA-31DA-4BE8-B4A1-2CE7F441DAB8}" type="presParOf" srcId="{333A1088-737F-45CB-B68E-254E46348037}" destId="{BD3627E9-8FC8-4A2F-B3EA-FAE798EF81D8}" srcOrd="17" destOrd="0" presId="urn:microsoft.com/office/officeart/2005/8/layout/target3"/>
    <dgm:cxn modelId="{D94B0BB5-F700-4C64-A17A-5277EA9FA357}" type="presParOf" srcId="{333A1088-737F-45CB-B68E-254E46348037}" destId="{017154CD-D9A9-4968-AD11-1207A3C4C00A}" srcOrd="18" destOrd="0" presId="urn:microsoft.com/office/officeart/2005/8/layout/target3"/>
    <dgm:cxn modelId="{19212208-80F3-4322-BA3E-47C717EB6C6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</a:t>
          </a:r>
          <a:r>
            <a:rPr lang="cs-CZ" sz="2000" kern="1200" dirty="0" smtClean="0"/>
            <a:t>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NÁZEV:VY_22_INOVACE_18_NJ9_</a:t>
          </a:r>
          <a:r>
            <a:rPr lang="cs-CZ" sz="2000" kern="1200" dirty="0" err="1" smtClean="0"/>
            <a:t>Meine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Woche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</a:t>
          </a:r>
          <a:r>
            <a:rPr lang="cs-CZ" sz="2000" kern="1200" dirty="0" err="1" smtClean="0"/>
            <a:t>Meine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Woche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4D1F-471A-40CF-9E5D-FDB2C76574CB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FC7AA-BBFC-4C69-BB77-BEA7C5B9747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5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4.jpeg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3.jpe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2.jpeg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43150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3- překlad souvislého textu na téma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Meine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Woche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zkontrolujeme podle str. 38 učebnice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Deutsch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mit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Max 2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5- podle obrázků popisujeme týden Alexe a Kristýny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7693"/>
            <a:ext cx="871296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b="1" dirty="0" smtClean="0"/>
              <a:t>Můj týden.</a:t>
            </a:r>
          </a:p>
          <a:p>
            <a:r>
              <a:rPr lang="cs-CZ" sz="3600" b="1" dirty="0" smtClean="0"/>
              <a:t>Mám hodně koníčků.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V pondělí chodím v 15.30 do plavecké haly. Umím dobře plavat.</a:t>
            </a:r>
          </a:p>
          <a:p>
            <a:r>
              <a:rPr lang="cs-CZ" sz="3600" b="1" dirty="0" smtClean="0"/>
              <a:t>V úterý chodím na </a:t>
            </a:r>
            <a:r>
              <a:rPr lang="cs-CZ" sz="3600" b="1" dirty="0" err="1" smtClean="0"/>
              <a:t>tréning</a:t>
            </a:r>
            <a:r>
              <a:rPr lang="cs-CZ" sz="3600" b="1" dirty="0" smtClean="0"/>
              <a:t>. Karate, to je můj oblíbený sport.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Ve středu přijdou moji přátelé. Půjdeme do kina.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Tenis můžu hrát ve čtvrtek a v sobotu. To mě baví.</a:t>
            </a:r>
          </a:p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V pátek musím uklízet můj pokoj. To dělám nerad/a.</a:t>
            </a:r>
          </a:p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Hraju často na počítači .  Mám hodně CD.</a:t>
            </a:r>
            <a:endParaRPr lang="de-DE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6552728" cy="2585323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3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3">
                  <a:lumMod val="40000"/>
                  <a:lumOff val="60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5400" dirty="0" smtClean="0"/>
              <a:t>Zkontroluj podle textu v učebnici </a:t>
            </a:r>
            <a:r>
              <a:rPr lang="cs-CZ" sz="5400" dirty="0" err="1" smtClean="0"/>
              <a:t>Deutsch</a:t>
            </a:r>
            <a:r>
              <a:rPr lang="cs-CZ" sz="5400" dirty="0" smtClean="0"/>
              <a:t> </a:t>
            </a:r>
            <a:r>
              <a:rPr lang="cs-CZ" sz="5400" dirty="0" err="1" smtClean="0"/>
              <a:t>mit</a:t>
            </a:r>
            <a:r>
              <a:rPr lang="cs-CZ" sz="5400" dirty="0" smtClean="0"/>
              <a:t> Max- str. 38, </a:t>
            </a:r>
            <a:r>
              <a:rPr lang="cs-CZ" sz="5400" dirty="0" err="1" smtClean="0"/>
              <a:t>cv</a:t>
            </a:r>
            <a:r>
              <a:rPr lang="cs-CZ" sz="5400" dirty="0" smtClean="0"/>
              <a:t>. 6a</a:t>
            </a:r>
            <a:endParaRPr lang="de-DE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149080"/>
            <a:ext cx="6696744" cy="2585323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3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3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5400" b="1" dirty="0" smtClean="0"/>
              <a:t>Splň úkol – str. 38, </a:t>
            </a:r>
            <a:r>
              <a:rPr lang="cs-CZ" sz="5400" b="1" dirty="0" err="1" smtClean="0"/>
              <a:t>cv</a:t>
            </a:r>
            <a:r>
              <a:rPr lang="cs-CZ" sz="5400" b="1" dirty="0" smtClean="0"/>
              <a:t>. 6b, rozhodni </a:t>
            </a:r>
            <a:r>
              <a:rPr lang="cs-CZ" sz="5400" b="1" dirty="0" err="1" smtClean="0">
                <a:solidFill>
                  <a:schemeClr val="bg1"/>
                </a:solidFill>
              </a:rPr>
              <a:t>richtig</a:t>
            </a:r>
            <a:r>
              <a:rPr lang="cs-CZ" sz="5400" b="1" dirty="0" smtClean="0">
                <a:solidFill>
                  <a:schemeClr val="bg1"/>
                </a:solidFill>
              </a:rPr>
              <a:t> oder </a:t>
            </a:r>
            <a:r>
              <a:rPr lang="cs-CZ" sz="5400" b="1" dirty="0" err="1" smtClean="0">
                <a:solidFill>
                  <a:schemeClr val="bg1"/>
                </a:solidFill>
              </a:rPr>
              <a:t>falsch</a:t>
            </a:r>
            <a:r>
              <a:rPr lang="cs-CZ" sz="5400" b="1" dirty="0" smtClean="0">
                <a:solidFill>
                  <a:schemeClr val="bg1"/>
                </a:solidFill>
              </a:rPr>
              <a:t> </a:t>
            </a:r>
            <a:endParaRPr lang="de-DE" sz="5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57606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Meine</a:t>
            </a:r>
            <a:r>
              <a:rPr lang="cs-CZ" sz="3600" dirty="0" smtClean="0"/>
              <a:t> </a:t>
            </a:r>
            <a:r>
              <a:rPr lang="cs-CZ" sz="3600" dirty="0" err="1" smtClean="0"/>
              <a:t>Freunde</a:t>
            </a:r>
            <a:r>
              <a:rPr lang="cs-CZ" sz="3600" dirty="0" smtClean="0"/>
              <a:t> Alex </a:t>
            </a:r>
            <a:r>
              <a:rPr lang="cs-CZ" sz="3600" dirty="0" err="1" smtClean="0"/>
              <a:t>und</a:t>
            </a:r>
            <a:r>
              <a:rPr lang="cs-CZ" sz="3600" dirty="0" smtClean="0"/>
              <a:t> </a:t>
            </a:r>
            <a:r>
              <a:rPr lang="cs-CZ" sz="3600" dirty="0" err="1" smtClean="0"/>
              <a:t>Kristyna</a:t>
            </a:r>
            <a:r>
              <a:rPr lang="cs-CZ" sz="3600" dirty="0" smtClean="0"/>
              <a:t> </a:t>
            </a:r>
            <a:r>
              <a:rPr lang="cs-CZ" sz="3600" dirty="0" err="1" smtClean="0"/>
              <a:t>haben</a:t>
            </a:r>
            <a:r>
              <a:rPr lang="cs-CZ" sz="3600" dirty="0" smtClean="0"/>
              <a:t> </a:t>
            </a:r>
            <a:r>
              <a:rPr lang="cs-CZ" sz="3600" dirty="0" err="1" smtClean="0"/>
              <a:t>viele</a:t>
            </a:r>
            <a:r>
              <a:rPr lang="cs-CZ" sz="3600" dirty="0" smtClean="0"/>
              <a:t> </a:t>
            </a:r>
            <a:r>
              <a:rPr lang="cs-CZ" sz="3600" dirty="0" err="1" smtClean="0"/>
              <a:t>Hobbys</a:t>
            </a:r>
            <a:r>
              <a:rPr lang="cs-CZ" sz="3600" dirty="0" smtClean="0"/>
              <a:t>. </a:t>
            </a:r>
            <a:r>
              <a:rPr lang="cs-CZ" sz="3600" dirty="0" err="1" smtClean="0"/>
              <a:t>Erzähle</a:t>
            </a:r>
            <a:r>
              <a:rPr lang="cs-CZ" sz="3600" dirty="0" smtClean="0"/>
              <a:t>.</a:t>
            </a:r>
            <a:r>
              <a:rPr lang="cs-CZ" sz="3600" dirty="0" smtClean="0"/>
              <a:t> </a:t>
            </a:r>
            <a:endParaRPr lang="de-DE" sz="3600" dirty="0"/>
          </a:p>
        </p:txBody>
      </p:sp>
      <p:pic>
        <p:nvPicPr>
          <p:cNvPr id="3" name="Picture 14" descr="http://www.sgbohemians.cz/images/stories/VITKOVICE_CUP_2012/VITK12_21.JPG"/>
          <p:cNvPicPr>
            <a:picLocks noChangeAspect="1" noChangeArrowheads="1"/>
          </p:cNvPicPr>
          <p:nvPr/>
        </p:nvPicPr>
        <p:blipFill>
          <a:blip r:embed="rId2" cstate="print"/>
          <a:srcRect l="30240" r="9281"/>
          <a:stretch>
            <a:fillRect/>
          </a:stretch>
        </p:blipFill>
        <p:spPr bwMode="auto">
          <a:xfrm>
            <a:off x="5436096" y="1868091"/>
            <a:ext cx="3506128" cy="429721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Picture 15" descr="C:\Users\Hana\AppData\Local\Microsoft\Windows\Temporary Internet Files\Content.IE5\2103U7KE\MP9004395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564904"/>
            <a:ext cx="4824536" cy="323473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2" name="Picture 28" descr="C:\Users\Hana\AppData\Local\Microsoft\Windows\Temporary Internet Files\Content.IE5\K2VSUM3N\MP900423708[1].jpg"/>
          <p:cNvPicPr>
            <a:picLocks noChangeAspect="1" noChangeArrowheads="1"/>
          </p:cNvPicPr>
          <p:nvPr/>
        </p:nvPicPr>
        <p:blipFill>
          <a:blip r:embed="rId2" cstate="print"/>
          <a:srcRect t="31123" b="17047"/>
          <a:stretch>
            <a:fillRect/>
          </a:stretch>
        </p:blipFill>
        <p:spPr bwMode="auto">
          <a:xfrm rot="20838175">
            <a:off x="4499992" y="764704"/>
            <a:ext cx="2409302" cy="1872208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403648" y="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Erzähle</a:t>
            </a:r>
            <a:r>
              <a:rPr lang="cs-CZ" sz="2800" dirty="0" smtClean="0"/>
              <a:t> </a:t>
            </a:r>
            <a:r>
              <a:rPr lang="cs-CZ" sz="2800" dirty="0" err="1" smtClean="0"/>
              <a:t>über</a:t>
            </a:r>
            <a:r>
              <a:rPr lang="cs-CZ" sz="2800" dirty="0" smtClean="0"/>
              <a:t> Alex oder Kristýna.</a:t>
            </a:r>
            <a:endParaRPr lang="de-DE" sz="2800" dirty="0"/>
          </a:p>
        </p:txBody>
      </p:sp>
      <p:pic>
        <p:nvPicPr>
          <p:cNvPr id="1031" name="Picture 7" descr="C:\Users\Hana\AppData\Local\Microsoft\Windows\Temporary Internet Files\Content.IE5\D65YRR2W\MC900285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908720"/>
            <a:ext cx="1345082" cy="1802282"/>
          </a:xfrm>
          <a:prstGeom prst="rect">
            <a:avLst/>
          </a:prstGeom>
          <a:noFill/>
        </p:spPr>
      </p:pic>
      <p:pic>
        <p:nvPicPr>
          <p:cNvPr id="1038" name="Picture 14" descr="http://www.sgbohemians.cz/images/stories/VITKOVICE_CUP_2012/VITK12_21.JPG"/>
          <p:cNvPicPr>
            <a:picLocks noChangeAspect="1" noChangeArrowheads="1"/>
          </p:cNvPicPr>
          <p:nvPr/>
        </p:nvPicPr>
        <p:blipFill>
          <a:blip r:embed="rId4" cstate="print"/>
          <a:srcRect l="30240" r="9281"/>
          <a:stretch>
            <a:fillRect/>
          </a:stretch>
        </p:blipFill>
        <p:spPr bwMode="auto">
          <a:xfrm>
            <a:off x="6732240" y="188640"/>
            <a:ext cx="2232248" cy="273590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9" name="Picture 15" descr="C:\Users\Hana\AppData\Local\Microsoft\Windows\Temporary Internet Files\Content.IE5\2103U7KE\MP9004395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48680"/>
            <a:ext cx="2691458" cy="180455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40" name="Picture 16" descr="C:\Users\Hana\AppData\Local\Microsoft\Windows\Temporary Internet Files\Content.IE5\40TFEIQ3\MP900174983[1].jpg"/>
          <p:cNvPicPr>
            <a:picLocks noChangeAspect="1" noChangeArrowheads="1"/>
          </p:cNvPicPr>
          <p:nvPr/>
        </p:nvPicPr>
        <p:blipFill>
          <a:blip r:embed="rId6" cstate="print"/>
          <a:srcRect l="4762" t="40730" r="4762"/>
          <a:stretch>
            <a:fillRect/>
          </a:stretch>
        </p:blipFill>
        <p:spPr bwMode="auto">
          <a:xfrm>
            <a:off x="6228184" y="3356992"/>
            <a:ext cx="2736304" cy="1195016"/>
          </a:xfrm>
          <a:prstGeom prst="rect">
            <a:avLst/>
          </a:prstGeom>
          <a:noFill/>
        </p:spPr>
      </p:pic>
      <p:pic>
        <p:nvPicPr>
          <p:cNvPr id="1041" name="Picture 17" descr="C:\Users\Hana\AppData\Local\Microsoft\Windows\Temporary Internet Files\Content.IE5\LNBR7O7C\MP90040049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589405">
            <a:off x="179512" y="2564904"/>
            <a:ext cx="2130740" cy="1704592"/>
          </a:xfrm>
          <a:prstGeom prst="rect">
            <a:avLst/>
          </a:prstGeom>
          <a:noFill/>
        </p:spPr>
      </p:pic>
      <p:pic>
        <p:nvPicPr>
          <p:cNvPr id="1042" name="Picture 18" descr="C:\Users\Hana\AppData\Local\Microsoft\Windows\Temporary Internet Files\Content.IE5\2103U7KE\MP90040066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692696"/>
            <a:ext cx="1530170" cy="1224136"/>
          </a:xfrm>
          <a:prstGeom prst="rect">
            <a:avLst/>
          </a:prstGeom>
          <a:noFill/>
        </p:spPr>
      </p:pic>
      <p:pic>
        <p:nvPicPr>
          <p:cNvPr id="1046" name="Picture 22" descr="C:\Users\Hana\AppData\Local\Microsoft\Windows\Temporary Internet Files\Content.IE5\NYYFVG8Y\MP9003875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5085184"/>
            <a:ext cx="2232583" cy="1592576"/>
          </a:xfrm>
          <a:prstGeom prst="rect">
            <a:avLst/>
          </a:prstGeom>
          <a:noFill/>
        </p:spPr>
      </p:pic>
      <p:pic>
        <p:nvPicPr>
          <p:cNvPr id="1047" name="Picture 23" descr="C:\Users\Hana\AppData\Local\Microsoft\Windows\Temporary Internet Files\Content.IE5\LM0M6FD6\MC900440422[1].wmf"/>
          <p:cNvPicPr>
            <a:picLocks noChangeAspect="1" noChangeArrowheads="1"/>
          </p:cNvPicPr>
          <p:nvPr/>
        </p:nvPicPr>
        <p:blipFill>
          <a:blip r:embed="rId10" cstate="print"/>
          <a:srcRect t="30288" r="22424"/>
          <a:stretch>
            <a:fillRect/>
          </a:stretch>
        </p:blipFill>
        <p:spPr bwMode="auto">
          <a:xfrm>
            <a:off x="2195736" y="2276872"/>
            <a:ext cx="2232248" cy="1603563"/>
          </a:xfrm>
          <a:prstGeom prst="rect">
            <a:avLst/>
          </a:prstGeom>
          <a:noFill/>
        </p:spPr>
      </p:pic>
      <p:pic>
        <p:nvPicPr>
          <p:cNvPr id="1049" name="Picture 25" descr="C:\Users\Hana\AppData\Local\Microsoft\Windows\Temporary Internet Files\Content.IE5\D65YRR2W\MP900341511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" y="5394440"/>
            <a:ext cx="2051720" cy="1463560"/>
          </a:xfrm>
          <a:prstGeom prst="rect">
            <a:avLst/>
          </a:prstGeom>
          <a:noFill/>
        </p:spPr>
      </p:pic>
      <p:pic>
        <p:nvPicPr>
          <p:cNvPr id="1051" name="Picture 27" descr="C:\Users\Hana\AppData\Local\Microsoft\Windows\Temporary Internet Files\Content.IE5\NYYFVG8Y\MP900425503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915816" y="5216654"/>
            <a:ext cx="2232248" cy="1452705"/>
          </a:xfrm>
          <a:prstGeom prst="rect">
            <a:avLst/>
          </a:prstGeom>
          <a:noFill/>
        </p:spPr>
      </p:pic>
      <p:pic>
        <p:nvPicPr>
          <p:cNvPr id="1053" name="Picture 29" descr="C:\Users\Hana\AppData\Local\Microsoft\Windows\Temporary Internet Files\Content.IE5\40TFEIQ3\MC90044650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851920" y="2708920"/>
            <a:ext cx="3812992" cy="2456655"/>
          </a:xfrm>
          <a:prstGeom prst="rect">
            <a:avLst/>
          </a:prstGeom>
          <a:noFill/>
        </p:spPr>
      </p:pic>
      <p:pic>
        <p:nvPicPr>
          <p:cNvPr id="1055" name="Picture 31" descr="C:\Users\Hana\AppData\Local\Microsoft\Windows\Temporary Internet Files\Content.IE5\2103U7KE\MC900432517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475656" y="4221088"/>
            <a:ext cx="1691153" cy="1352922"/>
          </a:xfrm>
          <a:prstGeom prst="rect">
            <a:avLst/>
          </a:prstGeom>
          <a:noFill/>
        </p:spPr>
      </p:pic>
      <p:pic>
        <p:nvPicPr>
          <p:cNvPr id="1056" name="Picture 3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148063" y="5229200"/>
            <a:ext cx="2058577" cy="1265070"/>
          </a:xfrm>
          <a:prstGeom prst="rect">
            <a:avLst/>
          </a:prstGeom>
          <a:noFill/>
        </p:spPr>
      </p:pic>
      <p:pic>
        <p:nvPicPr>
          <p:cNvPr id="1057" name="Picture 33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275856" y="3933056"/>
            <a:ext cx="1480201" cy="11009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194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17</cp:revision>
  <dcterms:created xsi:type="dcterms:W3CDTF">2012-11-21T23:41:08Z</dcterms:created>
  <dcterms:modified xsi:type="dcterms:W3CDTF">2013-03-17T18:31:39Z</dcterms:modified>
</cp:coreProperties>
</file>