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61" r:id="rId4"/>
    <p:sldId id="257" r:id="rId5"/>
    <p:sldId id="258" r:id="rId6"/>
    <p:sldId id="262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Mgr.Hana</a:t>
          </a:r>
          <a:r>
            <a:rPr lang="cs-CZ" sz="2000" dirty="0" smtClean="0"/>
            <a:t>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Wir</a:t>
          </a:r>
          <a:r>
            <a:rPr lang="cs-CZ" sz="2000" dirty="0" smtClean="0"/>
            <a:t> </a:t>
          </a:r>
          <a:r>
            <a:rPr lang="cs-CZ" sz="2000" dirty="0" err="1" smtClean="0"/>
            <a:t>helfen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VY_22_INOVACE_18_NJ9_</a:t>
          </a:r>
          <a:r>
            <a:rPr lang="cs-CZ" sz="2000" dirty="0" err="1" smtClean="0"/>
            <a:t>Helfen</a:t>
          </a:r>
          <a:r>
            <a:rPr lang="cs-CZ" sz="2000" dirty="0" smtClean="0"/>
            <a:t> </a:t>
          </a:r>
          <a:r>
            <a:rPr lang="cs-CZ" sz="2000" dirty="0" smtClean="0"/>
            <a:t>a 3.pád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F5BD5C-A483-4E94-A3E2-5BEE8759B743}" type="presOf" srcId="{D1D4F407-5343-4D3F-B5B9-D407B03CAEB4}" destId="{D005CE8C-CC26-4C3E-AC11-E15060ECD759}" srcOrd="0" destOrd="0" presId="urn:microsoft.com/office/officeart/2005/8/layout/target3"/>
    <dgm:cxn modelId="{925D67A8-17F6-426F-A4F4-15232559CDB9}" type="presOf" srcId="{D1D4F407-5343-4D3F-B5B9-D407B03CAEB4}" destId="{AED2198E-93D5-4001-81B4-73124B309672}" srcOrd="1" destOrd="0" presId="urn:microsoft.com/office/officeart/2005/8/layout/target3"/>
    <dgm:cxn modelId="{79798E05-76A0-4259-9149-9A3973095C17}" type="presOf" srcId="{D1B46980-6531-4606-95E6-44980827E919}" destId="{2BE915AB-18AA-4053-B92C-3BFC9ED204BB}" srcOrd="1" destOrd="0" presId="urn:microsoft.com/office/officeart/2005/8/layout/target3"/>
    <dgm:cxn modelId="{B119F721-9F2D-4DCB-87B8-FFD3D2095A60}" type="presOf" srcId="{757F3AB3-0718-4624-B441-E567A8F0AB56}" destId="{333A1088-737F-45CB-B68E-254E46348037}" srcOrd="0" destOrd="0" presId="urn:microsoft.com/office/officeart/2005/8/layout/target3"/>
    <dgm:cxn modelId="{C3866B30-B20C-4B9B-BDD2-7011C78CDA92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4B8E60-2ED8-4C36-9278-21E35F57B2EB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7B97-8AB3-4CF2-BF59-7C22E60C0F3F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11D8D45-BFCF-491F-93D3-974D77055C77}" type="presOf" srcId="{1AE9165A-6B70-4FFD-A49C-881BF73B4F04}" destId="{BD3627E9-8FC8-4A2F-B3EA-FAE798EF81D8}" srcOrd="1" destOrd="0" presId="urn:microsoft.com/office/officeart/2005/8/layout/target3"/>
    <dgm:cxn modelId="{49A413C3-68E7-49EF-8481-A644E4876105}" type="presOf" srcId="{1F4F8BC0-F267-4379-9FE7-6FFC8B64BAD8}" destId="{C8857ABF-5052-4733-A46C-0F8B764FF76F}" srcOrd="0" destOrd="0" presId="urn:microsoft.com/office/officeart/2005/8/layout/target3"/>
    <dgm:cxn modelId="{139FF832-C8DF-4073-B2D1-56290ED803EC}" type="presOf" srcId="{D1B46980-6531-4606-95E6-44980827E919}" destId="{6140AFEC-043D-4C43-A2F9-D0F5331DF3A3}" srcOrd="0" destOrd="0" presId="urn:microsoft.com/office/officeart/2005/8/layout/target3"/>
    <dgm:cxn modelId="{0DCCA4B1-DD74-4CA3-A204-8C4E3F767777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48C8F02-14E2-4757-BE33-C8380390523B}" type="presParOf" srcId="{333A1088-737F-45CB-B68E-254E46348037}" destId="{F5ABB229-8D3B-4694-996A-96F23CF14429}" srcOrd="0" destOrd="0" presId="urn:microsoft.com/office/officeart/2005/8/layout/target3"/>
    <dgm:cxn modelId="{98060ACC-1334-47AC-86A4-C17D28011025}" type="presParOf" srcId="{333A1088-737F-45CB-B68E-254E46348037}" destId="{F41139FD-01EE-4571-8B17-4FB00FC51163}" srcOrd="1" destOrd="0" presId="urn:microsoft.com/office/officeart/2005/8/layout/target3"/>
    <dgm:cxn modelId="{31CDACE2-63B6-4D14-AC5D-84903AAA0EEF}" type="presParOf" srcId="{333A1088-737F-45CB-B68E-254E46348037}" destId="{D005CE8C-CC26-4C3E-AC11-E15060ECD759}" srcOrd="2" destOrd="0" presId="urn:microsoft.com/office/officeart/2005/8/layout/target3"/>
    <dgm:cxn modelId="{CF4641CF-A742-469D-A28F-F0BFD369763B}" type="presParOf" srcId="{333A1088-737F-45CB-B68E-254E46348037}" destId="{2C702D82-9B77-49B7-9568-BB8EB47C3372}" srcOrd="3" destOrd="0" presId="urn:microsoft.com/office/officeart/2005/8/layout/target3"/>
    <dgm:cxn modelId="{79BBCCF1-F8C6-4D8A-B750-2460F1EB43D1}" type="presParOf" srcId="{333A1088-737F-45CB-B68E-254E46348037}" destId="{A52A0455-90FF-4808-ABD0-F02540D31D5A}" srcOrd="4" destOrd="0" presId="urn:microsoft.com/office/officeart/2005/8/layout/target3"/>
    <dgm:cxn modelId="{3498CEE9-7469-4684-856A-88169FC11387}" type="presParOf" srcId="{333A1088-737F-45CB-B68E-254E46348037}" destId="{6140AFEC-043D-4C43-A2F9-D0F5331DF3A3}" srcOrd="5" destOrd="0" presId="urn:microsoft.com/office/officeart/2005/8/layout/target3"/>
    <dgm:cxn modelId="{20BBD56B-A139-421C-BE42-A3EC9F9E59B5}" type="presParOf" srcId="{333A1088-737F-45CB-B68E-254E46348037}" destId="{71A10DEB-455E-4133-A618-0A0EE82A21E3}" srcOrd="6" destOrd="0" presId="urn:microsoft.com/office/officeart/2005/8/layout/target3"/>
    <dgm:cxn modelId="{FC0AB649-0466-4353-BDC3-184BFB1E0AE2}" type="presParOf" srcId="{333A1088-737F-45CB-B68E-254E46348037}" destId="{DA6A876D-6D25-492F-8BDC-9AE6A6CFB1FA}" srcOrd="7" destOrd="0" presId="urn:microsoft.com/office/officeart/2005/8/layout/target3"/>
    <dgm:cxn modelId="{F3BED005-C283-459A-9001-97BFD44AC2AF}" type="presParOf" srcId="{333A1088-737F-45CB-B68E-254E46348037}" destId="{A9F01C16-B5C0-47B0-9750-F7E5E11674A0}" srcOrd="8" destOrd="0" presId="urn:microsoft.com/office/officeart/2005/8/layout/target3"/>
    <dgm:cxn modelId="{2AA4A7F3-0473-4472-92CD-86CC7460A13D}" type="presParOf" srcId="{333A1088-737F-45CB-B68E-254E46348037}" destId="{5C0CF724-3222-4429-B09A-F154A62FD507}" srcOrd="9" destOrd="0" presId="urn:microsoft.com/office/officeart/2005/8/layout/target3"/>
    <dgm:cxn modelId="{46EF726B-DD06-408F-A167-8BA12808FD3C}" type="presParOf" srcId="{333A1088-737F-45CB-B68E-254E46348037}" destId="{71A5FEA7-FE77-4220-960F-2AB7AE466FE5}" srcOrd="10" destOrd="0" presId="urn:microsoft.com/office/officeart/2005/8/layout/target3"/>
    <dgm:cxn modelId="{86B9AC36-8B5E-467A-999B-D320F6D9959B}" type="presParOf" srcId="{333A1088-737F-45CB-B68E-254E46348037}" destId="{C8857ABF-5052-4733-A46C-0F8B764FF76F}" srcOrd="11" destOrd="0" presId="urn:microsoft.com/office/officeart/2005/8/layout/target3"/>
    <dgm:cxn modelId="{0F1BBD1B-B3F7-4ADB-96DF-85541C6515DE}" type="presParOf" srcId="{333A1088-737F-45CB-B68E-254E46348037}" destId="{1839E65E-6E97-41D2-A171-98C033275D27}" srcOrd="12" destOrd="0" presId="urn:microsoft.com/office/officeart/2005/8/layout/target3"/>
    <dgm:cxn modelId="{02652251-9382-4BF6-A789-7FDDBC6B6A3E}" type="presParOf" srcId="{333A1088-737F-45CB-B68E-254E46348037}" destId="{914F10DC-A7FA-462B-9334-03354AC7EA9F}" srcOrd="13" destOrd="0" presId="urn:microsoft.com/office/officeart/2005/8/layout/target3"/>
    <dgm:cxn modelId="{71A50171-FB16-4E21-9DD9-333F9A502296}" type="presParOf" srcId="{333A1088-737F-45CB-B68E-254E46348037}" destId="{5583D5C5-FAFF-4548-819C-80E289F73770}" srcOrd="14" destOrd="0" presId="urn:microsoft.com/office/officeart/2005/8/layout/target3"/>
    <dgm:cxn modelId="{35A3F566-8295-4D21-9B02-51D7DC28BA8B}" type="presParOf" srcId="{333A1088-737F-45CB-B68E-254E46348037}" destId="{AED2198E-93D5-4001-81B4-73124B309672}" srcOrd="15" destOrd="0" presId="urn:microsoft.com/office/officeart/2005/8/layout/target3"/>
    <dgm:cxn modelId="{AC017725-8E7A-4EFE-A40B-9FA57A9366F0}" type="presParOf" srcId="{333A1088-737F-45CB-B68E-254E46348037}" destId="{2BE915AB-18AA-4053-B92C-3BFC9ED204BB}" srcOrd="16" destOrd="0" presId="urn:microsoft.com/office/officeart/2005/8/layout/target3"/>
    <dgm:cxn modelId="{7DAD897A-2C04-4A8C-A1FB-E3045376386E}" type="presParOf" srcId="{333A1088-737F-45CB-B68E-254E46348037}" destId="{BD3627E9-8FC8-4A2F-B3EA-FAE798EF81D8}" srcOrd="17" destOrd="0" presId="urn:microsoft.com/office/officeart/2005/8/layout/target3"/>
    <dgm:cxn modelId="{76CD24DF-0228-4BD8-AF8D-BBBE4ACD2FCE}" type="presParOf" srcId="{333A1088-737F-45CB-B68E-254E46348037}" destId="{017154CD-D9A9-4968-AD11-1207A3C4C00A}" srcOrd="18" destOrd="0" presId="urn:microsoft.com/office/officeart/2005/8/layout/target3"/>
    <dgm:cxn modelId="{97D61828-C6A7-476C-A3F7-A7118962B9F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Mgr.Hana</a:t>
          </a:r>
          <a:r>
            <a:rPr lang="cs-CZ" sz="2000" kern="1200" dirty="0" smtClean="0"/>
            <a:t>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VY_22_INOVACE_18_NJ9_</a:t>
          </a:r>
          <a:r>
            <a:rPr lang="cs-CZ" sz="2000" kern="1200" dirty="0" err="1" smtClean="0"/>
            <a:t>Helfen</a:t>
          </a:r>
          <a:r>
            <a:rPr lang="cs-CZ" sz="2000" kern="1200" dirty="0" smtClean="0"/>
            <a:t> </a:t>
          </a:r>
          <a:r>
            <a:rPr lang="cs-CZ" sz="2000" kern="1200" dirty="0" smtClean="0"/>
            <a:t>a 3.pád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Wir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helfen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64D987F-B040-4BE6-993B-185236EA644C}" type="datetimeFigureOut">
              <a:rPr lang="de-DE" smtClean="0"/>
              <a:pPr/>
              <a:t>17.03.2013</a:t>
            </a:fld>
            <a:endParaRPr lang="de-DE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06C6DB-7044-4EF8-B252-5B0479D88D76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7884368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3- časování nepravidelného slovesa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helfen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4- přehled tvarů 3.pádu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5- doplňování tvarů slovesa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helfen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a 3.pádu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6- kontrola ad 5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7-  tvoříme věty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podle obrázků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88640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Sloveso </a:t>
            </a:r>
            <a:r>
              <a:rPr lang="cs-CZ" sz="8000" dirty="0" err="1" smtClean="0"/>
              <a:t>helfen</a:t>
            </a:r>
            <a:endParaRPr lang="de-DE" sz="8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4104456" cy="515032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400" b="1" dirty="0" err="1" smtClean="0"/>
              <a:t>ich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helfe</a:t>
            </a:r>
            <a:endParaRPr lang="cs-CZ" sz="4400" b="1" dirty="0" smtClean="0"/>
          </a:p>
          <a:p>
            <a:pPr marL="342900" indent="-342900">
              <a:buAutoNum type="arabicPeriod"/>
            </a:pPr>
            <a:r>
              <a:rPr lang="cs-CZ" sz="4400" b="1" dirty="0" err="1" smtClean="0"/>
              <a:t>du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</a:t>
            </a:r>
            <a:r>
              <a:rPr lang="cs-CZ" sz="6000" b="1" dirty="0" err="1" smtClean="0">
                <a:solidFill>
                  <a:srgbClr val="FF0000"/>
                </a:solidFill>
              </a:rPr>
              <a:t>i</a:t>
            </a:r>
            <a:r>
              <a:rPr lang="cs-CZ" sz="4400" b="1" dirty="0" err="1" smtClean="0"/>
              <a:t>lfst</a:t>
            </a:r>
            <a:endParaRPr lang="cs-CZ" sz="4400" b="1" dirty="0" smtClean="0"/>
          </a:p>
          <a:p>
            <a:pPr marL="342900" indent="-342900">
              <a:buAutoNum type="arabicPeriod"/>
            </a:pPr>
            <a:r>
              <a:rPr lang="cs-CZ" sz="4400" b="1" dirty="0" err="1" smtClean="0"/>
              <a:t>er</a:t>
            </a:r>
            <a:r>
              <a:rPr lang="cs-CZ" sz="4400" b="1" dirty="0" smtClean="0"/>
              <a:t>,</a:t>
            </a:r>
            <a:r>
              <a:rPr lang="cs-CZ" sz="4400" b="1" dirty="0" err="1" smtClean="0"/>
              <a:t>sie</a:t>
            </a:r>
            <a:r>
              <a:rPr lang="cs-CZ" sz="4400" b="1" dirty="0" smtClean="0"/>
              <a:t>, es </a:t>
            </a:r>
            <a:r>
              <a:rPr lang="cs-CZ" sz="4400" b="1" dirty="0" err="1" smtClean="0"/>
              <a:t>h</a:t>
            </a:r>
            <a:r>
              <a:rPr lang="cs-CZ" sz="4400" b="1" dirty="0" err="1" smtClean="0">
                <a:solidFill>
                  <a:srgbClr val="FF0000"/>
                </a:solidFill>
              </a:rPr>
              <a:t>i</a:t>
            </a:r>
            <a:r>
              <a:rPr lang="cs-CZ" sz="4400" b="1" dirty="0" err="1" smtClean="0"/>
              <a:t>lft</a:t>
            </a:r>
            <a:r>
              <a:rPr lang="cs-CZ" sz="4400" b="1" dirty="0" smtClean="0"/>
              <a:t>  </a:t>
            </a:r>
          </a:p>
          <a:p>
            <a:pPr marL="342900" indent="-342900">
              <a:buAutoNum type="arabicPeriod"/>
            </a:pPr>
            <a:endParaRPr lang="cs-CZ" sz="4400" b="1" dirty="0" smtClean="0"/>
          </a:p>
          <a:p>
            <a:pPr marL="342900" indent="-342900"/>
            <a:r>
              <a:rPr lang="cs-CZ" sz="4400" b="1" dirty="0" smtClean="0"/>
              <a:t>1. </a:t>
            </a:r>
            <a:r>
              <a:rPr lang="cs-CZ" sz="4400" b="1" dirty="0" err="1" smtClean="0"/>
              <a:t>wir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helfen</a:t>
            </a:r>
            <a:endParaRPr lang="cs-CZ" sz="4400" b="1" dirty="0" smtClean="0"/>
          </a:p>
          <a:p>
            <a:pPr marL="342900" indent="-342900"/>
            <a:r>
              <a:rPr lang="cs-CZ" sz="4400" b="1" dirty="0" smtClean="0"/>
              <a:t>2. </a:t>
            </a:r>
            <a:r>
              <a:rPr lang="cs-CZ" sz="4400" b="1" dirty="0" err="1" smtClean="0"/>
              <a:t>ihr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helft</a:t>
            </a:r>
            <a:endParaRPr lang="cs-CZ" sz="4400" b="1" dirty="0" smtClean="0"/>
          </a:p>
          <a:p>
            <a:pPr marL="342900" indent="-342900"/>
            <a:r>
              <a:rPr lang="cs-CZ" sz="4400" b="1" dirty="0" smtClean="0"/>
              <a:t>3. </a:t>
            </a:r>
            <a:r>
              <a:rPr lang="cs-CZ" sz="4400" b="1" dirty="0" err="1" smtClean="0"/>
              <a:t>sie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helfen</a:t>
            </a:r>
            <a:endParaRPr lang="de-DE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1700808"/>
            <a:ext cx="280831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+ 3. pád</a:t>
            </a:r>
            <a:endParaRPr lang="de-DE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4797152"/>
            <a:ext cx="37799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4000" dirty="0" smtClean="0"/>
              <a:t>jako v češtině</a:t>
            </a:r>
          </a:p>
          <a:p>
            <a:r>
              <a:rPr lang="cs-CZ" sz="4000" dirty="0" smtClean="0"/>
              <a:t>pomáhat komu?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979712" y="6021288"/>
            <a:ext cx="71642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445224"/>
            <a:ext cx="716428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15208" y="5013176"/>
            <a:ext cx="7128792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365104"/>
            <a:ext cx="7308304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3717032"/>
            <a:ext cx="72362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700808"/>
            <a:ext cx="88204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de-DE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79512" y="980728"/>
            <a:ext cx="896448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3200" dirty="0" smtClean="0"/>
              <a:t>1. </a:t>
            </a:r>
            <a:r>
              <a:rPr lang="cs-CZ" sz="3200" dirty="0" smtClean="0"/>
              <a:t>p</a:t>
            </a:r>
            <a:r>
              <a:rPr lang="de-DE" sz="3200" dirty="0" err="1" smtClean="0"/>
              <a:t>ád</a:t>
            </a:r>
            <a:r>
              <a:rPr lang="cs-CZ" sz="3200" dirty="0" smtClean="0"/>
              <a:t>   </a:t>
            </a:r>
            <a:r>
              <a:rPr lang="de-DE" sz="3200" dirty="0" smtClean="0"/>
              <a:t> der Vater</a:t>
            </a:r>
            <a:r>
              <a:rPr lang="cs-CZ" sz="3200" dirty="0" smtClean="0"/>
              <a:t>     </a:t>
            </a:r>
            <a:r>
              <a:rPr lang="de-DE" sz="3200" dirty="0" smtClean="0"/>
              <a:t> die Mutter</a:t>
            </a:r>
            <a:r>
              <a:rPr lang="cs-CZ" sz="3200" dirty="0" smtClean="0"/>
              <a:t>        </a:t>
            </a:r>
            <a:r>
              <a:rPr lang="de-DE" sz="3200" dirty="0" smtClean="0"/>
              <a:t> das Kind </a:t>
            </a:r>
          </a:p>
          <a:p>
            <a:r>
              <a:rPr lang="de-DE" sz="3200" i="1" dirty="0" smtClean="0"/>
              <a:t>2. </a:t>
            </a:r>
            <a:r>
              <a:rPr lang="de-DE" sz="3200" i="1" dirty="0" err="1" smtClean="0"/>
              <a:t>pád</a:t>
            </a:r>
            <a:r>
              <a:rPr lang="de-DE" sz="3200" i="1" dirty="0" smtClean="0"/>
              <a:t> </a:t>
            </a:r>
            <a:r>
              <a:rPr lang="cs-CZ" sz="3200" i="1" dirty="0" smtClean="0"/>
              <a:t>   </a:t>
            </a:r>
            <a:r>
              <a:rPr lang="de-DE" sz="3200" i="1" dirty="0" smtClean="0"/>
              <a:t>des Vaters</a:t>
            </a:r>
            <a:r>
              <a:rPr lang="cs-CZ" sz="3200" i="1" dirty="0" smtClean="0"/>
              <a:t>      </a:t>
            </a:r>
            <a:r>
              <a:rPr lang="de-DE" sz="3200" i="1" dirty="0" smtClean="0"/>
              <a:t> der Mutter </a:t>
            </a:r>
            <a:r>
              <a:rPr lang="cs-CZ" sz="3200" i="1" dirty="0" smtClean="0"/>
              <a:t>        </a:t>
            </a:r>
            <a:r>
              <a:rPr lang="de-DE" sz="3200" i="1" dirty="0" smtClean="0"/>
              <a:t>des Kindes </a:t>
            </a:r>
          </a:p>
          <a:p>
            <a:r>
              <a:rPr lang="de-DE" sz="3200" b="1" dirty="0" smtClean="0"/>
              <a:t>3. </a:t>
            </a:r>
            <a:r>
              <a:rPr lang="de-DE" sz="3200" b="1" dirty="0" err="1" smtClean="0"/>
              <a:t>pád</a:t>
            </a:r>
            <a:r>
              <a:rPr lang="de-DE" sz="3200" b="1" dirty="0" smtClean="0"/>
              <a:t> </a:t>
            </a:r>
            <a:r>
              <a:rPr lang="cs-CZ" sz="3200" b="1" dirty="0" smtClean="0"/>
              <a:t>   </a:t>
            </a:r>
            <a:r>
              <a:rPr lang="de-DE" sz="3200" b="1" dirty="0" smtClean="0"/>
              <a:t>dem Vater</a:t>
            </a:r>
            <a:r>
              <a:rPr lang="cs-CZ" sz="3200" b="1" dirty="0" smtClean="0"/>
              <a:t>     </a:t>
            </a:r>
            <a:r>
              <a:rPr lang="de-DE" sz="3200" b="1" dirty="0" smtClean="0"/>
              <a:t> der Mutter </a:t>
            </a:r>
            <a:r>
              <a:rPr lang="cs-CZ" sz="3200" b="1" dirty="0" smtClean="0"/>
              <a:t>         </a:t>
            </a:r>
            <a:r>
              <a:rPr lang="de-DE" sz="3200" b="1" dirty="0" smtClean="0"/>
              <a:t>dem Kind </a:t>
            </a:r>
          </a:p>
          <a:p>
            <a:r>
              <a:rPr lang="de-DE" sz="3200" dirty="0" smtClean="0"/>
              <a:t>4. </a:t>
            </a:r>
            <a:r>
              <a:rPr lang="de-DE" sz="3200" dirty="0" err="1" smtClean="0"/>
              <a:t>pád</a:t>
            </a:r>
            <a:r>
              <a:rPr lang="de-DE" sz="3200" dirty="0" smtClean="0"/>
              <a:t> </a:t>
            </a:r>
            <a:r>
              <a:rPr lang="cs-CZ" sz="3200" dirty="0" smtClean="0"/>
              <a:t>   </a:t>
            </a:r>
            <a:r>
              <a:rPr lang="de-DE" sz="3200" dirty="0" smtClean="0"/>
              <a:t>den Vater</a:t>
            </a:r>
            <a:r>
              <a:rPr lang="cs-CZ" sz="3200" dirty="0" smtClean="0"/>
              <a:t>      </a:t>
            </a:r>
            <a:r>
              <a:rPr lang="de-DE" sz="3200" dirty="0" smtClean="0"/>
              <a:t> die Mutter</a:t>
            </a:r>
            <a:r>
              <a:rPr lang="cs-CZ" sz="3200" dirty="0" smtClean="0"/>
              <a:t>          </a:t>
            </a:r>
            <a:r>
              <a:rPr lang="de-DE" sz="3200" dirty="0" smtClean="0"/>
              <a:t> das Kind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068960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dirty="0" smtClean="0"/>
              <a:t>přivlastňovací zájmena</a:t>
            </a:r>
          </a:p>
          <a:p>
            <a:r>
              <a:rPr lang="cs-CZ" sz="3600" dirty="0" smtClean="0"/>
              <a:t>3. Pád   </a:t>
            </a:r>
            <a:r>
              <a:rPr lang="cs-CZ" sz="3600" dirty="0" err="1" smtClean="0"/>
              <a:t>meinem</a:t>
            </a:r>
            <a:r>
              <a:rPr lang="cs-CZ" sz="3600" dirty="0" smtClean="0"/>
              <a:t>       </a:t>
            </a:r>
            <a:r>
              <a:rPr lang="cs-CZ" sz="3600" dirty="0" err="1" smtClean="0"/>
              <a:t>meiner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meinem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</a:t>
            </a:r>
            <a:r>
              <a:rPr lang="cs-CZ" sz="3600" dirty="0" err="1" smtClean="0"/>
              <a:t>deinem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deiner</a:t>
            </a:r>
            <a:r>
              <a:rPr lang="cs-CZ" sz="3600" dirty="0" smtClean="0"/>
              <a:t>          </a:t>
            </a:r>
            <a:r>
              <a:rPr lang="cs-CZ" sz="3600" dirty="0" err="1" smtClean="0"/>
              <a:t>deinem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</a:t>
            </a:r>
            <a:r>
              <a:rPr lang="cs-CZ" sz="3600" dirty="0" err="1" smtClean="0"/>
              <a:t>seinem</a:t>
            </a:r>
            <a:r>
              <a:rPr lang="cs-CZ" sz="3600" dirty="0" smtClean="0"/>
              <a:t>          </a:t>
            </a:r>
            <a:r>
              <a:rPr lang="cs-CZ" sz="3600" dirty="0" err="1" smtClean="0"/>
              <a:t>seiner</a:t>
            </a:r>
            <a:r>
              <a:rPr lang="cs-CZ" sz="3600" dirty="0" smtClean="0"/>
              <a:t>           </a:t>
            </a:r>
            <a:r>
              <a:rPr lang="cs-CZ" sz="3600" dirty="0" err="1" smtClean="0"/>
              <a:t>seinem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</a:t>
            </a:r>
            <a:r>
              <a:rPr lang="cs-CZ" sz="3600" dirty="0" err="1" smtClean="0"/>
              <a:t>ihrem</a:t>
            </a:r>
            <a:r>
              <a:rPr lang="cs-CZ" sz="3600" dirty="0" smtClean="0"/>
              <a:t>           </a:t>
            </a:r>
            <a:r>
              <a:rPr lang="cs-CZ" sz="3600" dirty="0" err="1" smtClean="0"/>
              <a:t>ihrer</a:t>
            </a:r>
            <a:r>
              <a:rPr lang="cs-CZ" sz="3600" dirty="0" smtClean="0"/>
              <a:t>              </a:t>
            </a:r>
            <a:r>
              <a:rPr lang="cs-CZ" sz="3600" dirty="0" err="1" smtClean="0"/>
              <a:t>ihrem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</a:t>
            </a:r>
            <a:r>
              <a:rPr lang="cs-CZ" sz="3600" dirty="0" err="1" smtClean="0"/>
              <a:t>unserem</a:t>
            </a:r>
            <a:r>
              <a:rPr lang="cs-CZ" sz="3600" dirty="0" smtClean="0"/>
              <a:t>      </a:t>
            </a:r>
            <a:r>
              <a:rPr lang="cs-CZ" sz="3600" dirty="0" err="1" smtClean="0"/>
              <a:t>unserer</a:t>
            </a:r>
            <a:r>
              <a:rPr lang="cs-CZ" sz="3600" dirty="0" smtClean="0"/>
              <a:t>         </a:t>
            </a:r>
            <a:r>
              <a:rPr lang="cs-CZ" sz="3600" dirty="0" err="1" smtClean="0"/>
              <a:t>unserem</a:t>
            </a:r>
            <a:endParaRPr lang="cs-CZ" sz="3600" dirty="0" smtClean="0"/>
          </a:p>
          <a:p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188640"/>
            <a:ext cx="4104456" cy="7694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400" dirty="0" err="1" smtClean="0"/>
              <a:t>Wem</a:t>
            </a:r>
            <a:r>
              <a:rPr lang="cs-CZ" sz="4400" dirty="0" smtClean="0"/>
              <a:t> </a:t>
            </a:r>
            <a:r>
              <a:rPr lang="cs-CZ" sz="4400" dirty="0" err="1" smtClean="0"/>
              <a:t>helft</a:t>
            </a:r>
            <a:r>
              <a:rPr lang="cs-CZ" sz="4400" dirty="0" smtClean="0"/>
              <a:t> </a:t>
            </a:r>
            <a:r>
              <a:rPr lang="cs-CZ" sz="4400" dirty="0" err="1" smtClean="0"/>
              <a:t>ihr</a:t>
            </a:r>
            <a:r>
              <a:rPr lang="cs-CZ" sz="4400" dirty="0" smtClean="0"/>
              <a:t> ?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727280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3200" dirty="0" err="1" smtClean="0"/>
              <a:t>Ergänze</a:t>
            </a:r>
            <a:r>
              <a:rPr lang="cs-CZ" sz="3200" dirty="0" smtClean="0"/>
              <a:t>.</a:t>
            </a:r>
            <a:endParaRPr lang="de-DE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9144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</a:t>
            </a:r>
            <a:r>
              <a:rPr lang="cs-CZ" sz="3200" b="1" dirty="0" smtClean="0"/>
              <a:t>    </a:t>
            </a:r>
            <a:r>
              <a:rPr lang="cs-CZ" sz="3600" b="1" dirty="0" err="1" smtClean="0"/>
              <a:t>Ich</a:t>
            </a:r>
            <a:r>
              <a:rPr lang="cs-CZ" sz="3600" b="1" dirty="0" smtClean="0"/>
              <a:t>   h----       </a:t>
            </a:r>
            <a:r>
              <a:rPr lang="cs-CZ" sz="3600" b="1" dirty="0" err="1" smtClean="0"/>
              <a:t>mei</a:t>
            </a:r>
            <a:r>
              <a:rPr lang="cs-CZ" sz="3600" b="1" dirty="0" smtClean="0"/>
              <a:t>---    </a:t>
            </a:r>
            <a:r>
              <a:rPr lang="cs-CZ" sz="3600" b="1" dirty="0" err="1" smtClean="0"/>
              <a:t>Freund</a:t>
            </a:r>
            <a:r>
              <a:rPr lang="cs-CZ" sz="3600" b="1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smtClean="0"/>
              <a:t>  </a:t>
            </a:r>
            <a:r>
              <a:rPr lang="cs-CZ" sz="3600" b="1" dirty="0" err="1" smtClean="0"/>
              <a:t>Wir</a:t>
            </a:r>
            <a:r>
              <a:rPr lang="cs-CZ" sz="3600" b="1" dirty="0" smtClean="0"/>
              <a:t>    </a:t>
            </a:r>
            <a:r>
              <a:rPr lang="cs-CZ" sz="3600" b="1" dirty="0" smtClean="0"/>
              <a:t>h-------    </a:t>
            </a:r>
            <a:r>
              <a:rPr lang="cs-CZ" sz="3600" b="1" dirty="0" err="1" smtClean="0"/>
              <a:t>uns</a:t>
            </a:r>
            <a:r>
              <a:rPr lang="cs-CZ" sz="3600" b="1" dirty="0" smtClean="0"/>
              <a:t>----      Vater in der </a:t>
            </a:r>
            <a:r>
              <a:rPr lang="cs-CZ" sz="3600" b="1" dirty="0" err="1" smtClean="0"/>
              <a:t>Garage</a:t>
            </a:r>
            <a:r>
              <a:rPr lang="cs-CZ" sz="3600" b="1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smtClean="0"/>
              <a:t>  Peter   </a:t>
            </a:r>
            <a:r>
              <a:rPr lang="cs-CZ" sz="3600" b="1" dirty="0" smtClean="0"/>
              <a:t>h----       </a:t>
            </a:r>
            <a:r>
              <a:rPr lang="cs-CZ" sz="3600" b="1" dirty="0" err="1" smtClean="0"/>
              <a:t>sei</a:t>
            </a:r>
            <a:r>
              <a:rPr lang="cs-CZ" sz="3600" b="1" dirty="0" smtClean="0"/>
              <a:t>------      </a:t>
            </a:r>
            <a:r>
              <a:rPr lang="cs-CZ" sz="3600" b="1" dirty="0" err="1" smtClean="0"/>
              <a:t>Bruder</a:t>
            </a:r>
            <a:r>
              <a:rPr lang="cs-CZ" sz="3600" b="1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smtClean="0"/>
              <a:t>  Die </a:t>
            </a:r>
            <a:r>
              <a:rPr lang="cs-CZ" sz="3600" b="1" dirty="0" err="1" smtClean="0"/>
              <a:t>Kinder</a:t>
            </a:r>
            <a:r>
              <a:rPr lang="cs-CZ" sz="3600" b="1" dirty="0" smtClean="0"/>
              <a:t>  h----       de--       </a:t>
            </a:r>
            <a:r>
              <a:rPr lang="cs-CZ" sz="3600" b="1" dirty="0" err="1" smtClean="0"/>
              <a:t>Lehrer</a:t>
            </a:r>
            <a:r>
              <a:rPr lang="cs-CZ" sz="3600" b="1" dirty="0"/>
              <a:t> </a:t>
            </a:r>
            <a:r>
              <a:rPr lang="cs-CZ" sz="3600" b="1" dirty="0" smtClean="0"/>
              <a:t> in </a:t>
            </a:r>
            <a:r>
              <a:rPr lang="cs-CZ" sz="3600" b="1" dirty="0" smtClean="0"/>
              <a:t>der </a:t>
            </a:r>
          </a:p>
          <a:p>
            <a:r>
              <a:rPr lang="cs-CZ" sz="3600" b="1" dirty="0" smtClean="0"/>
              <a:t> 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Schule</a:t>
            </a:r>
            <a:r>
              <a:rPr lang="cs-CZ" sz="3600" b="1" dirty="0" smtClean="0"/>
              <a:t>.</a:t>
            </a: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smtClean="0"/>
              <a:t>  Sabine  </a:t>
            </a:r>
            <a:r>
              <a:rPr lang="cs-CZ" sz="3600" b="1" dirty="0" smtClean="0"/>
              <a:t>h -----       </a:t>
            </a:r>
            <a:r>
              <a:rPr lang="cs-CZ" sz="3600" b="1" dirty="0" err="1" smtClean="0"/>
              <a:t>ihr</a:t>
            </a:r>
            <a:r>
              <a:rPr lang="cs-CZ" sz="3600" b="1" dirty="0" smtClean="0"/>
              <a:t>---------      </a:t>
            </a:r>
            <a:r>
              <a:rPr lang="cs-CZ" sz="3600" b="1" dirty="0" err="1" smtClean="0"/>
              <a:t>Freundin</a:t>
            </a:r>
            <a:r>
              <a:rPr lang="cs-CZ" sz="3600" b="1" dirty="0" smtClean="0"/>
              <a:t> .</a:t>
            </a:r>
          </a:p>
          <a:p>
            <a:r>
              <a:rPr lang="cs-CZ" sz="3600" b="1" dirty="0"/>
              <a:t>  </a:t>
            </a:r>
            <a:r>
              <a:rPr lang="cs-CZ" sz="3600" b="1" dirty="0" smtClean="0"/>
              <a:t>  Karl </a:t>
            </a:r>
            <a:r>
              <a:rPr lang="cs-CZ" sz="3600" b="1" dirty="0" smtClean="0"/>
              <a:t>h-----------      </a:t>
            </a:r>
            <a:r>
              <a:rPr lang="cs-CZ" sz="3600" b="1" dirty="0" err="1" smtClean="0"/>
              <a:t>sein</a:t>
            </a:r>
            <a:r>
              <a:rPr lang="cs-CZ" sz="3600" b="1" dirty="0" smtClean="0"/>
              <a:t>---              </a:t>
            </a:r>
            <a:r>
              <a:rPr lang="cs-CZ" sz="3600" b="1" dirty="0" err="1" smtClean="0"/>
              <a:t>Schwester</a:t>
            </a:r>
            <a:r>
              <a:rPr lang="cs-CZ" sz="3600" b="1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Wir</a:t>
            </a:r>
            <a:r>
              <a:rPr lang="cs-CZ" sz="3600" b="1" dirty="0" smtClean="0"/>
              <a:t> </a:t>
            </a:r>
            <a:r>
              <a:rPr lang="cs-CZ" sz="3600" b="1" dirty="0" smtClean="0"/>
              <a:t>h----------      </a:t>
            </a:r>
            <a:r>
              <a:rPr lang="cs-CZ" sz="3600" b="1" dirty="0" err="1" smtClean="0"/>
              <a:t>uns</a:t>
            </a:r>
            <a:r>
              <a:rPr lang="cs-CZ" sz="3600" b="1" dirty="0" smtClean="0"/>
              <a:t>-</a:t>
            </a:r>
            <a:r>
              <a:rPr lang="cs-CZ" sz="3600" b="1" dirty="0" smtClean="0"/>
              <a:t>--------     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Oma</a:t>
            </a:r>
            <a:r>
              <a:rPr lang="cs-CZ" sz="3600" b="1" dirty="0" smtClean="0"/>
              <a:t>  </a:t>
            </a:r>
            <a:r>
              <a:rPr lang="cs-CZ" sz="3600" b="1" dirty="0" err="1" smtClean="0"/>
              <a:t>zu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Hause</a:t>
            </a:r>
            <a:r>
              <a:rPr lang="cs-CZ" sz="3600" b="1" dirty="0" smtClean="0"/>
              <a:t>.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smtClean="0"/>
              <a:t>  H-</a:t>
            </a:r>
            <a:r>
              <a:rPr lang="cs-CZ" sz="3600" b="1" dirty="0" smtClean="0"/>
              <a:t>-------   </a:t>
            </a:r>
            <a:r>
              <a:rPr lang="cs-CZ" sz="3600" b="1" dirty="0" err="1" smtClean="0"/>
              <a:t>ihr</a:t>
            </a:r>
            <a:r>
              <a:rPr lang="cs-CZ" sz="3600" b="1" dirty="0"/>
              <a:t> </a:t>
            </a:r>
            <a:r>
              <a:rPr lang="cs-CZ" sz="3600" b="1" dirty="0" smtClean="0"/>
              <a:t>   </a:t>
            </a:r>
            <a:r>
              <a:rPr lang="cs-CZ" sz="3600" b="1" dirty="0" err="1" smtClean="0"/>
              <a:t>euer</a:t>
            </a:r>
            <a:r>
              <a:rPr lang="cs-CZ" sz="3600" b="1" dirty="0" smtClean="0"/>
              <a:t>-------         </a:t>
            </a:r>
            <a:r>
              <a:rPr lang="cs-CZ" sz="3600" b="1" dirty="0" err="1" smtClean="0"/>
              <a:t>Mutter</a:t>
            </a:r>
            <a:r>
              <a:rPr lang="cs-CZ" sz="3600" b="1" dirty="0" smtClean="0"/>
              <a:t>   in </a:t>
            </a:r>
            <a:r>
              <a:rPr lang="cs-CZ" sz="3600" b="1" dirty="0" smtClean="0"/>
              <a:t>der</a:t>
            </a:r>
          </a:p>
          <a:p>
            <a:r>
              <a:rPr lang="cs-CZ" sz="3600" b="1" dirty="0" smtClean="0"/>
              <a:t> </a:t>
            </a:r>
            <a:r>
              <a:rPr lang="cs-CZ" sz="3600" b="1" dirty="0" smtClean="0"/>
              <a:t>    </a:t>
            </a:r>
            <a:r>
              <a:rPr lang="cs-CZ" sz="3600" b="1" dirty="0" err="1" smtClean="0"/>
              <a:t>Küche</a:t>
            </a:r>
            <a:r>
              <a:rPr lang="cs-CZ" sz="3600" b="1" dirty="0" smtClean="0"/>
              <a:t>?</a:t>
            </a:r>
            <a:endParaRPr lang="cs-CZ" sz="3600" b="1" dirty="0" smtClean="0"/>
          </a:p>
          <a:p>
            <a:r>
              <a:rPr lang="cs-CZ" sz="3200" b="1" dirty="0"/>
              <a:t> </a:t>
            </a:r>
            <a:r>
              <a:rPr lang="cs-CZ" sz="3200" b="1" dirty="0" smtClean="0"/>
              <a:t> </a:t>
            </a:r>
            <a:endParaRPr lang="de-DE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8820472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 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elfe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meinem</a:t>
            </a:r>
            <a:r>
              <a:rPr lang="cs-CZ" sz="3600" dirty="0" smtClean="0"/>
              <a:t>   </a:t>
            </a:r>
            <a:r>
              <a:rPr lang="cs-CZ" sz="3600" dirty="0" err="1" smtClean="0"/>
              <a:t>Freund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Wir</a:t>
            </a:r>
            <a:r>
              <a:rPr lang="cs-CZ" sz="3600" dirty="0" smtClean="0"/>
              <a:t>   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elfen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unserem</a:t>
            </a:r>
            <a:r>
              <a:rPr lang="cs-CZ" sz="3600" dirty="0" smtClean="0"/>
              <a:t> Vater in der </a:t>
            </a:r>
            <a:r>
              <a:rPr lang="cs-CZ" sz="3600" dirty="0" err="1" smtClean="0"/>
              <a:t>Garage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Peter  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ilft</a:t>
            </a:r>
            <a:r>
              <a:rPr lang="cs-CZ" sz="3600" dirty="0" smtClean="0"/>
              <a:t>   </a:t>
            </a:r>
            <a:r>
              <a:rPr lang="cs-CZ" sz="3600" dirty="0" err="1" smtClean="0"/>
              <a:t>sei</a:t>
            </a:r>
            <a:r>
              <a:rPr lang="cs-CZ" sz="3600" b="1" dirty="0" err="1" smtClean="0">
                <a:solidFill>
                  <a:srgbClr val="FF0000"/>
                </a:solidFill>
              </a:rPr>
              <a:t>nem</a:t>
            </a:r>
            <a:r>
              <a:rPr lang="cs-CZ" sz="3600" dirty="0" smtClean="0"/>
              <a:t>  </a:t>
            </a:r>
            <a:r>
              <a:rPr lang="cs-CZ" sz="3600" dirty="0" err="1" smtClean="0"/>
              <a:t>Bruder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Die </a:t>
            </a:r>
            <a:r>
              <a:rPr lang="cs-CZ" sz="3600" dirty="0" err="1" smtClean="0"/>
              <a:t>Kinder</a:t>
            </a:r>
            <a:r>
              <a:rPr lang="cs-CZ" sz="3600" dirty="0" smtClean="0"/>
              <a:t> 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elfen</a:t>
            </a:r>
            <a:r>
              <a:rPr lang="cs-CZ" sz="3600" dirty="0" smtClean="0"/>
              <a:t>  </a:t>
            </a:r>
            <a:r>
              <a:rPr lang="cs-CZ" sz="3600" dirty="0" err="1" smtClean="0"/>
              <a:t>un</a:t>
            </a:r>
            <a:r>
              <a:rPr lang="cs-CZ" sz="3600" b="1" dirty="0" err="1" smtClean="0">
                <a:solidFill>
                  <a:srgbClr val="FF0000"/>
                </a:solidFill>
              </a:rPr>
              <a:t>serem</a:t>
            </a:r>
            <a:r>
              <a:rPr lang="cs-CZ" sz="3600" dirty="0" smtClean="0"/>
              <a:t>  </a:t>
            </a:r>
            <a:r>
              <a:rPr lang="cs-CZ" sz="3600" dirty="0" err="1" smtClean="0"/>
              <a:t>Lehrer</a:t>
            </a:r>
            <a:r>
              <a:rPr lang="cs-CZ" sz="3600" dirty="0" smtClean="0"/>
              <a:t>  in der         </a:t>
            </a:r>
            <a:r>
              <a:rPr lang="cs-CZ" sz="3600" dirty="0" err="1" smtClean="0"/>
              <a:t>Schule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Sabine 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ilft</a:t>
            </a:r>
            <a:r>
              <a:rPr lang="cs-CZ" sz="3600" dirty="0" smtClean="0"/>
              <a:t>   </a:t>
            </a:r>
            <a:r>
              <a:rPr lang="cs-CZ" sz="3600" dirty="0" err="1" smtClean="0"/>
              <a:t>ih</a:t>
            </a:r>
            <a:r>
              <a:rPr lang="cs-CZ" sz="3600" b="1" dirty="0" err="1" smtClean="0">
                <a:solidFill>
                  <a:srgbClr val="FF0000"/>
                </a:solidFill>
              </a:rPr>
              <a:t>rer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dirty="0" smtClean="0"/>
              <a:t>  </a:t>
            </a:r>
            <a:r>
              <a:rPr lang="cs-CZ" sz="3600" dirty="0" err="1" smtClean="0"/>
              <a:t>Freundin</a:t>
            </a:r>
            <a:r>
              <a:rPr lang="cs-CZ" sz="3600" dirty="0" smtClean="0"/>
              <a:t> .</a:t>
            </a:r>
          </a:p>
          <a:p>
            <a:r>
              <a:rPr lang="cs-CZ" sz="3600" dirty="0" smtClean="0"/>
              <a:t> Karl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ilft</a:t>
            </a:r>
            <a:r>
              <a:rPr lang="cs-CZ" sz="3600" dirty="0" smtClean="0"/>
              <a:t>   </a:t>
            </a:r>
            <a:r>
              <a:rPr lang="cs-CZ" sz="3600" dirty="0" err="1" smtClean="0"/>
              <a:t>se</a:t>
            </a:r>
            <a:r>
              <a:rPr lang="cs-CZ" sz="3600" b="1" dirty="0" err="1" smtClean="0">
                <a:solidFill>
                  <a:srgbClr val="FF0000"/>
                </a:solidFill>
              </a:rPr>
              <a:t>iner</a:t>
            </a:r>
            <a:r>
              <a:rPr lang="cs-CZ" sz="3600" dirty="0" smtClean="0"/>
              <a:t> </a:t>
            </a:r>
            <a:r>
              <a:rPr lang="cs-CZ" sz="3600" dirty="0" err="1" smtClean="0"/>
              <a:t>Schwester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Wir</a:t>
            </a:r>
            <a:r>
              <a:rPr lang="cs-CZ" sz="3600" dirty="0" smtClean="0"/>
              <a:t>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elfen</a:t>
            </a:r>
            <a:r>
              <a:rPr lang="cs-CZ" sz="3600" dirty="0" smtClean="0"/>
              <a:t>  </a:t>
            </a:r>
            <a:r>
              <a:rPr lang="cs-CZ" sz="3600" dirty="0" err="1" smtClean="0"/>
              <a:t>unserer</a:t>
            </a:r>
            <a:r>
              <a:rPr lang="cs-CZ" sz="3600" dirty="0" smtClean="0"/>
              <a:t>   </a:t>
            </a:r>
            <a:r>
              <a:rPr lang="cs-CZ" sz="3600" dirty="0" err="1" smtClean="0"/>
              <a:t>Oma</a:t>
            </a:r>
            <a:r>
              <a:rPr lang="cs-CZ" sz="3600" dirty="0" smtClean="0"/>
              <a:t>  </a:t>
            </a:r>
            <a:r>
              <a:rPr lang="cs-CZ" sz="3600" dirty="0" err="1" smtClean="0"/>
              <a:t>zu</a:t>
            </a:r>
            <a:r>
              <a:rPr lang="cs-CZ" sz="3600" dirty="0" smtClean="0"/>
              <a:t> </a:t>
            </a:r>
            <a:r>
              <a:rPr lang="cs-CZ" sz="3600" dirty="0" err="1" smtClean="0"/>
              <a:t>Hause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H</a:t>
            </a:r>
            <a:r>
              <a:rPr lang="cs-CZ" sz="3600" b="1" dirty="0" err="1" smtClean="0">
                <a:solidFill>
                  <a:srgbClr val="FF0000"/>
                </a:solidFill>
              </a:rPr>
              <a:t>elft</a:t>
            </a:r>
            <a:r>
              <a:rPr lang="cs-CZ" sz="3600" dirty="0" smtClean="0"/>
              <a:t>  </a:t>
            </a:r>
            <a:r>
              <a:rPr lang="cs-CZ" sz="3600" dirty="0" err="1" smtClean="0"/>
              <a:t>ihr</a:t>
            </a:r>
            <a:r>
              <a:rPr lang="cs-CZ" sz="3600" dirty="0" smtClean="0"/>
              <a:t>  </a:t>
            </a:r>
            <a:r>
              <a:rPr lang="cs-CZ" sz="3600" dirty="0" err="1" smtClean="0"/>
              <a:t>eu</a:t>
            </a:r>
            <a:r>
              <a:rPr lang="cs-CZ" sz="3600" b="1" dirty="0" err="1" smtClean="0">
                <a:solidFill>
                  <a:srgbClr val="FF0000"/>
                </a:solidFill>
              </a:rPr>
              <a:t>ere</a:t>
            </a:r>
            <a:r>
              <a:rPr lang="cs-CZ" sz="3600" dirty="0" err="1" smtClean="0"/>
              <a:t>r</a:t>
            </a:r>
            <a:r>
              <a:rPr lang="cs-CZ" sz="3600" dirty="0" smtClean="0"/>
              <a:t>  </a:t>
            </a:r>
            <a:r>
              <a:rPr lang="cs-CZ" sz="3600" dirty="0" err="1" smtClean="0"/>
              <a:t>Mutter</a:t>
            </a:r>
            <a:r>
              <a:rPr lang="cs-CZ" sz="3600" dirty="0" smtClean="0"/>
              <a:t>   in der </a:t>
            </a:r>
            <a:r>
              <a:rPr lang="cs-CZ" sz="3600" dirty="0" err="1" smtClean="0"/>
              <a:t>Küche</a:t>
            </a:r>
            <a:r>
              <a:rPr lang="cs-CZ" sz="3600" dirty="0" smtClean="0"/>
              <a:t> ?</a:t>
            </a:r>
          </a:p>
          <a:p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a\AppData\Local\Microsoft\Windows\Temporary Internet Files\Content.IE5\XML7BTHL\MP9004483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1" y="188640"/>
            <a:ext cx="3156794" cy="2113226"/>
          </a:xfrm>
          <a:prstGeom prst="rect">
            <a:avLst/>
          </a:prstGeom>
          <a:noFill/>
        </p:spPr>
      </p:pic>
      <p:pic>
        <p:nvPicPr>
          <p:cNvPr id="1028" name="Picture 4" descr="C:\Users\Hana\AppData\Local\Microsoft\Windows\Temporary Internet Files\Content.IE5\40TFEIQ3\MP900145038[1].jpg"/>
          <p:cNvPicPr>
            <a:picLocks noChangeAspect="1" noChangeArrowheads="1"/>
          </p:cNvPicPr>
          <p:nvPr/>
        </p:nvPicPr>
        <p:blipFill>
          <a:blip r:embed="rId3" cstate="print"/>
          <a:srcRect r="11218"/>
          <a:stretch>
            <a:fillRect/>
          </a:stretch>
        </p:blipFill>
        <p:spPr bwMode="auto">
          <a:xfrm>
            <a:off x="5679936" y="4282840"/>
            <a:ext cx="3464064" cy="2575160"/>
          </a:xfrm>
          <a:prstGeom prst="rect">
            <a:avLst/>
          </a:prstGeom>
          <a:noFill/>
        </p:spPr>
      </p:pic>
      <p:pic>
        <p:nvPicPr>
          <p:cNvPr id="1034" name="Picture 10" descr="C:\Users\Hana\AppData\Local\Microsoft\Windows\Temporary Internet Files\Content.IE5\XML7BTHL\MP90043954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0"/>
            <a:ext cx="3436743" cy="2448271"/>
          </a:xfrm>
          <a:prstGeom prst="rect">
            <a:avLst/>
          </a:prstGeom>
          <a:noFill/>
        </p:spPr>
      </p:pic>
      <p:pic>
        <p:nvPicPr>
          <p:cNvPr id="1036" name="Picture 12" descr="C:\Users\Hana\AppData\Local\Microsoft\Windows\Temporary Internet Files\Content.IE5\K2VSUM3N\MP900431260[1].jpg"/>
          <p:cNvPicPr>
            <a:picLocks noChangeAspect="1" noChangeArrowheads="1"/>
          </p:cNvPicPr>
          <p:nvPr/>
        </p:nvPicPr>
        <p:blipFill>
          <a:blip r:embed="rId5" cstate="print"/>
          <a:srcRect t="8400" r="39389" b="36350"/>
          <a:stretch>
            <a:fillRect/>
          </a:stretch>
        </p:blipFill>
        <p:spPr bwMode="auto">
          <a:xfrm>
            <a:off x="251520" y="4077072"/>
            <a:ext cx="3658365" cy="259228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283968" y="47667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Monika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2492896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50000"/>
                  </a:schemeClr>
                </a:solidFill>
              </a:rPr>
              <a:t>Die </a:t>
            </a:r>
            <a:r>
              <a:rPr lang="cs-CZ" sz="4000" b="1" dirty="0" err="1" smtClean="0">
                <a:solidFill>
                  <a:schemeClr val="accent4">
                    <a:lumMod val="50000"/>
                  </a:schemeClr>
                </a:solidFill>
              </a:rPr>
              <a:t>Schüller</a:t>
            </a:r>
            <a:endParaRPr lang="de-DE" sz="4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3645024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b="1" dirty="0" smtClean="0"/>
              <a:t>Alex </a:t>
            </a:r>
            <a:r>
              <a:rPr lang="cs-CZ" sz="4000" b="1" dirty="0" err="1" smtClean="0"/>
              <a:t>und</a:t>
            </a:r>
            <a:r>
              <a:rPr lang="cs-CZ" sz="4000" b="1" dirty="0" smtClean="0"/>
              <a:t> Thomas</a:t>
            </a:r>
            <a:endParaRPr lang="de-DE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4008" y="5157192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Ich</a:t>
            </a:r>
            <a:endParaRPr lang="de-DE" sz="40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2420888"/>
            <a:ext cx="4608512" cy="132343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err="1" smtClean="0"/>
              <a:t>Wir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alle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helfen</a:t>
            </a:r>
            <a:r>
              <a:rPr lang="cs-CZ" sz="4000" b="1" dirty="0" smtClean="0"/>
              <a:t>.</a:t>
            </a:r>
          </a:p>
          <a:p>
            <a:r>
              <a:rPr lang="cs-CZ" sz="4000" b="1" dirty="0" err="1" smtClean="0"/>
              <a:t>Wo</a:t>
            </a:r>
            <a:r>
              <a:rPr lang="cs-CZ" sz="4000" b="1" dirty="0" smtClean="0"/>
              <a:t>?   </a:t>
            </a:r>
            <a:r>
              <a:rPr lang="cs-CZ" sz="4000" b="1" dirty="0" err="1" smtClean="0"/>
              <a:t>Wem</a:t>
            </a:r>
            <a:r>
              <a:rPr lang="cs-CZ" sz="4000" b="1" dirty="0" smtClean="0"/>
              <a:t>?  </a:t>
            </a:r>
            <a:r>
              <a:rPr lang="cs-CZ" sz="4000" b="1" dirty="0" err="1" smtClean="0"/>
              <a:t>Wann</a:t>
            </a:r>
            <a:r>
              <a:rPr lang="cs-CZ" sz="4000" b="1" dirty="0" smtClean="0"/>
              <a:t>?</a:t>
            </a:r>
            <a:endParaRPr lang="de-DE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</TotalTime>
  <Words>332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27</cp:revision>
  <dcterms:created xsi:type="dcterms:W3CDTF">2012-10-15T18:02:03Z</dcterms:created>
  <dcterms:modified xsi:type="dcterms:W3CDTF">2013-03-17T18:49:10Z</dcterms:modified>
</cp:coreProperties>
</file>