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5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Mgr.Hana</a:t>
          </a:r>
          <a:r>
            <a:rPr lang="cs-CZ" sz="2000" dirty="0" smtClean="0"/>
            <a:t>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Sloveso </a:t>
          </a:r>
          <a:r>
            <a:rPr lang="cs-CZ" sz="2000" dirty="0" err="1" smtClean="0"/>
            <a:t>können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NÁZEV:VY_22_INOVACE_21_NJ9_Sloveso </a:t>
          </a:r>
          <a:r>
            <a:rPr lang="cs-CZ" sz="2000" dirty="0" err="1" smtClean="0"/>
            <a:t>können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921B10-0A8C-4CBD-B04F-37B02F325F4F}" type="presOf" srcId="{1F4F8BC0-F267-4379-9FE7-6FFC8B64BAD8}" destId="{C8857ABF-5052-4733-A46C-0F8B764FF76F}" srcOrd="0" destOrd="0" presId="urn:microsoft.com/office/officeart/2005/8/layout/target3"/>
    <dgm:cxn modelId="{9D7FA310-418D-4037-A857-E998ED01EDC9}" type="presOf" srcId="{D1D4F407-5343-4D3F-B5B9-D407B03CAEB4}" destId="{AED2198E-93D5-4001-81B4-73124B309672}" srcOrd="1" destOrd="0" presId="urn:microsoft.com/office/officeart/2005/8/layout/target3"/>
    <dgm:cxn modelId="{FCCE6974-ABFA-49B8-A3FF-7BC714E8F53A}" type="presOf" srcId="{1AE9165A-6B70-4FFD-A49C-881BF73B4F04}" destId="{BD3627E9-8FC8-4A2F-B3EA-FAE798EF81D8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FE03F12F-007D-400F-BA1D-1B27578563C5}" type="presOf" srcId="{757F3AB3-0718-4624-B441-E567A8F0AB56}" destId="{333A1088-737F-45CB-B68E-254E46348037}" srcOrd="0" destOrd="0" presId="urn:microsoft.com/office/officeart/2005/8/layout/target3"/>
    <dgm:cxn modelId="{EFC9B6B7-D2EA-484E-852B-31886345D080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9A278FE-0C25-4A66-A235-11BC9EF405AC}" type="presOf" srcId="{26CBEA56-8CFD-48C0-BD6E-2EB16B1FBF42}" destId="{5583D5C5-FAFF-4548-819C-80E289F73770}" srcOrd="0" destOrd="0" presId="urn:microsoft.com/office/officeart/2005/8/layout/target3"/>
    <dgm:cxn modelId="{5CC001FC-6DDA-447F-A304-C01CC4FE7506}" type="presOf" srcId="{1AE9165A-6B70-4FFD-A49C-881BF73B4F04}" destId="{A9F01C16-B5C0-47B0-9750-F7E5E11674A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67176F4-07C4-408D-A999-38DC175F43A8}" type="presOf" srcId="{26CBEA56-8CFD-48C0-BD6E-2EB16B1FBF42}" destId="{92E1E9E3-D1F0-4866-9424-7ECC0DD990BC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0E2BCCBC-8011-4908-97D7-BEA7EA512972}" type="presOf" srcId="{D1D4F407-5343-4D3F-B5B9-D407B03CAEB4}" destId="{D005CE8C-CC26-4C3E-AC11-E15060ECD759}" srcOrd="0" destOrd="0" presId="urn:microsoft.com/office/officeart/2005/8/layout/target3"/>
    <dgm:cxn modelId="{F01104E5-089C-4458-81B3-034AC05C6524}" type="presOf" srcId="{D1B46980-6531-4606-95E6-44980827E919}" destId="{6140AFEC-043D-4C43-A2F9-D0F5331DF3A3}" srcOrd="0" destOrd="0" presId="urn:microsoft.com/office/officeart/2005/8/layout/target3"/>
    <dgm:cxn modelId="{EDC3648E-9606-4A02-80B4-ECBCAFA3D3BA}" type="presOf" srcId="{D1B46980-6531-4606-95E6-44980827E919}" destId="{2BE915AB-18AA-4053-B92C-3BFC9ED204BB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E78590C0-985C-4012-BAA1-CE2FC493932C}" type="presParOf" srcId="{333A1088-737F-45CB-B68E-254E46348037}" destId="{F5ABB229-8D3B-4694-996A-96F23CF14429}" srcOrd="0" destOrd="0" presId="urn:microsoft.com/office/officeart/2005/8/layout/target3"/>
    <dgm:cxn modelId="{4BBFEC04-EA1E-492F-961D-9679C8273EB3}" type="presParOf" srcId="{333A1088-737F-45CB-B68E-254E46348037}" destId="{F41139FD-01EE-4571-8B17-4FB00FC51163}" srcOrd="1" destOrd="0" presId="urn:microsoft.com/office/officeart/2005/8/layout/target3"/>
    <dgm:cxn modelId="{D2C55EB1-6D8C-474F-AD54-B862775F18D4}" type="presParOf" srcId="{333A1088-737F-45CB-B68E-254E46348037}" destId="{D005CE8C-CC26-4C3E-AC11-E15060ECD759}" srcOrd="2" destOrd="0" presId="urn:microsoft.com/office/officeart/2005/8/layout/target3"/>
    <dgm:cxn modelId="{7F661EFE-58C4-4B1D-AA8C-3114EB8B45E6}" type="presParOf" srcId="{333A1088-737F-45CB-B68E-254E46348037}" destId="{2C702D82-9B77-49B7-9568-BB8EB47C3372}" srcOrd="3" destOrd="0" presId="urn:microsoft.com/office/officeart/2005/8/layout/target3"/>
    <dgm:cxn modelId="{0C79CEF9-C3AF-4288-B948-D576DAEEFE4E}" type="presParOf" srcId="{333A1088-737F-45CB-B68E-254E46348037}" destId="{A52A0455-90FF-4808-ABD0-F02540D31D5A}" srcOrd="4" destOrd="0" presId="urn:microsoft.com/office/officeart/2005/8/layout/target3"/>
    <dgm:cxn modelId="{F335D03B-80E5-4008-9F63-E335E1259A32}" type="presParOf" srcId="{333A1088-737F-45CB-B68E-254E46348037}" destId="{6140AFEC-043D-4C43-A2F9-D0F5331DF3A3}" srcOrd="5" destOrd="0" presId="urn:microsoft.com/office/officeart/2005/8/layout/target3"/>
    <dgm:cxn modelId="{0B791768-7B96-491F-BCBB-D56C9F68F85B}" type="presParOf" srcId="{333A1088-737F-45CB-B68E-254E46348037}" destId="{71A10DEB-455E-4133-A618-0A0EE82A21E3}" srcOrd="6" destOrd="0" presId="urn:microsoft.com/office/officeart/2005/8/layout/target3"/>
    <dgm:cxn modelId="{40034EA8-9A1F-4080-9462-24F9E82906AF}" type="presParOf" srcId="{333A1088-737F-45CB-B68E-254E46348037}" destId="{DA6A876D-6D25-492F-8BDC-9AE6A6CFB1FA}" srcOrd="7" destOrd="0" presId="urn:microsoft.com/office/officeart/2005/8/layout/target3"/>
    <dgm:cxn modelId="{51B52D49-3F80-4369-946A-EDEC0484CB44}" type="presParOf" srcId="{333A1088-737F-45CB-B68E-254E46348037}" destId="{A9F01C16-B5C0-47B0-9750-F7E5E11674A0}" srcOrd="8" destOrd="0" presId="urn:microsoft.com/office/officeart/2005/8/layout/target3"/>
    <dgm:cxn modelId="{0A634766-7DC3-472E-BD8F-18D18B68ED55}" type="presParOf" srcId="{333A1088-737F-45CB-B68E-254E46348037}" destId="{5C0CF724-3222-4429-B09A-F154A62FD507}" srcOrd="9" destOrd="0" presId="urn:microsoft.com/office/officeart/2005/8/layout/target3"/>
    <dgm:cxn modelId="{D3484B4E-0034-48EA-B931-F0FC454E25EB}" type="presParOf" srcId="{333A1088-737F-45CB-B68E-254E46348037}" destId="{71A5FEA7-FE77-4220-960F-2AB7AE466FE5}" srcOrd="10" destOrd="0" presId="urn:microsoft.com/office/officeart/2005/8/layout/target3"/>
    <dgm:cxn modelId="{8447FEA8-8347-4F4F-A4A1-7EDA6F8C8E77}" type="presParOf" srcId="{333A1088-737F-45CB-B68E-254E46348037}" destId="{C8857ABF-5052-4733-A46C-0F8B764FF76F}" srcOrd="11" destOrd="0" presId="urn:microsoft.com/office/officeart/2005/8/layout/target3"/>
    <dgm:cxn modelId="{1AE21D43-ED5C-4116-8A98-D7B9459710CF}" type="presParOf" srcId="{333A1088-737F-45CB-B68E-254E46348037}" destId="{1839E65E-6E97-41D2-A171-98C033275D27}" srcOrd="12" destOrd="0" presId="urn:microsoft.com/office/officeart/2005/8/layout/target3"/>
    <dgm:cxn modelId="{2A6F669B-88B7-4045-8E7E-E3CA055A34A6}" type="presParOf" srcId="{333A1088-737F-45CB-B68E-254E46348037}" destId="{914F10DC-A7FA-462B-9334-03354AC7EA9F}" srcOrd="13" destOrd="0" presId="urn:microsoft.com/office/officeart/2005/8/layout/target3"/>
    <dgm:cxn modelId="{D943092D-6767-4869-AE7E-0DE382FB2FE3}" type="presParOf" srcId="{333A1088-737F-45CB-B68E-254E46348037}" destId="{5583D5C5-FAFF-4548-819C-80E289F73770}" srcOrd="14" destOrd="0" presId="urn:microsoft.com/office/officeart/2005/8/layout/target3"/>
    <dgm:cxn modelId="{2DA9BEDB-7F71-468C-816C-0DBDC04C3243}" type="presParOf" srcId="{333A1088-737F-45CB-B68E-254E46348037}" destId="{AED2198E-93D5-4001-81B4-73124B309672}" srcOrd="15" destOrd="0" presId="urn:microsoft.com/office/officeart/2005/8/layout/target3"/>
    <dgm:cxn modelId="{C4823537-EF18-41B7-9003-E2FA14A191B3}" type="presParOf" srcId="{333A1088-737F-45CB-B68E-254E46348037}" destId="{2BE915AB-18AA-4053-B92C-3BFC9ED204BB}" srcOrd="16" destOrd="0" presId="urn:microsoft.com/office/officeart/2005/8/layout/target3"/>
    <dgm:cxn modelId="{B61CC691-3108-4D96-BFB7-F372518F3361}" type="presParOf" srcId="{333A1088-737F-45CB-B68E-254E46348037}" destId="{BD3627E9-8FC8-4A2F-B3EA-FAE798EF81D8}" srcOrd="17" destOrd="0" presId="urn:microsoft.com/office/officeart/2005/8/layout/target3"/>
    <dgm:cxn modelId="{8FD5DA79-3300-4C5A-AA36-49EB8B053309}" type="presParOf" srcId="{333A1088-737F-45CB-B68E-254E46348037}" destId="{017154CD-D9A9-4968-AD11-1207A3C4C00A}" srcOrd="18" destOrd="0" presId="urn:microsoft.com/office/officeart/2005/8/layout/target3"/>
    <dgm:cxn modelId="{8D5A0662-8EDD-4B41-9A5E-47F63F6CD82E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Mgr.Hana</a:t>
          </a:r>
          <a:r>
            <a:rPr lang="cs-CZ" sz="2000" kern="1200" dirty="0" smtClean="0"/>
            <a:t>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NÁZEV:VY_22_INOVACE_21_NJ9_Sloveso </a:t>
          </a:r>
          <a:r>
            <a:rPr lang="cs-CZ" sz="2000" kern="1200" dirty="0" err="1" smtClean="0"/>
            <a:t>können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Sloveso </a:t>
          </a:r>
          <a:r>
            <a:rPr lang="cs-CZ" sz="2000" kern="1200" dirty="0" err="1" smtClean="0"/>
            <a:t>können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6AE25-0ED7-4B53-8BCC-9864AB8221FE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1F63B-2360-46FE-8E93-2DE5B1D2F7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6AE25-0ED7-4B53-8BCC-9864AB8221FE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1F63B-2360-46FE-8E93-2DE5B1D2F7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6AE25-0ED7-4B53-8BCC-9864AB8221FE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1F63B-2360-46FE-8E93-2DE5B1D2F7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6AE25-0ED7-4B53-8BCC-9864AB8221FE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1F63B-2360-46FE-8E93-2DE5B1D2F7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6AE25-0ED7-4B53-8BCC-9864AB8221FE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1F63B-2360-46FE-8E93-2DE5B1D2F7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6AE25-0ED7-4B53-8BCC-9864AB8221FE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1F63B-2360-46FE-8E93-2DE5B1D2F7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6AE25-0ED7-4B53-8BCC-9864AB8221FE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1F63B-2360-46FE-8E93-2DE5B1D2F7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6AE25-0ED7-4B53-8BCC-9864AB8221FE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1F63B-2360-46FE-8E93-2DE5B1D2F7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6AE25-0ED7-4B53-8BCC-9864AB8221FE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1F63B-2360-46FE-8E93-2DE5B1D2F7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6AE25-0ED7-4B53-8BCC-9864AB8221FE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1F63B-2360-46FE-8E93-2DE5B1D2F7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6AE25-0ED7-4B53-8BCC-9864AB8221FE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1F63B-2360-46FE-8E93-2DE5B1D2F758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96AE25-0ED7-4B53-8BCC-9864AB8221FE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1F63B-2360-46FE-8E93-2DE5B1D2F758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jpeg"/><Relationship Id="rId7" Type="http://schemas.openxmlformats.org/officeDocument/2006/relationships/image" Target="../media/image1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gif"/><Relationship Id="rId11" Type="http://schemas.openxmlformats.org/officeDocument/2006/relationships/image" Target="../media/image19.wmf"/><Relationship Id="rId5" Type="http://schemas.openxmlformats.org/officeDocument/2006/relationships/image" Target="../media/image13.jpeg"/><Relationship Id="rId10" Type="http://schemas.openxmlformats.org/officeDocument/2006/relationships/image" Target="../media/image18.wmf"/><Relationship Id="rId4" Type="http://schemas.openxmlformats.org/officeDocument/2006/relationships/image" Target="../media/image12.jpeg"/><Relationship Id="rId9" Type="http://schemas.openxmlformats.org/officeDocument/2006/relationships/image" Target="../media/image17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744"/>
            <a:ext cx="788436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německého jazyka v 9.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Modální sloveso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können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. Slovosled ve větě s modálními slovesy /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ich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möchte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,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ich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muss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,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ich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kann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/.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5- tvoříme věty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476672"/>
            <a:ext cx="6264696" cy="7694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Modální sloveso 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</a:rPr>
              <a:t>können</a:t>
            </a:r>
            <a:endParaRPr lang="de-DE" sz="4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1844824"/>
            <a:ext cx="6696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 Co už známe ?</a:t>
            </a:r>
            <a:endParaRPr lang="de-DE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3068960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Modální neboli způsobové sloveso vyžaduje ve větě ještě další sloveso- plnovýznamové ve tvaru infinitivu.</a:t>
            </a:r>
            <a:endParaRPr lang="de-DE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332656"/>
            <a:ext cx="9144000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   Porovnejte </a:t>
            </a:r>
            <a:r>
              <a:rPr lang="cs-CZ" sz="4000" dirty="0">
                <a:solidFill>
                  <a:prstClr val="black"/>
                </a:solidFill>
              </a:rPr>
              <a:t>s češtinou :</a:t>
            </a:r>
          </a:p>
          <a:p>
            <a:pPr lvl="0"/>
            <a:r>
              <a:rPr lang="cs-CZ" sz="4000" b="1" dirty="0" smtClean="0"/>
              <a:t>   Chtěl </a:t>
            </a:r>
            <a:r>
              <a:rPr lang="cs-CZ" sz="4000" b="1" dirty="0"/>
              <a:t>bych</a:t>
            </a:r>
            <a:r>
              <a:rPr lang="cs-CZ" sz="4000" dirty="0"/>
              <a:t> </a:t>
            </a:r>
            <a:r>
              <a:rPr lang="cs-CZ" sz="4800" b="1" dirty="0">
                <a:solidFill>
                  <a:srgbClr val="C00000"/>
                </a:solidFill>
              </a:rPr>
              <a:t>si </a:t>
            </a:r>
            <a:r>
              <a:rPr lang="cs-CZ" sz="4800" b="1" dirty="0" smtClean="0">
                <a:solidFill>
                  <a:srgbClr val="C00000"/>
                </a:solidFill>
              </a:rPr>
              <a:t>číst </a:t>
            </a:r>
            <a:r>
              <a:rPr lang="cs-CZ" sz="4000" dirty="0" smtClean="0">
                <a:solidFill>
                  <a:prstClr val="black"/>
                </a:solidFill>
              </a:rPr>
              <a:t>nějakou knížku.  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                                  </a:t>
            </a:r>
            <a:r>
              <a:rPr lang="cs-CZ" sz="4000" b="1" dirty="0" err="1"/>
              <a:t>Ich</a:t>
            </a:r>
            <a:r>
              <a:rPr lang="cs-CZ" sz="4000" b="1" dirty="0"/>
              <a:t> </a:t>
            </a:r>
            <a:r>
              <a:rPr lang="cs-CZ" sz="4000" b="1" dirty="0" err="1" smtClean="0"/>
              <a:t>möchte</a:t>
            </a:r>
            <a:r>
              <a:rPr lang="cs-CZ" sz="4000" b="1" dirty="0" smtClean="0"/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ein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Buch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800" b="1" dirty="0" err="1">
                <a:solidFill>
                  <a:srgbClr val="C00000"/>
                </a:solidFill>
              </a:rPr>
              <a:t>lesen</a:t>
            </a:r>
            <a:r>
              <a:rPr lang="cs-CZ" sz="4000" dirty="0">
                <a:solidFill>
                  <a:prstClr val="black"/>
                </a:solidFill>
              </a:rPr>
              <a:t>.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492896"/>
            <a:ext cx="88924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Musíme</a:t>
            </a:r>
            <a:r>
              <a:rPr lang="cs-CZ" sz="4000" dirty="0" smtClean="0"/>
              <a:t> </a:t>
            </a:r>
            <a:r>
              <a:rPr lang="cs-CZ" sz="4800" b="1" dirty="0" smtClean="0">
                <a:solidFill>
                  <a:srgbClr val="C00000"/>
                </a:solidFill>
              </a:rPr>
              <a:t>jít</a:t>
            </a:r>
            <a:r>
              <a:rPr lang="cs-CZ" sz="4000" dirty="0" smtClean="0"/>
              <a:t> na trénink.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</a:t>
            </a:r>
            <a:r>
              <a:rPr lang="cs-CZ" sz="4000" b="1" dirty="0" err="1" smtClean="0"/>
              <a:t>Wir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müssen</a:t>
            </a:r>
            <a:r>
              <a:rPr lang="cs-CZ" sz="4000" b="1" dirty="0" smtClean="0"/>
              <a:t> </a:t>
            </a:r>
            <a:r>
              <a:rPr lang="cs-CZ" sz="4000" dirty="0" err="1" smtClean="0"/>
              <a:t>zum</a:t>
            </a:r>
            <a:r>
              <a:rPr lang="cs-CZ" sz="4000" dirty="0" smtClean="0"/>
              <a:t> </a:t>
            </a:r>
            <a:r>
              <a:rPr lang="cs-CZ" sz="4000" dirty="0" err="1" smtClean="0"/>
              <a:t>Training</a:t>
            </a:r>
            <a:r>
              <a:rPr lang="cs-CZ" sz="4000" dirty="0" smtClean="0"/>
              <a:t> </a:t>
            </a:r>
            <a:r>
              <a:rPr lang="cs-CZ" sz="4800" b="1" dirty="0" err="1" smtClean="0">
                <a:solidFill>
                  <a:srgbClr val="C00000"/>
                </a:solidFill>
              </a:rPr>
              <a:t>gehen</a:t>
            </a:r>
            <a:r>
              <a:rPr lang="cs-CZ" sz="4800" dirty="0" smtClean="0"/>
              <a:t>.  </a:t>
            </a:r>
            <a:endParaRPr lang="de-DE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869160"/>
            <a:ext cx="9144000" cy="156966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  Infinitiv </a:t>
            </a:r>
            <a:r>
              <a:rPr lang="cs-CZ" sz="4000" dirty="0" smtClean="0"/>
              <a:t>je ve větě s modálním slovesem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</a:t>
            </a:r>
            <a:r>
              <a:rPr lang="cs-CZ" sz="4800" b="1" dirty="0" smtClean="0">
                <a:solidFill>
                  <a:srgbClr val="C00000"/>
                </a:solidFill>
              </a:rPr>
              <a:t>na posledním místě </a:t>
            </a:r>
            <a:r>
              <a:rPr lang="cs-CZ" sz="4000" dirty="0" smtClean="0"/>
              <a:t>.</a:t>
            </a:r>
            <a:endParaRPr lang="de-DE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build="p"/>
      <p:bldP spid="6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332656"/>
            <a:ext cx="6552728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800" dirty="0" err="1" smtClean="0"/>
              <a:t>können</a:t>
            </a:r>
            <a:r>
              <a:rPr lang="cs-CZ" sz="4800" dirty="0" smtClean="0"/>
              <a:t>  -  umět, moci</a:t>
            </a:r>
            <a:endParaRPr lang="de-DE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268760"/>
            <a:ext cx="734481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kann</a:t>
            </a:r>
            <a:endParaRPr lang="cs-CZ" sz="4800" dirty="0" smtClean="0"/>
          </a:p>
          <a:p>
            <a:pPr marL="342900" indent="-342900">
              <a:buAutoNum type="arabicPeriod"/>
            </a:pPr>
            <a:r>
              <a:rPr lang="cs-CZ" sz="4800" dirty="0" err="1" smtClean="0"/>
              <a:t>du</a:t>
            </a:r>
            <a:r>
              <a:rPr lang="cs-CZ" sz="4800" dirty="0" smtClean="0"/>
              <a:t> </a:t>
            </a:r>
            <a:r>
              <a:rPr lang="cs-CZ" sz="4800" dirty="0" err="1" smtClean="0"/>
              <a:t>kann</a:t>
            </a:r>
            <a:r>
              <a:rPr lang="cs-CZ" sz="5400" b="1" dirty="0" err="1" smtClean="0">
                <a:solidFill>
                  <a:srgbClr val="C00000"/>
                </a:solidFill>
              </a:rPr>
              <a:t>st</a:t>
            </a:r>
            <a:endParaRPr lang="cs-CZ" sz="5400" b="1" dirty="0" smtClean="0">
              <a:solidFill>
                <a:srgbClr val="C00000"/>
              </a:solidFill>
            </a:endParaRPr>
          </a:p>
          <a:p>
            <a:pPr marL="342900" indent="-342900">
              <a:buAutoNum type="arabicPeriod"/>
            </a:pPr>
            <a:r>
              <a:rPr lang="cs-CZ" sz="4800" dirty="0" err="1" smtClean="0"/>
              <a:t>er</a:t>
            </a:r>
            <a:r>
              <a:rPr lang="cs-CZ" sz="4800" dirty="0" smtClean="0"/>
              <a:t>, </a:t>
            </a:r>
            <a:r>
              <a:rPr lang="cs-CZ" sz="4800" dirty="0" err="1" smtClean="0"/>
              <a:t>sie</a:t>
            </a:r>
            <a:r>
              <a:rPr lang="cs-CZ" sz="4800" dirty="0" smtClean="0"/>
              <a:t>, es </a:t>
            </a:r>
            <a:r>
              <a:rPr lang="cs-CZ" sz="4800" dirty="0" err="1" smtClean="0"/>
              <a:t>kann</a:t>
            </a:r>
            <a:endParaRPr lang="cs-CZ" sz="4800" dirty="0" smtClean="0"/>
          </a:p>
          <a:p>
            <a:pPr marL="342900" indent="-342900">
              <a:buAutoNum type="arabicPeriod"/>
            </a:pPr>
            <a:endParaRPr lang="cs-CZ" sz="4800" dirty="0" smtClean="0"/>
          </a:p>
          <a:p>
            <a:pPr marL="342900" indent="-342900"/>
            <a:r>
              <a:rPr lang="cs-CZ" sz="4800" dirty="0" smtClean="0"/>
              <a:t>1.wir </a:t>
            </a:r>
            <a:r>
              <a:rPr lang="cs-CZ" sz="4800" dirty="0" err="1" smtClean="0"/>
              <a:t>könn</a:t>
            </a:r>
            <a:r>
              <a:rPr lang="cs-CZ" sz="5400" b="1" dirty="0" err="1" smtClean="0">
                <a:solidFill>
                  <a:srgbClr val="C00000"/>
                </a:solidFill>
              </a:rPr>
              <a:t>en</a:t>
            </a:r>
            <a:endParaRPr lang="cs-CZ" sz="5400" b="1" dirty="0" smtClean="0">
              <a:solidFill>
                <a:srgbClr val="C00000"/>
              </a:solidFill>
            </a:endParaRPr>
          </a:p>
          <a:p>
            <a:pPr marL="342900" indent="-342900"/>
            <a:r>
              <a:rPr lang="cs-CZ" sz="4800" dirty="0" smtClean="0"/>
              <a:t>2.ihr </a:t>
            </a:r>
            <a:r>
              <a:rPr lang="cs-CZ" sz="4800" dirty="0" err="1" smtClean="0"/>
              <a:t>könn</a:t>
            </a:r>
            <a:r>
              <a:rPr lang="cs-CZ" sz="5400" b="1" dirty="0" err="1" smtClean="0">
                <a:solidFill>
                  <a:srgbClr val="C00000"/>
                </a:solidFill>
              </a:rPr>
              <a:t>t</a:t>
            </a:r>
            <a:endParaRPr lang="cs-CZ" sz="5400" b="1" dirty="0">
              <a:solidFill>
                <a:srgbClr val="C00000"/>
              </a:solidFill>
            </a:endParaRPr>
          </a:p>
          <a:p>
            <a:pPr marL="342900" indent="-342900"/>
            <a:r>
              <a:rPr lang="cs-CZ" sz="4800" dirty="0" smtClean="0"/>
              <a:t>3.sie, </a:t>
            </a:r>
            <a:r>
              <a:rPr lang="cs-CZ" sz="4800" dirty="0" err="1" smtClean="0"/>
              <a:t>Sie</a:t>
            </a:r>
            <a:r>
              <a:rPr lang="cs-CZ" sz="4800" dirty="0" smtClean="0"/>
              <a:t> </a:t>
            </a:r>
            <a:r>
              <a:rPr lang="cs-CZ" sz="4800" dirty="0" err="1" smtClean="0"/>
              <a:t>könn</a:t>
            </a:r>
            <a:r>
              <a:rPr lang="cs-CZ" sz="5400" b="1" dirty="0" err="1" smtClean="0">
                <a:solidFill>
                  <a:srgbClr val="C00000"/>
                </a:solidFill>
              </a:rPr>
              <a:t>en</a:t>
            </a:r>
            <a:endParaRPr lang="de-DE" sz="5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4" y="234888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1052736"/>
            <a:ext cx="3707904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gut </a:t>
            </a:r>
            <a:r>
              <a:rPr lang="cs-CZ" sz="2800" dirty="0" err="1" smtClean="0"/>
              <a:t>backen</a:t>
            </a:r>
            <a:r>
              <a:rPr lang="cs-CZ" sz="2800" dirty="0" smtClean="0"/>
              <a:t>.</a:t>
            </a:r>
          </a:p>
          <a:p>
            <a:r>
              <a:rPr lang="cs-CZ" sz="2800" dirty="0"/>
              <a:t> </a:t>
            </a:r>
            <a:r>
              <a:rPr lang="cs-CZ" sz="2800" dirty="0" err="1" smtClean="0"/>
              <a:t>Schach</a:t>
            </a:r>
            <a:r>
              <a:rPr lang="cs-CZ" sz="2800" dirty="0" smtClean="0"/>
              <a:t> </a:t>
            </a:r>
            <a:r>
              <a:rPr lang="cs-CZ" sz="2800" dirty="0" err="1" smtClean="0"/>
              <a:t>spielen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Computer</a:t>
            </a:r>
            <a:r>
              <a:rPr lang="cs-CZ" sz="2800" dirty="0" smtClean="0"/>
              <a:t> </a:t>
            </a:r>
            <a:r>
              <a:rPr lang="cs-CZ" sz="2800" dirty="0" err="1" smtClean="0"/>
              <a:t>arbeiten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eine</a:t>
            </a:r>
            <a:r>
              <a:rPr lang="cs-CZ" sz="2800" dirty="0" smtClean="0"/>
              <a:t> E-Mail </a:t>
            </a:r>
            <a:r>
              <a:rPr lang="cs-CZ" sz="2800" dirty="0" err="1" smtClean="0"/>
              <a:t>schreiben</a:t>
            </a:r>
            <a:r>
              <a:rPr lang="cs-CZ" sz="2800" dirty="0" smtClean="0"/>
              <a:t>. </a:t>
            </a:r>
          </a:p>
          <a:p>
            <a:r>
              <a:rPr lang="cs-CZ" sz="2800" dirty="0" err="1" smtClean="0"/>
              <a:t>zu</a:t>
            </a:r>
            <a:r>
              <a:rPr lang="cs-CZ" sz="2800" dirty="0" smtClean="0"/>
              <a:t> </a:t>
            </a:r>
            <a:r>
              <a:rPr lang="cs-CZ" sz="2800" dirty="0" err="1" smtClean="0"/>
              <a:t>Hause</a:t>
            </a:r>
            <a:r>
              <a:rPr lang="cs-CZ" sz="2800" dirty="0" smtClean="0"/>
              <a:t> </a:t>
            </a:r>
            <a:r>
              <a:rPr lang="cs-CZ" sz="2800" dirty="0" err="1" smtClean="0"/>
              <a:t>aufräumen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gut </a:t>
            </a:r>
            <a:r>
              <a:rPr lang="cs-CZ" sz="2800" dirty="0" err="1" smtClean="0"/>
              <a:t>singen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franzözisch</a:t>
            </a:r>
            <a:r>
              <a:rPr lang="cs-CZ" sz="2800" dirty="0" smtClean="0"/>
              <a:t> </a:t>
            </a:r>
            <a:r>
              <a:rPr lang="cs-CZ" sz="2800" dirty="0" err="1" smtClean="0"/>
              <a:t>sprechen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Ski </a:t>
            </a:r>
            <a:r>
              <a:rPr lang="cs-CZ" sz="2800" dirty="0" err="1" smtClean="0"/>
              <a:t>laufen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fantastisch</a:t>
            </a:r>
            <a:r>
              <a:rPr lang="cs-CZ" sz="2800" dirty="0" smtClean="0"/>
              <a:t> </a:t>
            </a:r>
            <a:r>
              <a:rPr lang="cs-CZ" sz="2800" dirty="0" err="1" smtClean="0"/>
              <a:t>erzählen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Zimmer</a:t>
            </a:r>
            <a:r>
              <a:rPr lang="cs-CZ" sz="2800" dirty="0" smtClean="0"/>
              <a:t> </a:t>
            </a:r>
            <a:r>
              <a:rPr lang="cs-CZ" sz="2800" dirty="0" err="1" smtClean="0"/>
              <a:t>staubsaugen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basteln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reiten</a:t>
            </a:r>
            <a:r>
              <a:rPr lang="cs-CZ" sz="2800" dirty="0" smtClean="0"/>
              <a:t>.</a:t>
            </a:r>
          </a:p>
          <a:p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1" name="Picture 13" descr="C:\Users\Hana\AppData\Local\Microsoft\Windows\Temporary Internet Files\Content.IE5\XML7BTHL\MC900415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16832"/>
            <a:ext cx="4008698" cy="4368944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11560" y="26064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Wir</a:t>
            </a:r>
            <a:endParaRPr lang="de-DE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19672" y="260648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können</a:t>
            </a:r>
            <a:r>
              <a:rPr lang="cs-CZ" sz="4000" dirty="0" smtClean="0"/>
              <a:t>  gut </a:t>
            </a:r>
            <a:r>
              <a:rPr lang="cs-CZ" sz="4000" dirty="0" err="1" smtClean="0"/>
              <a:t>tanzen</a:t>
            </a:r>
            <a:r>
              <a:rPr lang="cs-CZ" sz="4000" dirty="0" smtClean="0"/>
              <a:t>.</a:t>
            </a:r>
            <a:endParaRPr lang="de-DE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35896" y="1484784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Könnt</a:t>
            </a:r>
            <a:endParaRPr lang="de-DE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4048" y="1484784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ihr</a:t>
            </a:r>
            <a:endParaRPr lang="de-DE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96136" y="1484784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auch</a:t>
            </a:r>
            <a:r>
              <a:rPr lang="cs-CZ" sz="4000" dirty="0" smtClean="0"/>
              <a:t> </a:t>
            </a:r>
            <a:r>
              <a:rPr lang="cs-CZ" sz="4000" dirty="0" err="1" smtClean="0"/>
              <a:t>tanzen</a:t>
            </a:r>
            <a:endParaRPr lang="de-DE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460432" y="1340768"/>
            <a:ext cx="6835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?</a:t>
            </a:r>
            <a:endParaRPr lang="de-DE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  <p:bldP spid="16" grpId="0" build="p"/>
      <p:bldP spid="1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Users\Hana\AppData\Local\Microsoft\Windows\Temporary Internet Files\Content.IE5\LM0M6FD6\MP9004254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348880"/>
            <a:ext cx="6377612" cy="424509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99592" y="404664"/>
            <a:ext cx="5184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Dita ……….. </a:t>
            </a:r>
            <a:endParaRPr lang="de-DE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332656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kann</a:t>
            </a:r>
            <a:r>
              <a:rPr lang="cs-CZ" sz="4000" dirty="0" smtClean="0"/>
              <a:t> </a:t>
            </a:r>
            <a:r>
              <a:rPr lang="cs-CZ" sz="4000" dirty="0" err="1" smtClean="0"/>
              <a:t>reiten</a:t>
            </a:r>
            <a:r>
              <a:rPr lang="cs-CZ" sz="4000" dirty="0" smtClean="0"/>
              <a:t>.</a:t>
            </a:r>
            <a:endParaRPr lang="de-DE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484784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Kannst</a:t>
            </a:r>
            <a:r>
              <a:rPr lang="cs-CZ" sz="4000" dirty="0" smtClean="0"/>
              <a:t> </a:t>
            </a:r>
            <a:endParaRPr lang="de-DE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1484784"/>
            <a:ext cx="5328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……….. 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auch</a:t>
            </a:r>
            <a:r>
              <a:rPr lang="cs-CZ" sz="4000" dirty="0" smtClean="0"/>
              <a:t> …………</a:t>
            </a:r>
            <a:endParaRPr lang="de-DE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1484784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reiten</a:t>
            </a:r>
            <a:endParaRPr lang="de-DE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1484784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?</a:t>
            </a:r>
            <a:endParaRPr lang="de-DE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88840"/>
            <a:ext cx="4536504" cy="463120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115616" y="404664"/>
            <a:ext cx="7560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err="1" smtClean="0"/>
              <a:t>Frau</a:t>
            </a:r>
            <a:r>
              <a:rPr lang="cs-CZ" sz="4000" dirty="0" smtClean="0"/>
              <a:t> Wagner ……………….</a:t>
            </a:r>
            <a:endParaRPr lang="de-DE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332656"/>
            <a:ext cx="49685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kann</a:t>
            </a:r>
            <a:r>
              <a:rPr lang="cs-CZ" sz="4000" dirty="0" smtClean="0"/>
              <a:t> </a:t>
            </a:r>
            <a:r>
              <a:rPr lang="cs-CZ" sz="4000" dirty="0" err="1" smtClean="0"/>
              <a:t>am</a:t>
            </a:r>
            <a:r>
              <a:rPr lang="cs-CZ" sz="4000" dirty="0" smtClean="0"/>
              <a:t> </a:t>
            </a:r>
            <a:r>
              <a:rPr lang="cs-CZ" sz="4000" dirty="0" err="1" smtClean="0"/>
              <a:t>Computer</a:t>
            </a:r>
            <a:r>
              <a:rPr lang="cs-CZ" sz="4000" dirty="0" smtClean="0"/>
              <a:t> </a:t>
            </a:r>
            <a:r>
              <a:rPr lang="cs-CZ" sz="4000" dirty="0" err="1" smtClean="0"/>
              <a:t>arbeiten</a:t>
            </a:r>
            <a:r>
              <a:rPr lang="cs-CZ" sz="4000" dirty="0" smtClean="0"/>
              <a:t>.</a:t>
            </a:r>
            <a:endParaRPr lang="de-DE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2492896"/>
            <a:ext cx="39959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             ………..    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auch</a:t>
            </a:r>
            <a:r>
              <a:rPr lang="cs-CZ" sz="4000" dirty="0" smtClean="0"/>
              <a:t> ………….?</a:t>
            </a:r>
            <a:endParaRPr lang="de-DE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2276872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Kannst</a:t>
            </a:r>
            <a:r>
              <a:rPr lang="cs-CZ" sz="4000" dirty="0" smtClean="0"/>
              <a:t> </a:t>
            </a:r>
            <a:endParaRPr lang="de-DE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3933056"/>
            <a:ext cx="37444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  </a:t>
            </a:r>
            <a:r>
              <a:rPr lang="cs-CZ" sz="4000" dirty="0" err="1" smtClean="0"/>
              <a:t>am</a:t>
            </a:r>
            <a:r>
              <a:rPr lang="cs-CZ" sz="4000" dirty="0" smtClean="0"/>
              <a:t> </a:t>
            </a:r>
            <a:r>
              <a:rPr lang="cs-CZ" sz="4000" dirty="0" err="1" smtClean="0"/>
              <a:t>Computer</a:t>
            </a:r>
            <a:r>
              <a:rPr lang="cs-CZ" sz="4000" dirty="0" smtClean="0"/>
              <a:t> </a:t>
            </a:r>
            <a:r>
              <a:rPr lang="cs-CZ" sz="4000" dirty="0" err="1" smtClean="0"/>
              <a:t>arbeiten</a:t>
            </a:r>
            <a:endParaRPr lang="de-DE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ovéPole 22"/>
          <p:cNvSpPr txBox="1"/>
          <p:nvPr/>
        </p:nvSpPr>
        <p:spPr>
          <a:xfrm>
            <a:off x="5615608" y="1988840"/>
            <a:ext cx="35283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 err="1" smtClean="0"/>
              <a:t>Kannst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Tennis</a:t>
            </a:r>
            <a:r>
              <a:rPr lang="cs-CZ" sz="2400" dirty="0" smtClean="0"/>
              <a:t> </a:t>
            </a:r>
            <a:r>
              <a:rPr lang="cs-CZ" sz="2400" dirty="0" err="1" smtClean="0"/>
              <a:t>spielen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</a:t>
            </a:r>
            <a:r>
              <a:rPr lang="cs-CZ" sz="2400" dirty="0" err="1" smtClean="0"/>
              <a:t>singen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</a:t>
            </a:r>
            <a:r>
              <a:rPr lang="cs-CZ" sz="2400" dirty="0" err="1" smtClean="0"/>
              <a:t>schwimmen</a:t>
            </a:r>
            <a:r>
              <a:rPr lang="cs-CZ" sz="2400" dirty="0" smtClean="0"/>
              <a:t>   ?</a:t>
            </a:r>
          </a:p>
          <a:p>
            <a:r>
              <a:rPr lang="cs-CZ" sz="2400" dirty="0" smtClean="0"/>
              <a:t> Ski </a:t>
            </a:r>
            <a:r>
              <a:rPr lang="cs-CZ" sz="2400" dirty="0" err="1" smtClean="0"/>
              <a:t>lau</a:t>
            </a:r>
            <a:r>
              <a:rPr lang="cs-CZ" sz="2400" dirty="0" smtClean="0"/>
              <a:t>        Ski </a:t>
            </a:r>
            <a:r>
              <a:rPr lang="cs-CZ" sz="2400" dirty="0" err="1" smtClean="0"/>
              <a:t>laufen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</a:t>
            </a:r>
            <a:r>
              <a:rPr lang="cs-CZ" sz="2400" dirty="0" err="1" smtClean="0"/>
              <a:t>klettern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</a:t>
            </a:r>
            <a:endParaRPr lang="de-DE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364088" y="1988840"/>
            <a:ext cx="3563888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732240" y="2420888"/>
            <a:ext cx="2016224" cy="1477328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de-DE" dirty="0"/>
          </a:p>
        </p:txBody>
      </p:sp>
      <p:pic>
        <p:nvPicPr>
          <p:cNvPr id="4099" name="Picture 3" descr="C:\Users\Hana\AppData\Local\Microsoft\Windows\Temporary Internet Files\Content.IE5\2103U7KE\MP900410174[1].jpg"/>
          <p:cNvPicPr>
            <a:picLocks noChangeAspect="1" noChangeArrowheads="1"/>
          </p:cNvPicPr>
          <p:nvPr/>
        </p:nvPicPr>
        <p:blipFill>
          <a:blip r:embed="rId2" cstate="print"/>
          <a:srcRect r="6473" b="28353"/>
          <a:stretch>
            <a:fillRect/>
          </a:stretch>
        </p:blipFill>
        <p:spPr bwMode="auto">
          <a:xfrm>
            <a:off x="323528" y="3933056"/>
            <a:ext cx="3491880" cy="2672375"/>
          </a:xfrm>
          <a:prstGeom prst="rect">
            <a:avLst/>
          </a:prstGeom>
          <a:noFill/>
        </p:spPr>
      </p:pic>
      <p:pic>
        <p:nvPicPr>
          <p:cNvPr id="4104" name="Picture 8" descr="C:\Users\Hana\AppData\Local\Microsoft\Windows\Temporary Internet Files\Content.IE5\2103U7KE\MP9004230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924944"/>
            <a:ext cx="2449467" cy="3672408"/>
          </a:xfrm>
          <a:prstGeom prst="rect">
            <a:avLst/>
          </a:prstGeom>
          <a:noFill/>
        </p:spPr>
      </p:pic>
      <p:pic>
        <p:nvPicPr>
          <p:cNvPr id="4108" name="Picture 12" descr="C:\Users\Hana\AppData\Local\Microsoft\Windows\Temporary Internet Files\Content.IE5\D65YRR2W\MP900410158[1].jpg"/>
          <p:cNvPicPr>
            <a:picLocks noChangeAspect="1" noChangeArrowheads="1"/>
          </p:cNvPicPr>
          <p:nvPr/>
        </p:nvPicPr>
        <p:blipFill>
          <a:blip r:embed="rId4" cstate="print"/>
          <a:srcRect l="14272" t="11949" r="19123" b="41201"/>
          <a:stretch>
            <a:fillRect/>
          </a:stretch>
        </p:blipFill>
        <p:spPr bwMode="auto">
          <a:xfrm>
            <a:off x="2915816" y="260648"/>
            <a:ext cx="2088232" cy="2218483"/>
          </a:xfrm>
          <a:prstGeom prst="rect">
            <a:avLst/>
          </a:prstGeom>
          <a:noFill/>
        </p:spPr>
      </p:pic>
      <p:pic>
        <p:nvPicPr>
          <p:cNvPr id="16" name="Picture 11" descr="C:\Users\Hana\AppData\Local\Microsoft\Windows\Temporary Internet Files\Content.IE5\DG0AQIJ7\MP90039953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4149080"/>
            <a:ext cx="1584176" cy="2375104"/>
          </a:xfrm>
          <a:prstGeom prst="rect">
            <a:avLst/>
          </a:prstGeom>
          <a:noFill/>
        </p:spPr>
      </p:pic>
      <p:pic>
        <p:nvPicPr>
          <p:cNvPr id="4115" name="Picture 19" descr="C:\Users\Hana\AppData\Local\Microsoft\Windows\Temporary Internet Files\Content.IE5\J7RCU7LJ\MP900400253[1].jpg"/>
          <p:cNvPicPr>
            <a:picLocks noChangeAspect="1" noChangeArrowheads="1"/>
          </p:cNvPicPr>
          <p:nvPr/>
        </p:nvPicPr>
        <p:blipFill>
          <a:blip r:embed="rId6" cstate="print"/>
          <a:srcRect l="2774" r="31109" b="38450"/>
          <a:stretch>
            <a:fillRect/>
          </a:stretch>
        </p:blipFill>
        <p:spPr bwMode="auto">
          <a:xfrm>
            <a:off x="251520" y="260648"/>
            <a:ext cx="2376264" cy="3316569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5364088" y="260648"/>
            <a:ext cx="33123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Ptej se spolužáka, zda umí …..</a:t>
            </a:r>
            <a:endParaRPr lang="de-DE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3203848" y="2708920"/>
            <a:ext cx="2808312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1032" name="Picture 8" descr="C:\Users\Hana\AppData\Local\Microsoft\Windows\Temporary Internet Files\Content.IE5\LM0M6FD6\MP9004254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32648" y="908720"/>
            <a:ext cx="2812708" cy="1872208"/>
          </a:xfrm>
          <a:prstGeom prst="rect">
            <a:avLst/>
          </a:prstGeom>
          <a:noFill/>
        </p:spPr>
      </p:pic>
      <p:pic>
        <p:nvPicPr>
          <p:cNvPr id="1034" name="Picture 10" descr="C:\Users\Hana\AppData\Local\Microsoft\Windows\Temporary Internet Files\Content.IE5\K2VSUM3N\MP9004006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5013176"/>
            <a:ext cx="2130740" cy="1704592"/>
          </a:xfrm>
          <a:prstGeom prst="rect">
            <a:avLst/>
          </a:prstGeom>
          <a:noFill/>
        </p:spPr>
      </p:pic>
      <p:pic>
        <p:nvPicPr>
          <p:cNvPr id="1035" name="Picture 11" descr="C:\Users\Hana\AppData\Local\Microsoft\Windows\Temporary Internet Files\Content.IE5\DG0AQIJ7\MP9003995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4149080"/>
            <a:ext cx="1800200" cy="2698982"/>
          </a:xfrm>
          <a:prstGeom prst="rect">
            <a:avLst/>
          </a:prstGeom>
          <a:noFill/>
        </p:spPr>
      </p:pic>
      <p:pic>
        <p:nvPicPr>
          <p:cNvPr id="1038" name="Picture 14" descr="C:\Users\Hana\AppData\Local\Microsoft\Windows\Temporary Internet Files\Content.IE5\J7RCU7LJ\MP90040941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149292"/>
            <a:ext cx="1656184" cy="2483064"/>
          </a:xfrm>
          <a:prstGeom prst="rect">
            <a:avLst/>
          </a:prstGeom>
          <a:noFill/>
        </p:spPr>
      </p:pic>
      <p:pic>
        <p:nvPicPr>
          <p:cNvPr id="1041" name="Picture 17" descr="C:\Users\Hana\AppData\Local\Microsoft\Windows\Temporary Internet Files\Content.IE5\LM0M6FD6\MM900337023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4149080"/>
            <a:ext cx="2873142" cy="2420888"/>
          </a:xfrm>
          <a:prstGeom prst="rect">
            <a:avLst/>
          </a:prstGeom>
          <a:noFill/>
        </p:spPr>
      </p:pic>
      <p:pic>
        <p:nvPicPr>
          <p:cNvPr id="1042" name="Picture 18" descr="C:\Users\Hana\AppData\Local\Microsoft\Windows\Temporary Internet Files\Content.IE5\8UJHV45L\MC90025275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1678" y="2530145"/>
            <a:ext cx="580644" cy="1797710"/>
          </a:xfrm>
          <a:prstGeom prst="rect">
            <a:avLst/>
          </a:prstGeom>
          <a:noFill/>
        </p:spPr>
      </p:pic>
      <p:pic>
        <p:nvPicPr>
          <p:cNvPr id="1046" name="Picture 22" descr="C:\Users\Hana\AppData\Local\Microsoft\Windows\Temporary Internet Files\Content.IE5\2103U7KE\MC90041527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8" y="0"/>
            <a:ext cx="1988885" cy="2804805"/>
          </a:xfrm>
          <a:prstGeom prst="rect">
            <a:avLst/>
          </a:prstGeom>
          <a:noFill/>
        </p:spPr>
      </p:pic>
      <p:pic>
        <p:nvPicPr>
          <p:cNvPr id="1051" name="Picture 27" descr="C:\Users\Hana\AppData\Local\Microsoft\Windows\Temporary Internet Files\Content.IE5\NYYFVG8Y\MC90035735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908720"/>
            <a:ext cx="2631343" cy="316400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512" y="26064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kannst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?                            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kannst</a:t>
            </a:r>
            <a:r>
              <a:rPr lang="cs-CZ" sz="2800" dirty="0" smtClean="0"/>
              <a:t> 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nicht</a:t>
            </a:r>
            <a:r>
              <a:rPr lang="cs-CZ" sz="2800" dirty="0"/>
              <a:t>?</a:t>
            </a:r>
            <a:endParaRPr lang="de-DE" sz="2800" dirty="0"/>
          </a:p>
        </p:txBody>
      </p:sp>
      <p:pic>
        <p:nvPicPr>
          <p:cNvPr id="1052" name="Picture 28" descr="C:\Users\Hana\AppData\Local\Microsoft\Windows\Temporary Internet Files\Content.IE5\FXW0IL8W\MC90019989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20180171">
            <a:off x="5076056" y="2708920"/>
            <a:ext cx="1080120" cy="1445910"/>
          </a:xfrm>
          <a:prstGeom prst="rect">
            <a:avLst/>
          </a:prstGeom>
          <a:noFill/>
        </p:spPr>
      </p:pic>
      <p:pic>
        <p:nvPicPr>
          <p:cNvPr id="1053" name="Picture 29" descr="C:\Program Files (x86)\Microsoft Office\MEDIA\CAGCAT10\j0301480.wmf"/>
          <p:cNvPicPr>
            <a:picLocks noChangeAspect="1" noChangeArrowheads="1"/>
          </p:cNvPicPr>
          <p:nvPr/>
        </p:nvPicPr>
        <p:blipFill>
          <a:blip r:embed="rId11" cstate="print"/>
          <a:srcRect r="32090"/>
          <a:stretch>
            <a:fillRect/>
          </a:stretch>
        </p:blipFill>
        <p:spPr bwMode="auto">
          <a:xfrm>
            <a:off x="7236296" y="3140968"/>
            <a:ext cx="1512168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280</Words>
  <Application>Microsoft Office PowerPoint</Application>
  <PresentationFormat>Předvádění na obrazovce (4:3)</PresentationFormat>
  <Paragraphs>78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29</cp:revision>
  <dcterms:created xsi:type="dcterms:W3CDTF">2012-11-14T18:11:20Z</dcterms:created>
  <dcterms:modified xsi:type="dcterms:W3CDTF">2013-03-17T20:02:41Z</dcterms:modified>
</cp:coreProperties>
</file>