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0" r:id="rId2"/>
    <p:sldId id="271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8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9" autoAdjust="0"/>
    <p:restoredTop sz="94660"/>
  </p:normalViewPr>
  <p:slideViewPr>
    <p:cSldViewPr>
      <p:cViewPr varScale="1">
        <p:scale>
          <a:sx n="64" d="100"/>
          <a:sy n="64" d="100"/>
        </p:scale>
        <p:origin x="-8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</a:t>
          </a:r>
          <a:r>
            <a:rPr lang="cs-CZ" sz="2000" dirty="0" err="1" smtClean="0"/>
            <a:t>Wie</a:t>
          </a:r>
          <a:r>
            <a:rPr lang="cs-CZ" sz="2000" dirty="0" smtClean="0"/>
            <a:t> alt </a:t>
          </a:r>
          <a:r>
            <a:rPr lang="cs-CZ" sz="2000" dirty="0" err="1" smtClean="0"/>
            <a:t>ist</a:t>
          </a:r>
          <a:r>
            <a:rPr lang="cs-CZ" sz="2000" dirty="0" smtClean="0"/>
            <a:t> …..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</a:t>
          </a:r>
          <a:r>
            <a:rPr lang="cs-CZ" sz="2000" dirty="0" smtClean="0">
              <a:solidFill>
                <a:schemeClr val="tx1"/>
              </a:solidFill>
            </a:rPr>
            <a:t>31_NJ7_Čísla do100 a věk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6BECB3-3C3C-4F30-8EA4-51EF202DE1CC}" type="presOf" srcId="{1AE9165A-6B70-4FFD-A49C-881BF73B4F04}" destId="{BD3627E9-8FC8-4A2F-B3EA-FAE798EF81D8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4DECDD4A-755D-4D79-A507-0092AAEAADCE}" type="presOf" srcId="{D1D4F407-5343-4D3F-B5B9-D407B03CAEB4}" destId="{D005CE8C-CC26-4C3E-AC11-E15060ECD759}" srcOrd="0" destOrd="0" presId="urn:microsoft.com/office/officeart/2005/8/layout/target3"/>
    <dgm:cxn modelId="{6ED29407-6D13-49C3-B62D-1BC8F2C3E597}" type="presOf" srcId="{26CBEA56-8CFD-48C0-BD6E-2EB16B1FBF42}" destId="{5583D5C5-FAFF-4548-819C-80E289F73770}" srcOrd="0" destOrd="0" presId="urn:microsoft.com/office/officeart/2005/8/layout/target3"/>
    <dgm:cxn modelId="{E69ECCE3-0C69-4848-A3D3-5C633B7AB8F8}" type="presOf" srcId="{1AE9165A-6B70-4FFD-A49C-881BF73B4F04}" destId="{A9F01C16-B5C0-47B0-9750-F7E5E11674A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CB6C52E-7EFF-443D-9BA8-66572F303059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1EFAF6C-FC26-45CD-B6EB-02623246AB76}" type="presOf" srcId="{D1B46980-6531-4606-95E6-44980827E919}" destId="{2BE915AB-18AA-4053-B92C-3BFC9ED204BB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C6BB4097-7731-410E-8D25-6B5481831817}" type="presOf" srcId="{1F4F8BC0-F267-4379-9FE7-6FFC8B64BAD8}" destId="{C8857ABF-5052-4733-A46C-0F8B764FF76F}" srcOrd="0" destOrd="0" presId="urn:microsoft.com/office/officeart/2005/8/layout/target3"/>
    <dgm:cxn modelId="{2FA3CF62-84ED-4E76-AEC7-708D2B2FCCB1}" type="presOf" srcId="{1F4F8BC0-F267-4379-9FE7-6FFC8B64BAD8}" destId="{017154CD-D9A9-4968-AD11-1207A3C4C00A}" srcOrd="1" destOrd="0" presId="urn:microsoft.com/office/officeart/2005/8/layout/target3"/>
    <dgm:cxn modelId="{A58D6D26-2C27-43FC-8CB8-7E35D951C323}" type="presOf" srcId="{757F3AB3-0718-4624-B441-E567A8F0AB56}" destId="{333A1088-737F-45CB-B68E-254E46348037}" srcOrd="0" destOrd="0" presId="urn:microsoft.com/office/officeart/2005/8/layout/target3"/>
    <dgm:cxn modelId="{24AF1337-2C31-435F-80D6-08DE24594B7D}" type="presOf" srcId="{26CBEA56-8CFD-48C0-BD6E-2EB16B1FBF42}" destId="{92E1E9E3-D1F0-4866-9424-7ECC0DD990BC}" srcOrd="1" destOrd="0" presId="urn:microsoft.com/office/officeart/2005/8/layout/target3"/>
    <dgm:cxn modelId="{380E8DBB-3F69-4DF4-B4D8-5630014A8308}" type="presOf" srcId="{D1D4F407-5343-4D3F-B5B9-D407B03CAEB4}" destId="{AED2198E-93D5-4001-81B4-73124B309672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41345565-AF35-4B26-A970-1EC39613BEE5}" type="presParOf" srcId="{333A1088-737F-45CB-B68E-254E46348037}" destId="{F5ABB229-8D3B-4694-996A-96F23CF14429}" srcOrd="0" destOrd="0" presId="urn:microsoft.com/office/officeart/2005/8/layout/target3"/>
    <dgm:cxn modelId="{76C6EF4A-36DC-42DF-8005-4D48CC7444F1}" type="presParOf" srcId="{333A1088-737F-45CB-B68E-254E46348037}" destId="{F41139FD-01EE-4571-8B17-4FB00FC51163}" srcOrd="1" destOrd="0" presId="urn:microsoft.com/office/officeart/2005/8/layout/target3"/>
    <dgm:cxn modelId="{B53BAF9B-BE70-4540-BF54-1B82CAE48AA3}" type="presParOf" srcId="{333A1088-737F-45CB-B68E-254E46348037}" destId="{D005CE8C-CC26-4C3E-AC11-E15060ECD759}" srcOrd="2" destOrd="0" presId="urn:microsoft.com/office/officeart/2005/8/layout/target3"/>
    <dgm:cxn modelId="{2968CA33-FEFF-4F5E-B99E-5010ED28113C}" type="presParOf" srcId="{333A1088-737F-45CB-B68E-254E46348037}" destId="{2C702D82-9B77-49B7-9568-BB8EB47C3372}" srcOrd="3" destOrd="0" presId="urn:microsoft.com/office/officeart/2005/8/layout/target3"/>
    <dgm:cxn modelId="{E3967BC7-5655-4835-9C0F-5BBECD1EE074}" type="presParOf" srcId="{333A1088-737F-45CB-B68E-254E46348037}" destId="{A52A0455-90FF-4808-ABD0-F02540D31D5A}" srcOrd="4" destOrd="0" presId="urn:microsoft.com/office/officeart/2005/8/layout/target3"/>
    <dgm:cxn modelId="{1725AB59-782E-418C-96D7-F46356B49958}" type="presParOf" srcId="{333A1088-737F-45CB-B68E-254E46348037}" destId="{6140AFEC-043D-4C43-A2F9-D0F5331DF3A3}" srcOrd="5" destOrd="0" presId="urn:microsoft.com/office/officeart/2005/8/layout/target3"/>
    <dgm:cxn modelId="{802E0F7F-E58E-45F5-AB57-173DD44BD7A3}" type="presParOf" srcId="{333A1088-737F-45CB-B68E-254E46348037}" destId="{71A10DEB-455E-4133-A618-0A0EE82A21E3}" srcOrd="6" destOrd="0" presId="urn:microsoft.com/office/officeart/2005/8/layout/target3"/>
    <dgm:cxn modelId="{5F88C209-414F-41BF-B381-FD30D4391EBB}" type="presParOf" srcId="{333A1088-737F-45CB-B68E-254E46348037}" destId="{DA6A876D-6D25-492F-8BDC-9AE6A6CFB1FA}" srcOrd="7" destOrd="0" presId="urn:microsoft.com/office/officeart/2005/8/layout/target3"/>
    <dgm:cxn modelId="{DC1AA5AF-5E73-4170-86EE-307CAF30D104}" type="presParOf" srcId="{333A1088-737F-45CB-B68E-254E46348037}" destId="{A9F01C16-B5C0-47B0-9750-F7E5E11674A0}" srcOrd="8" destOrd="0" presId="urn:microsoft.com/office/officeart/2005/8/layout/target3"/>
    <dgm:cxn modelId="{55323D51-D398-429D-BF39-8A9B0615580B}" type="presParOf" srcId="{333A1088-737F-45CB-B68E-254E46348037}" destId="{5C0CF724-3222-4429-B09A-F154A62FD507}" srcOrd="9" destOrd="0" presId="urn:microsoft.com/office/officeart/2005/8/layout/target3"/>
    <dgm:cxn modelId="{09C25EF8-611A-4F4D-96A7-BF7B27935C52}" type="presParOf" srcId="{333A1088-737F-45CB-B68E-254E46348037}" destId="{71A5FEA7-FE77-4220-960F-2AB7AE466FE5}" srcOrd="10" destOrd="0" presId="urn:microsoft.com/office/officeart/2005/8/layout/target3"/>
    <dgm:cxn modelId="{5ADB7E28-2DB3-4457-ACF0-0B29C13B30E5}" type="presParOf" srcId="{333A1088-737F-45CB-B68E-254E46348037}" destId="{C8857ABF-5052-4733-A46C-0F8B764FF76F}" srcOrd="11" destOrd="0" presId="urn:microsoft.com/office/officeart/2005/8/layout/target3"/>
    <dgm:cxn modelId="{56D75FB6-098F-4293-85D4-3930C08F0510}" type="presParOf" srcId="{333A1088-737F-45CB-B68E-254E46348037}" destId="{1839E65E-6E97-41D2-A171-98C033275D27}" srcOrd="12" destOrd="0" presId="urn:microsoft.com/office/officeart/2005/8/layout/target3"/>
    <dgm:cxn modelId="{004436EE-6DF8-4F15-952A-61FE6BA01030}" type="presParOf" srcId="{333A1088-737F-45CB-B68E-254E46348037}" destId="{914F10DC-A7FA-462B-9334-03354AC7EA9F}" srcOrd="13" destOrd="0" presId="urn:microsoft.com/office/officeart/2005/8/layout/target3"/>
    <dgm:cxn modelId="{B73F9716-ACE0-40D7-B7EB-C22F90E6F310}" type="presParOf" srcId="{333A1088-737F-45CB-B68E-254E46348037}" destId="{5583D5C5-FAFF-4548-819C-80E289F73770}" srcOrd="14" destOrd="0" presId="urn:microsoft.com/office/officeart/2005/8/layout/target3"/>
    <dgm:cxn modelId="{9941E96B-5598-41BE-BDA8-FE8ED675A38A}" type="presParOf" srcId="{333A1088-737F-45CB-B68E-254E46348037}" destId="{AED2198E-93D5-4001-81B4-73124B309672}" srcOrd="15" destOrd="0" presId="urn:microsoft.com/office/officeart/2005/8/layout/target3"/>
    <dgm:cxn modelId="{AB8C3F6D-3E96-439D-A5AA-11C1E5BD2915}" type="presParOf" srcId="{333A1088-737F-45CB-B68E-254E46348037}" destId="{2BE915AB-18AA-4053-B92C-3BFC9ED204BB}" srcOrd="16" destOrd="0" presId="urn:microsoft.com/office/officeart/2005/8/layout/target3"/>
    <dgm:cxn modelId="{37AF0F97-06FF-4EA4-8A1F-A7107282A5D2}" type="presParOf" srcId="{333A1088-737F-45CB-B68E-254E46348037}" destId="{BD3627E9-8FC8-4A2F-B3EA-FAE798EF81D8}" srcOrd="17" destOrd="0" presId="urn:microsoft.com/office/officeart/2005/8/layout/target3"/>
    <dgm:cxn modelId="{67765D6E-8A0A-4078-83E8-A702113421BB}" type="presParOf" srcId="{333A1088-737F-45CB-B68E-254E46348037}" destId="{017154CD-D9A9-4968-AD11-1207A3C4C00A}" srcOrd="18" destOrd="0" presId="urn:microsoft.com/office/officeart/2005/8/layout/target3"/>
    <dgm:cxn modelId="{5B1DE7E3-EEA1-454F-9712-3A94463D65A0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</a:t>
          </a:r>
          <a:r>
            <a:rPr lang="cs-CZ" sz="2000" kern="1200" dirty="0" smtClean="0">
              <a:solidFill>
                <a:schemeClr val="tx1"/>
              </a:solidFill>
            </a:rPr>
            <a:t>31_NJ7_Čísla do100 a věk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</a:t>
          </a:r>
          <a:r>
            <a:rPr lang="cs-CZ" sz="2000" kern="1200" dirty="0" err="1" smtClean="0"/>
            <a:t>Wie</a:t>
          </a:r>
          <a:r>
            <a:rPr lang="cs-CZ" sz="2000" kern="1200" dirty="0" smtClean="0"/>
            <a:t> alt </a:t>
          </a:r>
          <a:r>
            <a:rPr lang="cs-CZ" sz="2000" kern="1200" dirty="0" err="1" smtClean="0"/>
            <a:t>ist</a:t>
          </a:r>
          <a:r>
            <a:rPr lang="cs-CZ" sz="2000" kern="1200" dirty="0" smtClean="0"/>
            <a:t> …..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BC25B-3D1B-477B-AF70-DD4419E3D227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3EDC-D1D5-4F64-B1B6-3E0F7AD6659A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33EDC-D1D5-4F64-B1B6-3E0F7AD6659A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2A7D9-A59F-44EF-B203-DC7D9C5F55DD}" type="slidenum">
              <a:rPr lang="de-DE" smtClean="0"/>
              <a:pPr/>
              <a:t>11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de-DE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996176E-B3F3-4CE5-8746-E6064FDD07CE}" type="datetimeFigureOut">
              <a:rPr lang="de-DE" smtClean="0"/>
              <a:pPr/>
              <a:t>17.03.2013</a:t>
            </a:fld>
            <a:endParaRPr lang="de-DE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C8B7FF-DCCB-4EF3-B323-E3B03D1FEFB3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124744"/>
            <a:ext cx="8064896" cy="302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německého  jazyka v 7.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Procvičujeme číslovky do 100.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Představujeme svoji rodinu a uvádíme věk.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7596336" y="5445224"/>
            <a:ext cx="1080120" cy="1008112"/>
            <a:chOff x="1115616" y="548680"/>
            <a:chExt cx="1080120" cy="1008112"/>
          </a:xfrm>
        </p:grpSpPr>
        <p:sp>
          <p:nvSpPr>
            <p:cNvPr id="4" name="Elipsa 3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17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1043608" y="1484784"/>
            <a:ext cx="1080120" cy="1008112"/>
            <a:chOff x="1115616" y="548680"/>
            <a:chExt cx="1080120" cy="1008112"/>
          </a:xfrm>
        </p:grpSpPr>
        <p:sp>
          <p:nvSpPr>
            <p:cNvPr id="10" name="Elipsa 9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187624" y="692696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36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6300192" y="1412776"/>
            <a:ext cx="1080120" cy="1008112"/>
            <a:chOff x="1115616" y="548680"/>
            <a:chExt cx="1080120" cy="1008112"/>
          </a:xfrm>
        </p:grpSpPr>
        <p:sp>
          <p:nvSpPr>
            <p:cNvPr id="13" name="Elipsa 12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42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7596336" y="332656"/>
            <a:ext cx="1080120" cy="1008112"/>
            <a:chOff x="1115616" y="548680"/>
            <a:chExt cx="1080120" cy="1008112"/>
          </a:xfrm>
        </p:grpSpPr>
        <p:sp>
          <p:nvSpPr>
            <p:cNvPr id="16" name="Elipsa 15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64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251520" y="260648"/>
            <a:ext cx="1080120" cy="1008112"/>
            <a:chOff x="1115616" y="548680"/>
            <a:chExt cx="1080120" cy="1008112"/>
          </a:xfrm>
        </p:grpSpPr>
        <p:sp>
          <p:nvSpPr>
            <p:cNvPr id="19" name="Elipsa 18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59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1187624" y="4293096"/>
            <a:ext cx="1080120" cy="1008112"/>
            <a:chOff x="1115616" y="548680"/>
            <a:chExt cx="1080120" cy="1008112"/>
          </a:xfrm>
        </p:grpSpPr>
        <p:sp>
          <p:nvSpPr>
            <p:cNvPr id="22" name="Elipsa 21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51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51520" y="2780928"/>
            <a:ext cx="1080120" cy="1008112"/>
            <a:chOff x="1115616" y="548680"/>
            <a:chExt cx="1080120" cy="1008112"/>
          </a:xfrm>
        </p:grpSpPr>
        <p:sp>
          <p:nvSpPr>
            <p:cNvPr id="25" name="Elipsa 24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75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6516216" y="3789040"/>
            <a:ext cx="1080120" cy="1008112"/>
            <a:chOff x="1115616" y="548680"/>
            <a:chExt cx="1080120" cy="1008112"/>
          </a:xfrm>
        </p:grpSpPr>
        <p:sp>
          <p:nvSpPr>
            <p:cNvPr id="28" name="Elipsa 27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28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7812360" y="2564904"/>
            <a:ext cx="1080120" cy="1008112"/>
            <a:chOff x="1115616" y="548680"/>
            <a:chExt cx="1080120" cy="1008112"/>
          </a:xfrm>
        </p:grpSpPr>
        <p:sp>
          <p:nvSpPr>
            <p:cNvPr id="31" name="Elipsa 30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83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251520" y="5517232"/>
            <a:ext cx="1080120" cy="1008112"/>
            <a:chOff x="1115616" y="548680"/>
            <a:chExt cx="1080120" cy="1008112"/>
          </a:xfrm>
        </p:grpSpPr>
        <p:sp>
          <p:nvSpPr>
            <p:cNvPr id="34" name="Elipsa 33"/>
            <p:cNvSpPr/>
            <p:nvPr/>
          </p:nvSpPr>
          <p:spPr>
            <a:xfrm>
              <a:off x="1115616" y="548680"/>
              <a:ext cx="1080120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1187624" y="620688"/>
              <a:ext cx="93610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38</a:t>
              </a:r>
              <a:endParaRPr lang="de-DE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2411760" y="836712"/>
            <a:ext cx="4032448" cy="5409311"/>
            <a:chOff x="2555776" y="1268760"/>
            <a:chExt cx="4032448" cy="5409311"/>
          </a:xfrm>
        </p:grpSpPr>
        <p:sp>
          <p:nvSpPr>
            <p:cNvPr id="36" name="TextovéPole 35"/>
            <p:cNvSpPr txBox="1"/>
            <p:nvPr/>
          </p:nvSpPr>
          <p:spPr>
            <a:xfrm>
              <a:off x="3059832" y="4149080"/>
              <a:ext cx="27363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einundfünfzig</a:t>
              </a:r>
              <a:endParaRPr lang="de-DE" sz="3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627784" y="3573016"/>
              <a:ext cx="28803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neunundfünfzig</a:t>
              </a:r>
              <a:endParaRPr lang="de-DE" sz="3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275856" y="1268760"/>
              <a:ext cx="23042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siebzehn</a:t>
              </a:r>
              <a:endParaRPr lang="de-DE" sz="3200" dirty="0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2843808" y="2348880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vierundsechzig</a:t>
              </a:r>
              <a:endParaRPr lang="de-DE" sz="32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2843808" y="4653136"/>
              <a:ext cx="27363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zweiundvierzig</a:t>
              </a:r>
              <a:endParaRPr lang="de-DE" sz="3200" dirty="0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2699792" y="1772816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achtundzwanzig</a:t>
              </a:r>
              <a:endParaRPr lang="de-DE" sz="3200" dirty="0"/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2555776" y="5589240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dreiundachtzig</a:t>
              </a:r>
              <a:endParaRPr lang="de-DE" sz="3200" dirty="0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2987824" y="2996952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achtunddreißig</a:t>
              </a:r>
              <a:endParaRPr lang="de-DE" sz="3200" dirty="0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3203848" y="6093296"/>
              <a:ext cx="27363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fünfundsiebzig</a:t>
              </a:r>
              <a:endParaRPr lang="de-DE" sz="3200" dirty="0"/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2987824" y="5085184"/>
              <a:ext cx="36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sechsunddrei</a:t>
              </a:r>
              <a:r>
                <a:rPr lang="de-DE" sz="3200" dirty="0" smtClean="0"/>
                <a:t>ß</a:t>
              </a:r>
              <a:r>
                <a:rPr lang="cs-CZ" sz="3200" dirty="0" err="1" smtClean="0"/>
                <a:t>ig</a:t>
              </a:r>
              <a:endParaRPr lang="de-DE" sz="3200" dirty="0"/>
            </a:p>
          </p:txBody>
        </p:sp>
      </p:grpSp>
      <p:sp>
        <p:nvSpPr>
          <p:cNvPr id="49" name="TextovéPole 48"/>
          <p:cNvSpPr txBox="1"/>
          <p:nvPr/>
        </p:nvSpPr>
        <p:spPr>
          <a:xfrm>
            <a:off x="2699792" y="18864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 P O J T E  ČÍSLO  SE  SLOVEM</a:t>
            </a:r>
            <a:endParaRPr lang="de-DE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-0.08717 C -0.18802 -0.35538 -0.36476 -0.62312 -0.43247 -0.72671 C -0.50018 -0.83029 -0.41181 -0.71353 -0.41771 -0.70937 C -0.42361 -0.70497 -0.4625 -0.70243 -0.46841 -0.70058 C -0.47431 -0.69827 -0.47848 -0.68786 -0.45365 -0.69619 C -0.42882 -0.70451 -0.37413 -0.72763 -0.31927 -0.75075 " pathEditMode="relative" ptsTypes="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0.07838 C 0.17604 0.23561 0.3401 0.39307 0.40868 0.45596 C 0.47726 0.51885 0.43194 0.46058 0.42344 0.45596 C 0.41493 0.45133 0.37014 0.42844 0.35781 0.42775 C 0.34548 0.42705 0.34757 0.43931 0.34965 0.45179 " pathEditMode="relative" ptsTypes="aaa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27 0.05434 C -0.06806 0.04971 -0.06424 0.04278 -0.05851 0.03908 C -0.04653 0.03099 -0.02899 0.02266 -0.01597 0.01943 C -0.01372 0.01804 -0.01163 0.01619 -0.00938 0.01503 C -0.00608 0.01341 0.00052 0.01064 0.00052 0.01087 C 0.01944 0.01249 0.03385 0.01249 0.04635 0.03261 C 0.04757 0.03469 0.04826 0.03723 0.04965 0.03908 C 0.05382 0.04509 0.05833 0.05064 0.06267 0.05642 C 0.06441 0.05873 0.06771 0.06313 0.06771 0.06336 C 0.07031 0.07376 0.07482 0.08347 0.08073 0.09133 C 0.08489 0.11191 0.08854 0.13249 0.09392 0.15261 C 0.09444 0.15769 0.09548 0.16278 0.09548 0.16787 C 0.09548 0.18451 0.09739 0.20185 0.09392 0.21804 C 0.09305 0.22243 0.08732 0.21989 0.08403 0.22035 C 0.07639 0.22128 0.06875 0.22174 0.06111 0.22243 C 0.05312 0.2296 0.0566 0.23214 0.05121 0.24208 C 0.04618 0.25156 0.03976 0.26058 0.03489 0.27052 C 0.02847 0.2837 0.02882 0.3022 0.0217 0.3163 C 0.01788 0.33226 0.02309 0.31261 0.01684 0.32948 C 0.01614 0.33156 0.01649 0.33434 0.01528 0.33596 C 0.01406 0.33758 0.01198 0.33758 0.01024 0.33827 C 0.00035 0.33688 -0.00955 0.33573 -0.01927 0.33388 C -0.02934 0.3318 -0.03629 0.31815 -0.04549 0.31422 C -0.04879 0.31122 -0.05191 0.30844 -0.05521 0.30544 C -0.05695 0.30405 -0.06024 0.30104 -0.06024 0.30128 C -0.09393 0.3059 -0.06146 0.2948 -0.07656 0.3207 C -0.07865 0.32417 -0.08316 0.32208 -0.08646 0.32278 C -0.10347 0.32602 -0.0941 0.32347 -0.10608 0.32717 C -0.11406 0.34336 -0.10504 0.35769 -0.09774 0.37087 C -0.08837 0.38867 -0.06285 0.40185 -0.04705 0.40578 C -0.01649 0.4037 0.01267 0.39584 0.04305 0.39052 C 0.04792 0.38613 0.05295 0.38405 0.05781 0.37966 C 0.06163 0.38035 0.06562 0.37989 0.06927 0.38174 C 0.07344 0.38405 0.07656 0.39214 0.08403 0.39284 C 0.09219 0.39353 0.10052 0.39284 0.10868 0.39284 " pathEditMode="relative" rAng="0" ptsTypes="ffffffffffffffffffffffffffffffffff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96 0.02775 C 0.03298 0.02566 0.02222 0.02081 0.01059 0.01688 C 0.00347 0.01457 -0.00365 0.01341 -0.01077 0.0104 C -0.03264 0.0111 -0.05434 0.0111 -0.07622 0.01249 C -0.08351 0.01295 -0.08924 0.02035 -0.09601 0.02335 C -0.09931 0.02474 -0.10573 0.02775 -0.10573 0.02798 C -0.10799 0.03214 -0.11007 0.03653 -0.11233 0.04092 C -0.11337 0.04301 -0.11563 0.0474 -0.11563 0.04763 C -0.11736 0.0548 -0.11719 0.05526 -0.12049 0.06266 C -0.12257 0.06728 -0.12709 0.07584 -0.12709 0.07607 C -0.12882 0.08902 -0.13038 0.10266 -0.13368 0.11514 C -0.13473 0.12462 -0.13473 0.13457 -0.13698 0.14358 C -0.1375 0.14566 -0.13733 0.14844 -0.13854 0.15006 C -0.14132 0.15376 -0.14844 0.15884 -0.14844 0.15907 C -0.15104 0.16971 -0.14844 0.16462 -0.1599 0.16971 C -0.18316 0.18012 -0.20903 0.17133 -0.23368 0.17202 C -0.24549 0.17688 -0.25434 0.18451 -0.26476 0.19376 C -0.26615 0.19514 -0.26806 0.19514 -0.26979 0.19584 C -0.27309 0.19723 -0.27952 0.20023 -0.27952 0.20046 " pathEditMode="relative" rAng="0" ptsTypes="ffffffffffffffffff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85 0.08393 C 0.02205 0.08092 0.03524 0.08069 0.04826 0.08601 C 0.06701 0.10289 0.06441 0.1348 0.04983 0.15376 C 0.04809 0.16092 0.04497 0.16624 0.04323 0.17341 C 0.04219 0.1778 0.0401 0.18636 0.0401 0.18636 C 0.04063 0.20324 0.04028 0.22012 0.04167 0.23676 C 0.04236 0.24486 0.04757 0.2437 0.05156 0.24532 C 0.06892 0.25225 0.05347 0.24832 0.07448 0.25202 C 0.07986 0.25434 0.08542 0.25618 0.0908 0.2585 C 0.09254 0.26497 0.09427 0.27168 0.09583 0.27815 C 0.09688 0.28254 0.09896 0.29133 0.09896 0.29133 C 0.09948 0.3096 0.09879 0.32786 0.10069 0.3459 C 0.10104 0.3489 0.10434 0.34983 0.10556 0.35237 C 0.10747 0.35699 0.10764 0.36254 0.10885 0.36763 C 0.10729 0.38104 0.10712 0.38451 0.09896 0.39168 C 0.0941 0.40185 0.09635 0.4111 0.09896 0.4222 C 0.10035 0.43491 0.09826 0.44254 0.10729 0.44624 C 0.11111 0.44555 0.11493 0.44509 0.11875 0.44416 C 0.12049 0.4437 0.12361 0.44416 0.12361 0.44185 C 0.12361 0.43931 0.12031 0.43884 0.11875 0.43746 C 0.11493 0.43815 0.11094 0.43792 0.10729 0.43977 C 0.1 0.4437 0.09497 0.45156 0.0875 0.45503 C 0.08594 0.45434 0.08403 0.4541 0.08264 0.45272 C 0.07309 0.44254 0.08316 0.4474 0.08594 0.45064 " pathEditMode="relative" ptsTypes="fffffffffffffffffffffff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97 -0.08278 C 0.01944 -0.10428 0.01441 -0.0844 0.0243 -0.10035 C 0.0309 -0.11099 0.0184 -0.10451 0.03246 -0.1089 C 0.03733 -0.11561 0.04045 -0.11931 0.04722 -0.12208 C 0.0533 -0.12139 0.05937 -0.12139 0.06528 -0.12 C 0.06858 -0.11931 0.0717 -0.117 0.075 -0.11561 C 0.07674 -0.11492 0.08003 -0.1133 0.08003 -0.1133 C 0.11771 -0.11422 0.15729 -0.10197 0.19305 -0.11769 C 0.19809 -0.12 0.20278 -0.12393 0.20781 -0.12648 C 0.22292 -0.13388 0.23871 -0.13873 0.25382 -0.14613 C 0.27517 -0.15653 0.2967 -0.1674 0.31927 -0.17226 C 0.33559 -0.18567 0.31875 -0.17364 0.33733 -0.18104 C 0.33976 -0.18197 0.34167 -0.18451 0.34392 -0.18544 C 0.34653 -0.18659 0.3493 -0.18682 0.35208 -0.18752 C 0.36146 -0.19376 0.37118 -0.19862 0.3816 -0.2007 C 0.40903 -0.21549 0.43698 -0.22474 0.46528 -0.23561 C 0.47448 -0.23908 0.4809 -0.24902 0.48976 -0.25318 C 0.49496 -0.26336 0.49618 -0.27376 0.49792 -0.28578 C 0.49566 -0.31862 0.49722 -0.31029 0.47014 -0.30775 C 0.46163 -0.30382 0.4566 -0.29549 0.44878 -0.29018 C 0.44496 -0.27468 0.45 -0.29318 0.44392 -0.27723 C 0.44045 -0.26821 0.43924 -0.25619 0.43733 -0.24648 C 0.4375 -0.2444 0.43576 -0.2074 0.44549 -0.20301 C 0.45295 -0.19954 0.45868 -0.19307 0.46528 -0.18752 C 0.46858 -0.18474 0.475 -0.17896 0.475 -0.17896 C 0.48281 -0.16324 0.48073 -0.17087 0.48316 -0.157 C 0.48264 -0.14682 0.48333 -0.13642 0.4816 -0.12648 C 0.48108 -0.12393 0.47847 -0.12324 0.47674 -0.12208 C 0.47118 -0.11838 0.46424 -0.11723 0.45868 -0.1133 C 0.45694 -0.11214 0.45555 -0.11006 0.45382 -0.1089 C 0.45069 -0.10705 0.44392 -0.10474 0.44392 -0.10474 C 0.44062 -0.10544 0.43715 -0.10521 0.43403 -0.10682 C 0.4217 -0.11376 0.42743 -0.11769 0.41441 -0.11769 " pathEditMode="relative" ptsTypes="ffffffffffffffffffffffffffffffff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85 -0.04994 C 0.01806 -0.05248 0.0224 -0.05618 0.02761 -0.05873 C 0.03143 -0.07399 0.02986 -0.06751 0.03247 -0.07838 C 0.03299 -0.08046 0.03351 -0.08277 0.03403 -0.08485 C 0.03455 -0.08717 0.03577 -0.09156 0.03577 -0.09133 C 0.03403 -0.11214 0.03056 -0.1267 0.01927 -0.14173 C 0.01667 -0.15237 0.01215 -0.16 0.00625 -0.16786 C 0.00261 -0.18173 -0.0151 -0.1852 -0.02482 -0.18959 C -0.05399 -0.20254 -0.07604 -0.19514 -0.11354 -0.1963 C -0.1151 -0.19699 -0.11701 -0.19769 -0.11857 -0.19838 C -0.12205 -0.19977 -0.12812 -0.20277 -0.12812 -0.20254 C -0.13055 -0.20763 -0.13403 -0.2111 -0.13646 -0.21595 C -0.1375 -0.2178 -0.1375 -0.22034 -0.13802 -0.22243 C -0.14097 -0.22959 -0.14392 -0.23237 -0.14809 -0.23769 C -0.15156 -0.25295 -0.15295 -0.26774 -0.15451 -0.2837 C -0.15399 -0.30104 -0.15451 -0.31861 -0.15295 -0.33595 C -0.15208 -0.34428 -0.14392 -0.35838 -0.14149 -0.36439 C -0.13698 -0.3741 -0.13351 -0.38612 -0.12812 -0.39491 C -0.11701 -0.41318 -0.10208 -0.42428 -0.0875 -0.4363 C -0.08455 -0.44786 -0.08403 -0.44948 -0.08559 -0.46266 C -0.10208 -0.46058 -0.11753 -0.45641 -0.13351 -0.45387 C -0.14496 -0.44878 -0.15694 -0.44138 -0.16597 -0.42982 C -0.17048 -0.41202 -0.17847 -0.41271 -0.19045 -0.40809 C -0.19809 -0.40532 -0.20017 -0.40138 -0.20851 -0.3993 C -0.22153 -0.39052 -0.23698 -0.38682 -0.25121 -0.38173 C -0.25295 -0.38034 -0.25451 -0.37849 -0.25607 -0.37757 C -0.26024 -0.37549 -0.2691 -0.37318 -0.2691 -0.37295 C -0.34514 -0.37456 -0.36042 -0.37641 -0.41996 -0.37965 C -0.43437 -0.38589 -0.44844 -0.39514 -0.46267 -0.40138 C -0.46753 -0.40347 -0.47257 -0.40393 -0.47743 -0.40578 C -0.5283 -0.42589 -0.48732 -0.41086 -0.52656 -0.42982 C -0.55573 -0.44393 -0.5842 -0.45965 -0.61024 -0.48231 C -0.6026 -0.46682 -0.58889 -0.45295 -0.57569 -0.4474 C -0.56875 -0.44115 -0.5618 -0.43352 -0.55607 -0.42543 C -0.54965 -0.40185 -0.53298 -0.39514 -0.51667 -0.38844 C -0.52482 -0.38474 -0.51996 -0.38612 -0.53142 -0.38612 " pathEditMode="relative" rAng="0" ptsTypes="fffffffffffffffffffffffffffffffffffA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-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-0.06959 C 0.01302 -0.07745 0.02153 -0.08254 0.03194 -0.08693 C 0.05156 -0.08624 0.07135 -0.08624 0.09097 -0.08485 C 0.09635 -0.08439 0.09792 -0.07953 0.10243 -0.07607 C 0.11423 -0.06705 0.09896 -0.0837 0.11389 -0.06959 C 0.11979 -0.06404 0.12361 -0.05896 0.13021 -0.05433 C 0.13958 -0.03537 0.12691 -0.05896 0.13854 -0.04347 C 0.13993 -0.04162 0.14028 -0.03861 0.14167 -0.03676 C 0.14531 -0.03144 0.14878 -0.02566 0.1533 -0.0215 C 0.15712 -0.01803 0.16024 -0.01572 0.16302 -0.01063 C 0.16441 -0.00786 0.16476 -0.00439 0.16632 -0.00185 C 0.16753 0.00023 0.16979 0.00093 0.17118 0.00255 C 0.17465 0.00671 0.17847 0.01041 0.18107 0.01549 C 0.18889 0.03145 0.20312 0.04139 0.21545 0.05041 C 0.22239 0.05549 0.22691 0.05989 0.23351 0.0659 C 0.23489 0.06729 0.23698 0.06706 0.23854 0.06798 C 0.24514 0.07191 0.25156 0.07677 0.25816 0.08116 C 0.26458 0.08555 0.27274 0.08694 0.27951 0.08971 C 0.33351 0.08902 0.38767 0.08902 0.44167 0.08763 C 0.45399 0.0874 0.46545 0.07561 0.47778 0.07237 C 0.48646 0.06775 0.49479 0.06382 0.50399 0.06151 C 0.51285 0.05665 0.52101 0.05064 0.53021 0.04833 C 0.54687 0.03723 0.52587 0.05018 0.54496 0.04185 C 0.55191 0.03885 0.55607 0.03168 0.56302 0.02867 C 0.56614 0.0259 0.57014 0.02521 0.57292 0.0222 C 0.57448 0.02058 0.57482 0.01734 0.57621 0.01549 C 0.58264 0.00694 0.59392 0.00162 0.60243 -0.00185 C 0.60712 -0.00601 0.60694 -0.0067 0.61215 -0.00855 C 0.61649 -0.01017 0.62535 -0.01271 0.62535 -0.01248 C 0.6276 -0.0141 0.62986 -0.01549 0.63194 -0.01711 C 0.63524 -0.01988 0.64167 -0.02589 0.64167 -0.02566 C 0.64392 -0.03029 0.64601 -0.03468 0.64826 -0.03907 C 0.6493 -0.04115 0.65156 -0.04555 0.65156 -0.04531 C 0.65417 -0.05849 0.65104 -0.05179 0.65972 -0.05873 C 0.66302 -0.0615 0.66962 -0.06728 0.66962 -0.06705 C 0.67083 -0.0763 0.67239 -0.08485 0.67448 -0.09364 C 0.67361 -0.12138 0.67691 -0.15052 0.66476 -0.17433 C 0.66285 -0.18451 0.65972 -0.20485 0.65972 -0.20462 C 0.66076 -0.23607 0.66094 -0.26751 0.66302 -0.29873 C 0.66371 -0.30821 0.67587 -0.31399 0.68107 -0.31838 C 0.69201 -0.32763 0.70434 -0.32901 0.71545 -0.33803 C 0.72743 -0.34774 0.73646 -0.35815 0.75 -0.36439 C 0.75208 -0.36647 0.75417 -0.36878 0.75642 -0.37086 C 0.75903 -0.37318 0.76215 -0.37479 0.76476 -0.37734 C 0.76667 -0.37919 0.76771 -0.38219 0.76962 -0.38404 C 0.77274 -0.38728 0.77951 -0.3926 0.77951 -0.39237 C 0.78281 -0.40647 0.78594 -0.42034 0.78923 -0.43422 C 0.78889 -0.44786 0.79566 -0.49364 0.77778 -0.50196 C 0.76788 -0.51514 0.7592 -0.5156 0.7467 -0.52162 C 0.73351 -0.52069 0.71944 -0.52416 0.70729 -0.51722 C 0.69531 -0.51052 0.68576 -0.49711 0.67292 -0.49318 C 0.6566 -0.47653 0.63351 -0.47306 0.61389 -0.47121 C 0.60851 -0.4689 0.61076 -0.46913 0.60729 -0.46913 " pathEditMode="relative" rAng="0" ptsTypes="ffffffffffffffffffffffffffffffffffffffffffffffffffffA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6" y="-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6.7052E-6 C 0.01284 0.01155 0.00312 0.02936 0.01631 0.04138 C 0.02256 0.05363 0.03159 0.06196 0.03767 0.07421 C 0.03992 0.08346 0.04218 0.08901 0.04756 0.09595 C 0.0526 0.11699 0.04479 0.08624 0.05242 0.10913 C 0.05347 0.11236 0.05607 0.12392 0.05729 0.12878 C 0.05815 0.14612 0.06527 0.18427 0.05069 0.19629 C 0.04808 0.20762 0.05138 0.19976 0.04427 0.20508 C 0.04079 0.20762 0.03767 0.21086 0.03437 0.21387 C 0.03107 0.21687 0.02638 0.21572 0.02291 0.21826 C 0.01649 0.22265 0.00989 0.22705 0.00329 0.23144 C 0.00104 0.23283 -0.00608 0.23468 -0.00817 0.2356 C -0.01146 0.23699 -0.01806 0.23999 -0.01806 0.23999 C -0.0316 0.25225 -0.04532 0.25757 -0.06077 0.26404 C -0.06563 0.26843 -0.0698 0.27051 -0.07553 0.27283 C -0.07865 0.286 -0.09219 0.29502 -0.10174 0.29895 C -0.10921 0.30566 -0.104 0.30196 -0.1132 0.30566 C -0.1165 0.30705 -0.12292 0.30982 -0.12292 0.30982 C -0.14376 0.30866 -0.15799 0.30496 -0.17709 0.30774 C -0.18889 0.31306 -0.18403 0.30959 -0.19185 0.31652 C -0.19584 0.33271 -0.18594 0.35814 -0.19341 0.37317 C -0.19567 0.37757 -0.20122 0.37479 -0.20504 0.37548 C -0.22084 0.37479 -0.23681 0.37572 -0.25244 0.37317 C -0.26042 0.37179 -0.26702 0.33063 -0.27865 0.34705 " pathEditMode="relative" ptsTypes="fffffffffffffffffffffff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69942E-6 C -0.01372 0.00232 -0.0191 0.00347 -0.02847 0.01758 C -0.03247 0.03977 -0.03455 0.07376 -0.02361 0.09087 C -0.02205 0.10035 -0.02049 0.1096 -0.01858 0.11885 C -0.01615 0.14682 -0.0125 0.17665 -0.01684 0.20486 C -0.01736 0.20833 -0.02518 0.21133 -0.02691 0.21226 C -0.03351 0.21896 -0.04115 0.22128 -0.04879 0.22474 C -0.05556 0.23168 -0.0632 0.23376 -0.07101 0.23746 C -0.07431 0.23908 -0.0809 0.24255 -0.0809 0.24278 C -0.08733 0.25226 -0.08959 0.26012 -0.09219 0.27307 C -0.09063 0.30104 -0.08837 0.32763 -0.09219 0.3563 C -0.09271 0.36 -0.09688 0.35954 -0.09896 0.36139 C -0.1007 0.36301 -0.10209 0.36532 -0.104 0.36648 C -0.11563 0.37295 -0.12847 0.37688 -0.14132 0.37896 C -0.19271 0.37804 -0.23802 0.38937 -0.28507 0.36648 C -0.3132 0.36694 -0.45486 0.36786 -0.50972 0.37156 C -0.5184 0.37203 -0.52604 0.37896 -0.5349 0.37896 " pathEditMode="relative" rAng="0" ptsTypes="ffffffffffffffff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" y="1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23528" y="404664"/>
            <a:ext cx="9073008" cy="5985375"/>
            <a:chOff x="467544" y="836712"/>
            <a:chExt cx="9073008" cy="5985375"/>
          </a:xfrm>
        </p:grpSpPr>
        <p:sp>
          <p:nvSpPr>
            <p:cNvPr id="3" name="TextovéPole 2"/>
            <p:cNvSpPr txBox="1"/>
            <p:nvPr/>
          </p:nvSpPr>
          <p:spPr>
            <a:xfrm>
              <a:off x="971600" y="3717032"/>
              <a:ext cx="27363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einundfünfzig</a:t>
              </a:r>
              <a:endParaRPr lang="de-DE" sz="3200" dirty="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3203848" y="3068960"/>
              <a:ext cx="28803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neunundfünfzig</a:t>
              </a:r>
              <a:endParaRPr lang="de-DE" sz="3200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4932040" y="1772816"/>
              <a:ext cx="17281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siebzehn</a:t>
              </a:r>
              <a:endParaRPr lang="de-DE" sz="32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755576" y="2276872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vierundsechzig</a:t>
              </a:r>
              <a:endParaRPr lang="de-DE" sz="32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5868144" y="3717032"/>
              <a:ext cx="27363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zweiundvierzig</a:t>
              </a:r>
              <a:endParaRPr lang="de-DE" sz="32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868144" y="2636912"/>
              <a:ext cx="36724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achtundzwanzig</a:t>
              </a:r>
              <a:endParaRPr lang="de-DE" sz="32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004048" y="5877272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dreiundachtzig</a:t>
              </a:r>
              <a:endParaRPr lang="de-DE" sz="3200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67544" y="836712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achtunddreißig</a:t>
              </a:r>
              <a:endParaRPr lang="de-DE" sz="3200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899592" y="6237312"/>
              <a:ext cx="27363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fünfundsiebzig</a:t>
              </a:r>
              <a:endParaRPr lang="de-DE" sz="3200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39552" y="4797152"/>
              <a:ext cx="37444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sechsunddreißig</a:t>
              </a:r>
              <a:endParaRPr lang="de-DE" sz="3200" dirty="0"/>
            </a:p>
          </p:txBody>
        </p:sp>
      </p:grpSp>
      <p:sp>
        <p:nvSpPr>
          <p:cNvPr id="13" name="TextovéPole 12"/>
          <p:cNvSpPr txBox="1"/>
          <p:nvPr/>
        </p:nvSpPr>
        <p:spPr>
          <a:xfrm>
            <a:off x="3563888" y="3717032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achtzehn</a:t>
            </a:r>
            <a:endParaRPr lang="de-DE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99992" y="188640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sz="4400" b="1" dirty="0" smtClean="0">
                <a:solidFill>
                  <a:srgbClr val="FF0000"/>
                </a:solidFill>
              </a:rPr>
              <a:t>Připište čísla</a:t>
            </a:r>
            <a:endParaRPr lang="de-DE" sz="4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44008" y="4653136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err="1" smtClean="0"/>
              <a:t>neunundneunzig</a:t>
            </a:r>
            <a:endParaRPr lang="de-DE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23928" y="609329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hundert</a:t>
            </a:r>
            <a:endParaRPr lang="de-DE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63688" y="126876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elf</a:t>
            </a:r>
            <a:endParaRPr lang="de-DE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51478" r="25984" b="71789"/>
          <a:stretch>
            <a:fillRect/>
          </a:stretch>
        </p:blipFill>
        <p:spPr bwMode="auto">
          <a:xfrm>
            <a:off x="4499992" y="188640"/>
            <a:ext cx="3816425" cy="4776987"/>
          </a:xfrm>
          <a:prstGeom prst="ellipse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TextovéPole 3"/>
          <p:cNvSpPr txBox="1"/>
          <p:nvPr/>
        </p:nvSpPr>
        <p:spPr>
          <a:xfrm>
            <a:off x="755576" y="5013176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 </a:t>
            </a:r>
            <a:r>
              <a:rPr lang="cs-CZ" sz="4800" dirty="0" err="1" smtClean="0"/>
              <a:t>Mein</a:t>
            </a:r>
            <a:r>
              <a:rPr lang="cs-CZ" sz="4800" dirty="0" smtClean="0"/>
              <a:t> Vater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zweiundvierzig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de-DE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1988840"/>
            <a:ext cx="280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42</a:t>
            </a:r>
            <a:r>
              <a:rPr lang="cs-CZ" dirty="0" smtClean="0"/>
              <a:t> 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29937" t="7992" r="54258" b="72079"/>
          <a:stretch>
            <a:fillRect/>
          </a:stretch>
        </p:blipFill>
        <p:spPr bwMode="auto">
          <a:xfrm>
            <a:off x="4499992" y="404664"/>
            <a:ext cx="4204407" cy="530120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TextovéPole 3"/>
          <p:cNvSpPr txBox="1"/>
          <p:nvPr/>
        </p:nvSpPr>
        <p:spPr>
          <a:xfrm>
            <a:off x="971600" y="1700808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39</a:t>
            </a:r>
            <a:endParaRPr lang="de-DE" sz="9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941168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dirty="0" err="1" smtClean="0"/>
              <a:t>Meine</a:t>
            </a:r>
            <a:r>
              <a:rPr lang="cs-CZ" sz="4800" dirty="0" smtClean="0"/>
              <a:t> </a:t>
            </a:r>
            <a:r>
              <a:rPr lang="cs-CZ" sz="4800" dirty="0" err="1" smtClean="0"/>
              <a:t>Mutter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neununddreißig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de-DE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37216" t="19929" r="44914" b="58044"/>
          <a:stretch>
            <a:fillRect/>
          </a:stretch>
        </p:blipFill>
        <p:spPr bwMode="auto">
          <a:xfrm>
            <a:off x="4427984" y="260648"/>
            <a:ext cx="4536504" cy="559173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TextovéPole 2"/>
          <p:cNvSpPr txBox="1"/>
          <p:nvPr/>
        </p:nvSpPr>
        <p:spPr>
          <a:xfrm>
            <a:off x="1187624" y="1772816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71</a:t>
            </a:r>
            <a:endParaRPr lang="de-DE" sz="9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869160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Meine</a:t>
            </a:r>
            <a:r>
              <a:rPr lang="cs-CZ" sz="4800" dirty="0" smtClean="0"/>
              <a:t> </a:t>
            </a:r>
            <a:r>
              <a:rPr lang="cs-CZ" sz="4800" dirty="0" err="1" smtClean="0"/>
              <a:t>Oma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einundsiebzig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de-DE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12590" t="15387" r="69929" b="64684"/>
          <a:stretch>
            <a:fillRect/>
          </a:stretch>
        </p:blipFill>
        <p:spPr bwMode="auto">
          <a:xfrm>
            <a:off x="4211960" y="188640"/>
            <a:ext cx="4737369" cy="54006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TextovéPole 3"/>
          <p:cNvSpPr txBox="1"/>
          <p:nvPr/>
        </p:nvSpPr>
        <p:spPr>
          <a:xfrm>
            <a:off x="755576" y="1700808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74</a:t>
            </a:r>
            <a:endParaRPr lang="de-DE" sz="9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725144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Mein</a:t>
            </a:r>
            <a:r>
              <a:rPr lang="cs-CZ" sz="4800" dirty="0" smtClean="0"/>
              <a:t> </a:t>
            </a:r>
            <a:r>
              <a:rPr lang="cs-CZ" sz="4800" dirty="0" err="1" smtClean="0"/>
              <a:t>Opa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vierundsiebzig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de-DE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10512" t="33270" r="69116" b="44703"/>
          <a:stretch>
            <a:fillRect/>
          </a:stretch>
        </p:blipFill>
        <p:spPr bwMode="auto">
          <a:xfrm>
            <a:off x="4788024" y="404664"/>
            <a:ext cx="4104456" cy="467145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TextovéPole 2"/>
          <p:cNvSpPr txBox="1"/>
          <p:nvPr/>
        </p:nvSpPr>
        <p:spPr>
          <a:xfrm>
            <a:off x="971600" y="1700808"/>
            <a:ext cx="28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7</a:t>
            </a:r>
            <a:endParaRPr lang="de-DE" sz="9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941168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dirty="0" err="1" smtClean="0"/>
              <a:t>Meine</a:t>
            </a:r>
            <a:r>
              <a:rPr lang="cs-CZ" sz="4800" dirty="0" smtClean="0"/>
              <a:t> </a:t>
            </a:r>
            <a:r>
              <a:rPr lang="cs-CZ" sz="4800" dirty="0" err="1" smtClean="0"/>
              <a:t>Schwester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sieben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de-DE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57907" t="27148" r="27674" b="53782"/>
          <a:stretch>
            <a:fillRect/>
          </a:stretch>
        </p:blipFill>
        <p:spPr bwMode="auto">
          <a:xfrm>
            <a:off x="4679504" y="0"/>
            <a:ext cx="4464496" cy="590465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TextovéPole 2"/>
          <p:cNvSpPr txBox="1"/>
          <p:nvPr/>
        </p:nvSpPr>
        <p:spPr>
          <a:xfrm>
            <a:off x="1115616" y="1412776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5</a:t>
            </a:r>
            <a:endParaRPr lang="de-DE" sz="9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5085184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Mein</a:t>
            </a:r>
            <a:r>
              <a:rPr lang="cs-CZ" sz="4800" dirty="0" smtClean="0"/>
              <a:t> </a:t>
            </a:r>
            <a:r>
              <a:rPr lang="cs-CZ" sz="4800" dirty="0" err="1" smtClean="0"/>
              <a:t>Bruder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fünf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de-DE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Hana\AppData\Local\Microsoft\Windows\Temporary Internet Files\Content.IE5\K2VSUM3N\MP900448407[1].jpg"/>
          <p:cNvPicPr>
            <a:picLocks noChangeAspect="1" noChangeArrowheads="1"/>
          </p:cNvPicPr>
          <p:nvPr/>
        </p:nvPicPr>
        <p:blipFill>
          <a:blip r:embed="rId3" cstate="print"/>
          <a:srcRect l="18500" r="37400" b="50000"/>
          <a:stretch>
            <a:fillRect/>
          </a:stretch>
        </p:blipFill>
        <p:spPr bwMode="auto">
          <a:xfrm>
            <a:off x="2267744" y="260648"/>
            <a:ext cx="5226618" cy="3950635"/>
          </a:xfrm>
          <a:prstGeom prst="ellipse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TextovéPole 2"/>
          <p:cNvSpPr txBox="1"/>
          <p:nvPr/>
        </p:nvSpPr>
        <p:spPr>
          <a:xfrm>
            <a:off x="251520" y="4057233"/>
            <a:ext cx="86764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Meine</a:t>
            </a:r>
            <a:r>
              <a:rPr lang="cs-CZ" sz="4400" dirty="0" smtClean="0"/>
              <a:t> </a:t>
            </a:r>
            <a:r>
              <a:rPr lang="cs-CZ" sz="4400" dirty="0" err="1" smtClean="0"/>
              <a:t>Tante</a:t>
            </a:r>
            <a:r>
              <a:rPr lang="cs-CZ" sz="4400" dirty="0" smtClean="0"/>
              <a:t> </a:t>
            </a:r>
            <a:r>
              <a:rPr lang="cs-CZ" sz="4400" dirty="0" err="1" smtClean="0"/>
              <a:t>ist</a:t>
            </a:r>
            <a:r>
              <a:rPr lang="cs-CZ" sz="4400" dirty="0" smtClean="0"/>
              <a:t> </a:t>
            </a:r>
            <a:r>
              <a:rPr lang="cs-CZ" sz="4400" dirty="0" err="1" smtClean="0"/>
              <a:t>sechsundzwanzig</a:t>
            </a:r>
            <a:r>
              <a:rPr lang="cs-CZ" sz="4400" dirty="0" smtClean="0"/>
              <a:t> </a:t>
            </a:r>
            <a:r>
              <a:rPr lang="cs-CZ" sz="4400" dirty="0" err="1" smtClean="0"/>
              <a:t>Jahre</a:t>
            </a:r>
            <a:r>
              <a:rPr lang="cs-CZ" sz="4400" dirty="0" smtClean="0"/>
              <a:t> alt.               </a:t>
            </a:r>
          </a:p>
          <a:p>
            <a:r>
              <a:rPr lang="cs-CZ" sz="4400" dirty="0" smtClean="0"/>
              <a:t> </a:t>
            </a:r>
            <a:r>
              <a:rPr lang="cs-CZ" sz="4400" dirty="0" err="1" smtClean="0"/>
              <a:t>Mein</a:t>
            </a:r>
            <a:r>
              <a:rPr lang="cs-CZ" sz="4400" dirty="0" smtClean="0"/>
              <a:t> </a:t>
            </a:r>
            <a:r>
              <a:rPr lang="cs-CZ" sz="4400" dirty="0" err="1" smtClean="0"/>
              <a:t>Onkel</a:t>
            </a:r>
            <a:r>
              <a:rPr lang="cs-CZ" sz="4400" dirty="0" smtClean="0"/>
              <a:t> </a:t>
            </a:r>
            <a:r>
              <a:rPr lang="cs-CZ" sz="4400" dirty="0" err="1" smtClean="0"/>
              <a:t>ist</a:t>
            </a:r>
            <a:r>
              <a:rPr lang="cs-CZ" sz="4400" dirty="0" smtClean="0"/>
              <a:t> </a:t>
            </a:r>
            <a:r>
              <a:rPr lang="cs-CZ" sz="4400" dirty="0" err="1" smtClean="0"/>
              <a:t>neunundzwanzig</a:t>
            </a:r>
            <a:r>
              <a:rPr lang="cs-CZ" sz="4400" dirty="0" smtClean="0"/>
              <a:t> </a:t>
            </a:r>
            <a:r>
              <a:rPr lang="cs-CZ" sz="4400" dirty="0" err="1" smtClean="0"/>
              <a:t>Jahre</a:t>
            </a:r>
            <a:r>
              <a:rPr lang="cs-CZ" sz="4400" dirty="0" smtClean="0"/>
              <a:t> alt.</a:t>
            </a:r>
            <a:endParaRPr lang="de-DE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908720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26</a:t>
            </a:r>
            <a:endParaRPr lang="de-DE" sz="9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20272" y="2348880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29</a:t>
            </a:r>
            <a:endParaRPr lang="de-DE" sz="9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</a:t>
            </a:r>
            <a:r>
              <a:rPr lang="cs-CZ" dirty="0" smtClean="0"/>
              <a:t>://office.</a:t>
            </a:r>
            <a:r>
              <a:rPr lang="cs-CZ" dirty="0" err="1" smtClean="0"/>
              <a:t>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149</TotalTime>
  <Words>176</Words>
  <Application>Microsoft Office PowerPoint</Application>
  <PresentationFormat>Předvádění na obrazovce (4:3)</PresentationFormat>
  <Paragraphs>73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25</cp:revision>
  <dcterms:created xsi:type="dcterms:W3CDTF">2012-09-30T12:25:22Z</dcterms:created>
  <dcterms:modified xsi:type="dcterms:W3CDTF">2013-03-17T20:51:17Z</dcterms:modified>
</cp:coreProperties>
</file>