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1" r:id="rId3"/>
    <p:sldId id="259" r:id="rId4"/>
    <p:sldId id="260" r:id="rId5"/>
    <p:sldId id="257" r:id="rId6"/>
    <p:sldId id="258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14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37F39-D7BB-4DE7-AA94-6F98562FCC39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985936-B61D-4E77-BC84-F252511EAC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409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obrázcích</a:t>
            </a:r>
            <a:r>
              <a:rPr lang="cs-CZ" baseline="0" dirty="0" smtClean="0"/>
              <a:t> je 10 rozdílů. Děti mohou sami hledat rozdíly a pak si je společně na tabuli zkontrolovat.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985936-B61D-4E77-BC84-F252511EAC7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24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963FF-25E0-45B7-9F4D-9B7F3221D3B3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37E02-577D-45A5-B537-F2DB51EA8D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/>
              <a:t>S</a:t>
            </a:r>
            <a:r>
              <a:rPr lang="cs-CZ" dirty="0" smtClean="0"/>
              <a:t>hodné útvary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seznámení shodného zobrazení.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znají pojem shodnost a používají ho v </a:t>
            </a:r>
            <a:r>
              <a:rPr lang="cs-CZ" dirty="0" smtClean="0">
                <a:solidFill>
                  <a:schemeClr val="tx1"/>
                </a:solidFill>
              </a:rPr>
              <a:t>příkladech, rozeznávají shodné útvary.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Shodnost, shodné útvary.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 20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>
                <a:solidFill>
                  <a:schemeClr val="tx1"/>
                </a:solidFill>
              </a:rPr>
              <a:t>Žáci si na základě prezentace vysvětlují  </a:t>
            </a:r>
            <a:r>
              <a:rPr lang="cs-CZ" dirty="0" smtClean="0">
                <a:solidFill>
                  <a:schemeClr val="tx1"/>
                </a:solidFill>
              </a:rPr>
              <a:t>shodnost útvarů. Žáci si mohou prezentaci zpestřit hrou „Najdi 10 rozdílů“.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59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Shodné útvary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76470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si představíš pod pojmem </a:t>
            </a:r>
            <a:r>
              <a:rPr lang="cs-CZ" sz="2800" b="1" dirty="0" smtClean="0"/>
              <a:t>SHODNÝ </a:t>
            </a:r>
            <a:r>
              <a:rPr lang="cs-CZ" sz="2800" dirty="0" smtClean="0"/>
              <a:t>obrazec?</a:t>
            </a:r>
            <a:endParaRPr lang="cs-CZ" sz="28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88840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Jak by si ověřil shodné útvary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1287924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Obrazec, který má stejný tvar i velikost.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242088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Pomocí průsvitky přenesl obrazce na sebe.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1" name="Šipka doprava 10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TextovéPole 11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611560" y="11247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34016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1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3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6696000" y="2304000"/>
            <a:ext cx="1800200" cy="18002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189853" y="4725144"/>
            <a:ext cx="1800200" cy="18002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ichoběžník 11"/>
          <p:cNvSpPr/>
          <p:nvPr/>
        </p:nvSpPr>
        <p:spPr>
          <a:xfrm>
            <a:off x="2977378" y="2420888"/>
            <a:ext cx="1620180" cy="1512168"/>
          </a:xfrm>
          <a:prstGeom prst="trapezoid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ichoběžník 10"/>
          <p:cNvSpPr/>
          <p:nvPr/>
        </p:nvSpPr>
        <p:spPr>
          <a:xfrm rot="5400000">
            <a:off x="756000" y="4779150"/>
            <a:ext cx="1620180" cy="1512168"/>
          </a:xfrm>
          <a:prstGeom prst="trapezoid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5148064" y="2420888"/>
            <a:ext cx="1368152" cy="216024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ravoúhlý trojúhelník 2"/>
          <p:cNvSpPr/>
          <p:nvPr/>
        </p:nvSpPr>
        <p:spPr>
          <a:xfrm>
            <a:off x="1043608" y="2003850"/>
            <a:ext cx="1368152" cy="216024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1043608" y="1988840"/>
            <a:ext cx="1368152" cy="2160240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solidFill>
              <a:schemeClr val="accent1">
                <a:shade val="50000"/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Shodné útvary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2068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Shodné útvary, jsou takové, co se po přenesení kryjí.</a:t>
            </a:r>
          </a:p>
        </p:txBody>
      </p:sp>
      <p:sp>
        <p:nvSpPr>
          <p:cNvPr id="10" name="Lichoběžník 9"/>
          <p:cNvSpPr/>
          <p:nvPr/>
        </p:nvSpPr>
        <p:spPr>
          <a:xfrm>
            <a:off x="2977378" y="2418048"/>
            <a:ext cx="1620180" cy="1512168"/>
          </a:xfrm>
          <a:prstGeom prst="trapezoid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203848" y="4725144"/>
            <a:ext cx="1800200" cy="1800200"/>
          </a:xfrm>
          <a:prstGeom prst="ellipse">
            <a:avLst/>
          </a:prstGeom>
          <a:solidFill>
            <a:schemeClr val="accent4">
              <a:alpha val="43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var L 4"/>
          <p:cNvSpPr/>
          <p:nvPr/>
        </p:nvSpPr>
        <p:spPr>
          <a:xfrm rot="5400000">
            <a:off x="4878034" y="5355214"/>
            <a:ext cx="2016224" cy="756084"/>
          </a:xfrm>
          <a:prstGeom prst="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 rot="5400000" flipV="1">
            <a:off x="6101933" y="5359406"/>
            <a:ext cx="2016224" cy="747700"/>
          </a:xfrm>
          <a:prstGeom prst="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5400000">
            <a:off x="4878034" y="5355214"/>
            <a:ext cx="2016224" cy="756084"/>
          </a:xfrm>
          <a:prstGeom prst="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9" name="Šipka doprava 18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0" name="TextovéPole 19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8135888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animace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90056" y="1124744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Někdy nestačí obrazec jen přesouvat, ale někdy musíme i překlopit.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6265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6 L 0.12413 -0.03889 C 0.15 -0.04745 0.18854 -0.04791 0.22812 -0.04236 C 0.27239 -0.03634 0.30816 -0.02546 0.33246 -0.00995 L 0.44878 0.06227 " pathEditMode="relative" rAng="359551" ptsTypes="FffFF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08" y="-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85185E-6 L -0.2441 0.346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1731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111E-6 L 0.38195 -0.35162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97" y="-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37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L 0.0474 -0.00764 C 0.05747 -0.00949 0.07222 -0.01018 0.08785 -0.01018 C 0.10556 -0.01018 0.11962 -0.00949 0.12969 -0.00764 L 0.17726 -7.40741E-7 " pathEditMode="relative" rAng="0" ptsTypes="FffFF">
                                      <p:cBhvr>
                                        <p:cTn id="32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54" y="-509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5" presetClass="exit" presetSubtype="0" fill="hold" grpId="2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0" grpId="1" animBg="1"/>
      <p:bldP spid="13" grpId="0" animBg="1"/>
      <p:bldP spid="5" grpId="0" animBg="1"/>
      <p:bldP spid="5" grpId="1" animBg="1"/>
      <p:bldP spid="5" grpId="2" animBg="1"/>
      <p:bldP spid="6" grpId="0"/>
      <p:bldP spid="6" grpId="1"/>
      <p:bldP spid="6" grpId="2"/>
      <p:bldP spid="6" grpId="3"/>
      <p:bldP spid="6" grpId="4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Obdélník 430"/>
          <p:cNvSpPr/>
          <p:nvPr/>
        </p:nvSpPr>
        <p:spPr>
          <a:xfrm>
            <a:off x="0" y="0"/>
            <a:ext cx="4644008" cy="6021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0" name="Obdélník 429"/>
          <p:cNvSpPr/>
          <p:nvPr/>
        </p:nvSpPr>
        <p:spPr>
          <a:xfrm>
            <a:off x="0" y="5993904"/>
            <a:ext cx="4644008" cy="864096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3131840" y="5517232"/>
            <a:ext cx="1512168" cy="7647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3131840" y="5733256"/>
            <a:ext cx="1512168" cy="557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ovací čára 94"/>
          <p:cNvCxnSpPr/>
          <p:nvPr/>
        </p:nvCxnSpPr>
        <p:spPr>
          <a:xfrm flipH="1">
            <a:off x="2483768" y="908720"/>
            <a:ext cx="1440160" cy="1512168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flipH="1">
            <a:off x="2771800" y="1052736"/>
            <a:ext cx="1296144" cy="2232248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flipH="1">
            <a:off x="3347864" y="1124744"/>
            <a:ext cx="936104" cy="2808312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 flipH="1">
            <a:off x="2123728" y="764704"/>
            <a:ext cx="1728192" cy="864096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Výseč 92"/>
          <p:cNvSpPr/>
          <p:nvPr/>
        </p:nvSpPr>
        <p:spPr>
          <a:xfrm>
            <a:off x="3851920" y="0"/>
            <a:ext cx="1224136" cy="1008112"/>
          </a:xfrm>
          <a:prstGeom prst="pie">
            <a:avLst>
              <a:gd name="adj1" fmla="val 5403965"/>
              <a:gd name="adj2" fmla="val 10764582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1858924" y="227956"/>
            <a:ext cx="2592288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536" y="2911622"/>
            <a:ext cx="2016224" cy="368573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5" name="Skupina 214"/>
          <p:cNvGrpSpPr/>
          <p:nvPr/>
        </p:nvGrpSpPr>
        <p:grpSpPr>
          <a:xfrm>
            <a:off x="1043608" y="5733256"/>
            <a:ext cx="782797" cy="857247"/>
            <a:chOff x="980891" y="5478470"/>
            <a:chExt cx="975592" cy="1118882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9" name="Obdélník 8"/>
            <p:cNvSpPr/>
            <p:nvPr/>
          </p:nvSpPr>
          <p:spPr>
            <a:xfrm>
              <a:off x="980891" y="5939186"/>
              <a:ext cx="975592" cy="658166"/>
            </a:xfrm>
            <a:prstGeom prst="rect">
              <a:avLst/>
            </a:prstGeom>
            <a:grpFill/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980891" y="5478470"/>
              <a:ext cx="975592" cy="987249"/>
            </a:xfrm>
            <a:prstGeom prst="ellipse">
              <a:avLst/>
            </a:prstGeom>
            <a:grpFill/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Obdélník 12"/>
          <p:cNvSpPr/>
          <p:nvPr/>
        </p:nvSpPr>
        <p:spPr>
          <a:xfrm>
            <a:off x="395536" y="2911622"/>
            <a:ext cx="2016224" cy="592349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460575" y="2977439"/>
            <a:ext cx="195118" cy="263266"/>
            <a:chOff x="5004048" y="3717032"/>
            <a:chExt cx="1080120" cy="1224136"/>
          </a:xfrm>
        </p:grpSpPr>
        <p:sp>
          <p:nvSpPr>
            <p:cNvPr id="14" name="Obdélník 13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Elipsa 14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85773" y="2977439"/>
            <a:ext cx="195118" cy="263266"/>
            <a:chOff x="5004048" y="3717032"/>
            <a:chExt cx="1080120" cy="1224136"/>
          </a:xfrm>
        </p:grpSpPr>
        <p:sp>
          <p:nvSpPr>
            <p:cNvPr id="18" name="Obdélník 17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110970" y="2977439"/>
            <a:ext cx="195118" cy="263266"/>
            <a:chOff x="5004048" y="3717032"/>
            <a:chExt cx="1080120" cy="1224136"/>
          </a:xfrm>
        </p:grpSpPr>
        <p:sp>
          <p:nvSpPr>
            <p:cNvPr id="21" name="Obdélník 20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Elipsa 21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436168" y="2977439"/>
            <a:ext cx="195118" cy="263266"/>
            <a:chOff x="5004048" y="3717032"/>
            <a:chExt cx="1080120" cy="1224136"/>
          </a:xfrm>
        </p:grpSpPr>
        <p:sp>
          <p:nvSpPr>
            <p:cNvPr id="24" name="Obdélník 23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761365" y="2977439"/>
            <a:ext cx="195118" cy="263266"/>
            <a:chOff x="5004048" y="3717032"/>
            <a:chExt cx="1080120" cy="1224136"/>
          </a:xfrm>
        </p:grpSpPr>
        <p:sp>
          <p:nvSpPr>
            <p:cNvPr id="27" name="Obdélník 26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Elipsa 27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123728" y="2996952"/>
            <a:ext cx="195118" cy="263266"/>
            <a:chOff x="5004048" y="3717032"/>
            <a:chExt cx="1080120" cy="1224136"/>
          </a:xfrm>
        </p:grpSpPr>
        <p:sp>
          <p:nvSpPr>
            <p:cNvPr id="30" name="Obdélník 29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Elipsa 30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Rovnoramenný trojúhelník 7"/>
          <p:cNvSpPr/>
          <p:nvPr/>
        </p:nvSpPr>
        <p:spPr>
          <a:xfrm>
            <a:off x="323528" y="1595290"/>
            <a:ext cx="2160240" cy="131633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648000" y="722039"/>
            <a:ext cx="1495908" cy="1842865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1045931" y="3635605"/>
            <a:ext cx="715434" cy="658166"/>
            <a:chOff x="1045931" y="3635605"/>
            <a:chExt cx="715434" cy="658166"/>
          </a:xfrm>
        </p:grpSpPr>
        <p:sp>
          <p:nvSpPr>
            <p:cNvPr id="33" name="Elipsa 32"/>
            <p:cNvSpPr/>
            <p:nvPr/>
          </p:nvSpPr>
          <p:spPr>
            <a:xfrm>
              <a:off x="1045931" y="3635605"/>
              <a:ext cx="715434" cy="658166"/>
            </a:xfrm>
            <a:prstGeom prst="ellipse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0" name="Přímá spojovací čára 39"/>
            <p:cNvCxnSpPr/>
            <p:nvPr/>
          </p:nvCxnSpPr>
          <p:spPr>
            <a:xfrm flipV="1">
              <a:off x="1403955" y="4186765"/>
              <a:ext cx="0" cy="65817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flipH="1">
              <a:off x="1664084" y="3964688"/>
              <a:ext cx="6503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flipV="1">
              <a:off x="1403955" y="3660291"/>
              <a:ext cx="0" cy="65817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flipH="1">
              <a:off x="1078794" y="3956433"/>
              <a:ext cx="6503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5" name="Přímá spojovací čára 34"/>
          <p:cNvCxnSpPr/>
          <p:nvPr/>
        </p:nvCxnSpPr>
        <p:spPr>
          <a:xfrm flipH="1" flipV="1">
            <a:off x="1241049" y="3833055"/>
            <a:ext cx="162906" cy="131633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1395768" y="3840718"/>
            <a:ext cx="105439" cy="12397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1296000" y="4428000"/>
            <a:ext cx="216024" cy="288032"/>
          </a:xfrm>
          <a:prstGeom prst="rect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8" name="Skupina 47"/>
          <p:cNvGrpSpPr/>
          <p:nvPr/>
        </p:nvGrpSpPr>
        <p:grpSpPr>
          <a:xfrm>
            <a:off x="1293652" y="4428000"/>
            <a:ext cx="216024" cy="288032"/>
            <a:chOff x="1293652" y="4428000"/>
            <a:chExt cx="216024" cy="288032"/>
          </a:xfrm>
        </p:grpSpPr>
        <p:cxnSp>
          <p:nvCxnSpPr>
            <p:cNvPr id="53" name="Přímá spojovací čára 52"/>
            <p:cNvCxnSpPr>
              <a:stCxn id="51" idx="2"/>
              <a:endCxn id="51" idx="0"/>
            </p:cNvCxnSpPr>
            <p:nvPr/>
          </p:nvCxnSpPr>
          <p:spPr>
            <a:xfrm flipV="1">
              <a:off x="1404012" y="4428000"/>
              <a:ext cx="0" cy="288032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>
              <a:off x="1293652" y="4576556"/>
              <a:ext cx="216024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Obdélník 55"/>
          <p:cNvSpPr/>
          <p:nvPr/>
        </p:nvSpPr>
        <p:spPr>
          <a:xfrm>
            <a:off x="2411760" y="4221088"/>
            <a:ext cx="792088" cy="227687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2627784" y="4365104"/>
            <a:ext cx="360040" cy="1224136"/>
            <a:chOff x="2627784" y="4365104"/>
            <a:chExt cx="360040" cy="1224136"/>
          </a:xfrm>
        </p:grpSpPr>
        <p:cxnSp>
          <p:nvCxnSpPr>
            <p:cNvPr id="59" name="Přímá spojovací čára 58"/>
            <p:cNvCxnSpPr/>
            <p:nvPr/>
          </p:nvCxnSpPr>
          <p:spPr>
            <a:xfrm>
              <a:off x="2771800" y="4365104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>
              <a:off x="2987824" y="4725144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>
              <a:off x="2627784" y="5157192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>
              <a:off x="2843808" y="5445224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3" name="Přímá spojovací čára 62"/>
          <p:cNvCxnSpPr/>
          <p:nvPr/>
        </p:nvCxnSpPr>
        <p:spPr>
          <a:xfrm>
            <a:off x="3059832" y="5805264"/>
            <a:ext cx="0" cy="144016"/>
          </a:xfrm>
          <a:prstGeom prst="line">
            <a:avLst/>
          </a:prstGeom>
          <a:ln w="762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2555776" y="5949280"/>
            <a:ext cx="216024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411760" y="6453336"/>
            <a:ext cx="576064" cy="720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2411760" y="6381328"/>
            <a:ext cx="504056" cy="720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483768" y="6309320"/>
            <a:ext cx="360040" cy="720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32" idx="0"/>
          </p:cNvCxnSpPr>
          <p:nvPr/>
        </p:nvCxnSpPr>
        <p:spPr>
          <a:xfrm flipV="1">
            <a:off x="1395954" y="188640"/>
            <a:ext cx="0" cy="533399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1350000" y="476672"/>
            <a:ext cx="90590" cy="905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2630155" y="836712"/>
            <a:ext cx="559804" cy="162568"/>
            <a:chOff x="323528" y="515988"/>
            <a:chExt cx="559804" cy="162568"/>
          </a:xfrm>
        </p:grpSpPr>
        <p:sp>
          <p:nvSpPr>
            <p:cNvPr id="34" name="Oblouk 33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louk 57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2453552" y="919637"/>
            <a:ext cx="559804" cy="162568"/>
            <a:chOff x="323528" y="515988"/>
            <a:chExt cx="559804" cy="162568"/>
          </a:xfrm>
        </p:grpSpPr>
        <p:sp>
          <p:nvSpPr>
            <p:cNvPr id="70" name="Oblouk 69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louk 70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2419890" y="1082259"/>
            <a:ext cx="559804" cy="162568"/>
            <a:chOff x="323528" y="515988"/>
            <a:chExt cx="559804" cy="162568"/>
          </a:xfrm>
        </p:grpSpPr>
        <p:sp>
          <p:nvSpPr>
            <p:cNvPr id="73" name="Oblouk 72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louk 73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2707922" y="1210987"/>
            <a:ext cx="559804" cy="162568"/>
            <a:chOff x="323528" y="515988"/>
            <a:chExt cx="559804" cy="162568"/>
          </a:xfrm>
        </p:grpSpPr>
        <p:sp>
          <p:nvSpPr>
            <p:cNvPr id="76" name="Oblouk 75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louk 76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2918187" y="722736"/>
            <a:ext cx="559804" cy="162568"/>
            <a:chOff x="323528" y="515988"/>
            <a:chExt cx="559804" cy="162568"/>
          </a:xfrm>
        </p:grpSpPr>
        <p:sp>
          <p:nvSpPr>
            <p:cNvPr id="79" name="Oblouk 78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louk 79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3062203" y="1288989"/>
            <a:ext cx="559804" cy="162568"/>
            <a:chOff x="323528" y="515988"/>
            <a:chExt cx="559804" cy="162568"/>
          </a:xfrm>
        </p:grpSpPr>
        <p:sp>
          <p:nvSpPr>
            <p:cNvPr id="82" name="Oblouk 81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louk 82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3477991" y="1366991"/>
            <a:ext cx="559804" cy="162568"/>
            <a:chOff x="323528" y="515988"/>
            <a:chExt cx="559804" cy="162568"/>
          </a:xfrm>
        </p:grpSpPr>
        <p:sp>
          <p:nvSpPr>
            <p:cNvPr id="85" name="Oblouk 84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louk 85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3206473" y="657044"/>
            <a:ext cx="559804" cy="162568"/>
            <a:chOff x="323528" y="515988"/>
            <a:chExt cx="559804" cy="162568"/>
          </a:xfrm>
        </p:grpSpPr>
        <p:sp>
          <p:nvSpPr>
            <p:cNvPr id="88" name="Oblouk 87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blouk 88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1" name="Skupina 110"/>
          <p:cNvGrpSpPr/>
          <p:nvPr/>
        </p:nvGrpSpPr>
        <p:grpSpPr>
          <a:xfrm>
            <a:off x="3347864" y="5949280"/>
            <a:ext cx="144016" cy="144016"/>
            <a:chOff x="3347864" y="5949280"/>
            <a:chExt cx="144016" cy="144016"/>
          </a:xfrm>
        </p:grpSpPr>
        <p:sp>
          <p:nvSpPr>
            <p:cNvPr id="109" name="Obdélník 108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Elipsa 109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3707904" y="5949280"/>
            <a:ext cx="144016" cy="144016"/>
            <a:chOff x="3347864" y="5949280"/>
            <a:chExt cx="144016" cy="144016"/>
          </a:xfrm>
        </p:grpSpPr>
        <p:sp>
          <p:nvSpPr>
            <p:cNvPr id="113" name="Obdélník 112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Elipsa 113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4067944" y="5949280"/>
            <a:ext cx="144016" cy="144016"/>
            <a:chOff x="3347864" y="5949280"/>
            <a:chExt cx="144016" cy="144016"/>
          </a:xfrm>
        </p:grpSpPr>
        <p:sp>
          <p:nvSpPr>
            <p:cNvPr id="116" name="Obdélník 115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Elipsa 116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8" name="Skupina 117"/>
          <p:cNvGrpSpPr/>
          <p:nvPr/>
        </p:nvGrpSpPr>
        <p:grpSpPr>
          <a:xfrm>
            <a:off x="4427984" y="5949280"/>
            <a:ext cx="144016" cy="144016"/>
            <a:chOff x="3347864" y="5949280"/>
            <a:chExt cx="144016" cy="144016"/>
          </a:xfrm>
        </p:grpSpPr>
        <p:sp>
          <p:nvSpPr>
            <p:cNvPr id="119" name="Obdélník 118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Elipsa 119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21" name="Přímá spojovací čára 120"/>
          <p:cNvCxnSpPr/>
          <p:nvPr/>
        </p:nvCxnSpPr>
        <p:spPr>
          <a:xfrm flipH="1">
            <a:off x="4067944" y="1196752"/>
            <a:ext cx="368424" cy="3952056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2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996952"/>
            <a:ext cx="148922" cy="428896"/>
          </a:xfrm>
          <a:prstGeom prst="rect">
            <a:avLst/>
          </a:prstGeom>
          <a:noFill/>
        </p:spPr>
      </p:pic>
      <p:sp>
        <p:nvSpPr>
          <p:cNvPr id="205" name="Obdélník 204"/>
          <p:cNvSpPr/>
          <p:nvPr/>
        </p:nvSpPr>
        <p:spPr>
          <a:xfrm>
            <a:off x="396000" y="3276000"/>
            <a:ext cx="2016224" cy="25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8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5301208"/>
            <a:ext cx="148922" cy="428896"/>
          </a:xfrm>
          <a:prstGeom prst="rect">
            <a:avLst/>
          </a:prstGeom>
          <a:noFill/>
        </p:spPr>
      </p:pic>
      <p:pic>
        <p:nvPicPr>
          <p:cNvPr id="208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11560" y="6237312"/>
            <a:ext cx="144016" cy="428896"/>
          </a:xfrm>
          <a:prstGeom prst="rect">
            <a:avLst/>
          </a:prstGeom>
          <a:noFill/>
        </p:spPr>
      </p:pic>
      <p:pic>
        <p:nvPicPr>
          <p:cNvPr id="209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237312"/>
            <a:ext cx="148922" cy="428896"/>
          </a:xfrm>
          <a:prstGeom prst="rect">
            <a:avLst/>
          </a:prstGeom>
          <a:noFill/>
        </p:spPr>
      </p:pic>
      <p:pic>
        <p:nvPicPr>
          <p:cNvPr id="210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355976" y="5301208"/>
            <a:ext cx="144016" cy="428896"/>
          </a:xfrm>
          <a:prstGeom prst="rect">
            <a:avLst/>
          </a:prstGeom>
          <a:noFill/>
        </p:spPr>
      </p:pic>
      <p:pic>
        <p:nvPicPr>
          <p:cNvPr id="211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987824" y="6093296"/>
            <a:ext cx="144016" cy="428896"/>
          </a:xfrm>
          <a:prstGeom prst="rect">
            <a:avLst/>
          </a:prstGeom>
          <a:noFill/>
        </p:spPr>
      </p:pic>
      <p:pic>
        <p:nvPicPr>
          <p:cNvPr id="1064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16632"/>
            <a:ext cx="257891" cy="360040"/>
          </a:xfrm>
          <a:prstGeom prst="rect">
            <a:avLst/>
          </a:prstGeom>
          <a:noFill/>
        </p:spPr>
      </p:pic>
      <p:sp>
        <p:nvSpPr>
          <p:cNvPr id="220" name="Obdélník 219"/>
          <p:cNvSpPr/>
          <p:nvPr/>
        </p:nvSpPr>
        <p:spPr>
          <a:xfrm>
            <a:off x="395536" y="4797152"/>
            <a:ext cx="2016224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Elipsa 221"/>
          <p:cNvSpPr/>
          <p:nvPr/>
        </p:nvSpPr>
        <p:spPr>
          <a:xfrm>
            <a:off x="1187624" y="5013176"/>
            <a:ext cx="432048" cy="43204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65" name="Picture 41" descr="C:\Users\charousekz\AppData\Local\Microsoft\Windows\Temporary Internet Files\Content.IE5\3PTSUMJT\MC90003408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259632" y="5071389"/>
            <a:ext cx="288032" cy="257719"/>
          </a:xfrm>
          <a:prstGeom prst="rect">
            <a:avLst/>
          </a:prstGeom>
          <a:noFill/>
        </p:spPr>
      </p:pic>
      <p:pic>
        <p:nvPicPr>
          <p:cNvPr id="1066" name="Picture 42" descr="C:\Users\charousekz\AppData\Local\Microsoft\Windows\Temporary Internet Files\Content.IE5\2QJ5H3XM\MC9002177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797152"/>
            <a:ext cx="205953" cy="767581"/>
          </a:xfrm>
          <a:prstGeom prst="rect">
            <a:avLst/>
          </a:prstGeom>
          <a:noFill/>
        </p:spPr>
      </p:pic>
      <p:sp>
        <p:nvSpPr>
          <p:cNvPr id="1234" name="AutoShape 210"/>
          <p:cNvSpPr>
            <a:spLocks noChangeAspect="1" noChangeArrowheads="1" noTextEdit="1"/>
          </p:cNvSpPr>
          <p:nvPr/>
        </p:nvSpPr>
        <p:spPr bwMode="auto">
          <a:xfrm>
            <a:off x="3347864" y="4221088"/>
            <a:ext cx="883701" cy="100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37" name="Freeform 213"/>
          <p:cNvSpPr>
            <a:spLocks/>
          </p:cNvSpPr>
          <p:nvPr/>
        </p:nvSpPr>
        <p:spPr bwMode="auto">
          <a:xfrm>
            <a:off x="3774081" y="4224570"/>
            <a:ext cx="373557" cy="581532"/>
          </a:xfrm>
          <a:custGeom>
            <a:avLst/>
            <a:gdLst/>
            <a:ahLst/>
            <a:cxnLst>
              <a:cxn ang="0">
                <a:pos x="246" y="0"/>
              </a:cxn>
              <a:cxn ang="0">
                <a:pos x="0" y="222"/>
              </a:cxn>
              <a:cxn ang="0">
                <a:pos x="186" y="668"/>
              </a:cxn>
              <a:cxn ang="0">
                <a:pos x="454" y="272"/>
              </a:cxn>
              <a:cxn ang="0">
                <a:pos x="246" y="0"/>
              </a:cxn>
            </a:cxnLst>
            <a:rect l="0" t="0" r="r" b="b"/>
            <a:pathLst>
              <a:path w="454" h="668">
                <a:moveTo>
                  <a:pt x="246" y="0"/>
                </a:moveTo>
                <a:lnTo>
                  <a:pt x="0" y="222"/>
                </a:lnTo>
                <a:lnTo>
                  <a:pt x="186" y="668"/>
                </a:lnTo>
                <a:lnTo>
                  <a:pt x="454" y="272"/>
                </a:lnTo>
                <a:lnTo>
                  <a:pt x="24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38" name="Freeform 214"/>
          <p:cNvSpPr>
            <a:spLocks/>
          </p:cNvSpPr>
          <p:nvPr/>
        </p:nvSpPr>
        <p:spPr bwMode="auto">
          <a:xfrm>
            <a:off x="3775727" y="4416093"/>
            <a:ext cx="370266" cy="53975"/>
          </a:xfrm>
          <a:custGeom>
            <a:avLst/>
            <a:gdLst/>
            <a:ahLst/>
            <a:cxnLst>
              <a:cxn ang="0">
                <a:pos x="450" y="52"/>
              </a:cxn>
              <a:cxn ang="0">
                <a:pos x="446" y="58"/>
              </a:cxn>
              <a:cxn ang="0">
                <a:pos x="222" y="62"/>
              </a:cxn>
              <a:cxn ang="0">
                <a:pos x="2" y="10"/>
              </a:cxn>
              <a:cxn ang="0">
                <a:pos x="0" y="4"/>
              </a:cxn>
              <a:cxn ang="0">
                <a:pos x="4" y="0"/>
              </a:cxn>
              <a:cxn ang="0">
                <a:pos x="222" y="52"/>
              </a:cxn>
              <a:cxn ang="0">
                <a:pos x="448" y="48"/>
              </a:cxn>
              <a:cxn ang="0">
                <a:pos x="450" y="52"/>
              </a:cxn>
            </a:cxnLst>
            <a:rect l="0" t="0" r="r" b="b"/>
            <a:pathLst>
              <a:path w="450" h="62">
                <a:moveTo>
                  <a:pt x="450" y="52"/>
                </a:moveTo>
                <a:lnTo>
                  <a:pt x="446" y="58"/>
                </a:lnTo>
                <a:lnTo>
                  <a:pt x="222" y="62"/>
                </a:lnTo>
                <a:lnTo>
                  <a:pt x="2" y="10"/>
                </a:lnTo>
                <a:lnTo>
                  <a:pt x="0" y="4"/>
                </a:lnTo>
                <a:lnTo>
                  <a:pt x="4" y="0"/>
                </a:lnTo>
                <a:lnTo>
                  <a:pt x="222" y="52"/>
                </a:lnTo>
                <a:lnTo>
                  <a:pt x="448" y="48"/>
                </a:lnTo>
                <a:lnTo>
                  <a:pt x="450" y="52"/>
                </a:lnTo>
                <a:close/>
              </a:path>
            </a:pathLst>
          </a:custGeom>
          <a:solidFill>
            <a:srgbClr val="AA1405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39" name="Freeform 215"/>
          <p:cNvSpPr>
            <a:spLocks/>
          </p:cNvSpPr>
          <p:nvPr/>
        </p:nvSpPr>
        <p:spPr bwMode="auto">
          <a:xfrm>
            <a:off x="3923833" y="4226311"/>
            <a:ext cx="55951" cy="578050"/>
          </a:xfrm>
          <a:custGeom>
            <a:avLst/>
            <a:gdLst/>
            <a:ahLst/>
            <a:cxnLst>
              <a:cxn ang="0">
                <a:pos x="64" y="0"/>
              </a:cxn>
              <a:cxn ang="0">
                <a:pos x="68" y="6"/>
              </a:cxn>
              <a:cxn ang="0">
                <a:pos x="8" y="658"/>
              </a:cxn>
              <a:cxn ang="0">
                <a:pos x="4" y="664"/>
              </a:cxn>
              <a:cxn ang="0">
                <a:pos x="0" y="656"/>
              </a:cxn>
              <a:cxn ang="0">
                <a:pos x="58" y="4"/>
              </a:cxn>
              <a:cxn ang="0">
                <a:pos x="64" y="0"/>
              </a:cxn>
            </a:cxnLst>
            <a:rect l="0" t="0" r="r" b="b"/>
            <a:pathLst>
              <a:path w="68" h="664">
                <a:moveTo>
                  <a:pt x="64" y="0"/>
                </a:moveTo>
                <a:lnTo>
                  <a:pt x="68" y="6"/>
                </a:lnTo>
                <a:lnTo>
                  <a:pt x="8" y="658"/>
                </a:lnTo>
                <a:lnTo>
                  <a:pt x="4" y="664"/>
                </a:lnTo>
                <a:lnTo>
                  <a:pt x="0" y="656"/>
                </a:lnTo>
                <a:lnTo>
                  <a:pt x="58" y="4"/>
                </a:lnTo>
                <a:lnTo>
                  <a:pt x="64" y="0"/>
                </a:lnTo>
                <a:close/>
              </a:path>
            </a:pathLst>
          </a:custGeom>
          <a:solidFill>
            <a:srgbClr val="AA1405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40" name="Freeform 216"/>
          <p:cNvSpPr>
            <a:spLocks/>
          </p:cNvSpPr>
          <p:nvPr/>
        </p:nvSpPr>
        <p:spPr bwMode="auto">
          <a:xfrm>
            <a:off x="3775727" y="4417834"/>
            <a:ext cx="370266" cy="214157"/>
          </a:xfrm>
          <a:custGeom>
            <a:avLst/>
            <a:gdLst/>
            <a:ahLst/>
            <a:cxnLst>
              <a:cxn ang="0">
                <a:pos x="450" y="50"/>
              </a:cxn>
              <a:cxn ang="0">
                <a:pos x="450" y="50"/>
              </a:cxn>
              <a:cxn ang="0">
                <a:pos x="444" y="54"/>
              </a:cxn>
              <a:cxn ang="0">
                <a:pos x="434" y="60"/>
              </a:cxn>
              <a:cxn ang="0">
                <a:pos x="410" y="82"/>
              </a:cxn>
              <a:cxn ang="0">
                <a:pos x="350" y="146"/>
              </a:cxn>
              <a:cxn ang="0">
                <a:pos x="292" y="210"/>
              </a:cxn>
              <a:cxn ang="0">
                <a:pos x="264" y="244"/>
              </a:cxn>
              <a:cxn ang="0">
                <a:pos x="264" y="244"/>
              </a:cxn>
              <a:cxn ang="0">
                <a:pos x="238" y="226"/>
              </a:cxn>
              <a:cxn ang="0">
                <a:pos x="212" y="208"/>
              </a:cxn>
              <a:cxn ang="0">
                <a:pos x="162" y="168"/>
              </a:cxn>
              <a:cxn ang="0">
                <a:pos x="118" y="128"/>
              </a:cxn>
              <a:cxn ang="0">
                <a:pos x="78" y="90"/>
              </a:cxn>
              <a:cxn ang="0">
                <a:pos x="46" y="54"/>
              </a:cxn>
              <a:cxn ang="0">
                <a:pos x="22" y="26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2"/>
              </a:cxn>
              <a:cxn ang="0">
                <a:pos x="0" y="2"/>
              </a:cxn>
              <a:cxn ang="0">
                <a:pos x="22" y="28"/>
              </a:cxn>
              <a:cxn ang="0">
                <a:pos x="46" y="56"/>
              </a:cxn>
              <a:cxn ang="0">
                <a:pos x="78" y="90"/>
              </a:cxn>
              <a:cxn ang="0">
                <a:pos x="118" y="130"/>
              </a:cxn>
              <a:cxn ang="0">
                <a:pos x="162" y="170"/>
              </a:cxn>
              <a:cxn ang="0">
                <a:pos x="212" y="210"/>
              </a:cxn>
              <a:cxn ang="0">
                <a:pos x="238" y="228"/>
              </a:cxn>
              <a:cxn ang="0">
                <a:pos x="264" y="246"/>
              </a:cxn>
              <a:cxn ang="0">
                <a:pos x="264" y="246"/>
              </a:cxn>
              <a:cxn ang="0">
                <a:pos x="264" y="246"/>
              </a:cxn>
              <a:cxn ang="0">
                <a:pos x="264" y="246"/>
              </a:cxn>
              <a:cxn ang="0">
                <a:pos x="290" y="216"/>
              </a:cxn>
              <a:cxn ang="0">
                <a:pos x="348" y="152"/>
              </a:cxn>
              <a:cxn ang="0">
                <a:pos x="410" y="86"/>
              </a:cxn>
              <a:cxn ang="0">
                <a:pos x="434" y="62"/>
              </a:cxn>
              <a:cxn ang="0">
                <a:pos x="444" y="54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</a:cxnLst>
            <a:rect l="0" t="0" r="r" b="b"/>
            <a:pathLst>
              <a:path w="450" h="246">
                <a:moveTo>
                  <a:pt x="450" y="50"/>
                </a:moveTo>
                <a:lnTo>
                  <a:pt x="450" y="50"/>
                </a:lnTo>
                <a:lnTo>
                  <a:pt x="444" y="54"/>
                </a:lnTo>
                <a:lnTo>
                  <a:pt x="434" y="60"/>
                </a:lnTo>
                <a:lnTo>
                  <a:pt x="410" y="82"/>
                </a:lnTo>
                <a:lnTo>
                  <a:pt x="350" y="146"/>
                </a:lnTo>
                <a:lnTo>
                  <a:pt x="292" y="210"/>
                </a:lnTo>
                <a:lnTo>
                  <a:pt x="264" y="244"/>
                </a:lnTo>
                <a:lnTo>
                  <a:pt x="264" y="244"/>
                </a:lnTo>
                <a:lnTo>
                  <a:pt x="238" y="226"/>
                </a:lnTo>
                <a:lnTo>
                  <a:pt x="212" y="208"/>
                </a:lnTo>
                <a:lnTo>
                  <a:pt x="162" y="168"/>
                </a:lnTo>
                <a:lnTo>
                  <a:pt x="118" y="128"/>
                </a:lnTo>
                <a:lnTo>
                  <a:pt x="78" y="90"/>
                </a:lnTo>
                <a:lnTo>
                  <a:pt x="46" y="54"/>
                </a:lnTo>
                <a:lnTo>
                  <a:pt x="22" y="26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2"/>
                </a:lnTo>
                <a:lnTo>
                  <a:pt x="0" y="2"/>
                </a:lnTo>
                <a:lnTo>
                  <a:pt x="22" y="28"/>
                </a:lnTo>
                <a:lnTo>
                  <a:pt x="46" y="56"/>
                </a:lnTo>
                <a:lnTo>
                  <a:pt x="78" y="90"/>
                </a:lnTo>
                <a:lnTo>
                  <a:pt x="118" y="130"/>
                </a:lnTo>
                <a:lnTo>
                  <a:pt x="162" y="170"/>
                </a:lnTo>
                <a:lnTo>
                  <a:pt x="212" y="210"/>
                </a:lnTo>
                <a:lnTo>
                  <a:pt x="238" y="228"/>
                </a:lnTo>
                <a:lnTo>
                  <a:pt x="264" y="246"/>
                </a:lnTo>
                <a:lnTo>
                  <a:pt x="264" y="246"/>
                </a:lnTo>
                <a:lnTo>
                  <a:pt x="264" y="246"/>
                </a:lnTo>
                <a:lnTo>
                  <a:pt x="264" y="246"/>
                </a:lnTo>
                <a:lnTo>
                  <a:pt x="290" y="216"/>
                </a:lnTo>
                <a:lnTo>
                  <a:pt x="348" y="152"/>
                </a:lnTo>
                <a:lnTo>
                  <a:pt x="410" y="86"/>
                </a:lnTo>
                <a:lnTo>
                  <a:pt x="434" y="62"/>
                </a:lnTo>
                <a:lnTo>
                  <a:pt x="444" y="54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41" name="Freeform 217"/>
          <p:cNvSpPr>
            <a:spLocks/>
          </p:cNvSpPr>
          <p:nvPr/>
        </p:nvSpPr>
        <p:spPr bwMode="auto">
          <a:xfrm>
            <a:off x="3992949" y="4630250"/>
            <a:ext cx="363027" cy="814949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0" y="48"/>
              </a:cxn>
              <a:cxn ang="0">
                <a:pos x="22" y="100"/>
              </a:cxn>
              <a:cxn ang="0">
                <a:pos x="42" y="166"/>
              </a:cxn>
              <a:cxn ang="0">
                <a:pos x="68" y="242"/>
              </a:cxn>
              <a:cxn ang="0">
                <a:pos x="84" y="282"/>
              </a:cxn>
              <a:cxn ang="0">
                <a:pos x="102" y="324"/>
              </a:cxn>
              <a:cxn ang="0">
                <a:pos x="120" y="366"/>
              </a:cxn>
              <a:cxn ang="0">
                <a:pos x="142" y="408"/>
              </a:cxn>
              <a:cxn ang="0">
                <a:pos x="164" y="448"/>
              </a:cxn>
              <a:cxn ang="0">
                <a:pos x="190" y="490"/>
              </a:cxn>
              <a:cxn ang="0">
                <a:pos x="190" y="490"/>
              </a:cxn>
              <a:cxn ang="0">
                <a:pos x="190" y="490"/>
              </a:cxn>
              <a:cxn ang="0">
                <a:pos x="190" y="490"/>
              </a:cxn>
              <a:cxn ang="0">
                <a:pos x="190" y="488"/>
              </a:cxn>
              <a:cxn ang="0">
                <a:pos x="190" y="488"/>
              </a:cxn>
              <a:cxn ang="0">
                <a:pos x="166" y="448"/>
              </a:cxn>
              <a:cxn ang="0">
                <a:pos x="142" y="406"/>
              </a:cxn>
              <a:cxn ang="0">
                <a:pos x="122" y="366"/>
              </a:cxn>
              <a:cxn ang="0">
                <a:pos x="102" y="324"/>
              </a:cxn>
              <a:cxn ang="0">
                <a:pos x="86" y="282"/>
              </a:cxn>
              <a:cxn ang="0">
                <a:pos x="70" y="242"/>
              </a:cxn>
              <a:cxn ang="0">
                <a:pos x="44" y="166"/>
              </a:cxn>
              <a:cxn ang="0">
                <a:pos x="24" y="100"/>
              </a:cxn>
              <a:cxn ang="0">
                <a:pos x="10" y="48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 w="190" h="490"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10" y="48"/>
                </a:lnTo>
                <a:lnTo>
                  <a:pt x="22" y="100"/>
                </a:lnTo>
                <a:lnTo>
                  <a:pt x="42" y="166"/>
                </a:lnTo>
                <a:lnTo>
                  <a:pt x="68" y="242"/>
                </a:lnTo>
                <a:lnTo>
                  <a:pt x="84" y="282"/>
                </a:lnTo>
                <a:lnTo>
                  <a:pt x="102" y="324"/>
                </a:lnTo>
                <a:lnTo>
                  <a:pt x="120" y="366"/>
                </a:lnTo>
                <a:lnTo>
                  <a:pt x="142" y="408"/>
                </a:lnTo>
                <a:lnTo>
                  <a:pt x="164" y="448"/>
                </a:lnTo>
                <a:lnTo>
                  <a:pt x="190" y="490"/>
                </a:lnTo>
                <a:lnTo>
                  <a:pt x="190" y="490"/>
                </a:lnTo>
                <a:lnTo>
                  <a:pt x="190" y="490"/>
                </a:lnTo>
                <a:lnTo>
                  <a:pt x="190" y="490"/>
                </a:lnTo>
                <a:lnTo>
                  <a:pt x="190" y="488"/>
                </a:lnTo>
                <a:lnTo>
                  <a:pt x="190" y="488"/>
                </a:lnTo>
                <a:lnTo>
                  <a:pt x="166" y="448"/>
                </a:lnTo>
                <a:lnTo>
                  <a:pt x="142" y="406"/>
                </a:lnTo>
                <a:lnTo>
                  <a:pt x="122" y="366"/>
                </a:lnTo>
                <a:lnTo>
                  <a:pt x="102" y="324"/>
                </a:lnTo>
                <a:lnTo>
                  <a:pt x="86" y="282"/>
                </a:lnTo>
                <a:lnTo>
                  <a:pt x="70" y="242"/>
                </a:lnTo>
                <a:lnTo>
                  <a:pt x="44" y="166"/>
                </a:lnTo>
                <a:lnTo>
                  <a:pt x="24" y="100"/>
                </a:lnTo>
                <a:lnTo>
                  <a:pt x="10" y="4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3351155" y="4773021"/>
            <a:ext cx="631920" cy="245496"/>
            <a:chOff x="3351155" y="4773021"/>
            <a:chExt cx="631920" cy="245496"/>
          </a:xfrm>
        </p:grpSpPr>
        <p:sp>
          <p:nvSpPr>
            <p:cNvPr id="1242" name="Freeform 218"/>
            <p:cNvSpPr>
              <a:spLocks/>
            </p:cNvSpPr>
            <p:nvPr/>
          </p:nvSpPr>
          <p:spPr bwMode="auto">
            <a:xfrm>
              <a:off x="3392296" y="4795655"/>
              <a:ext cx="534828" cy="184558"/>
            </a:xfrm>
            <a:custGeom>
              <a:avLst/>
              <a:gdLst/>
              <a:ahLst/>
              <a:cxnLst>
                <a:cxn ang="0">
                  <a:pos x="650" y="12"/>
                </a:cxn>
                <a:cxn ang="0">
                  <a:pos x="648" y="54"/>
                </a:cxn>
                <a:cxn ang="0">
                  <a:pos x="630" y="140"/>
                </a:cxn>
                <a:cxn ang="0">
                  <a:pos x="608" y="180"/>
                </a:cxn>
                <a:cxn ang="0">
                  <a:pos x="588" y="200"/>
                </a:cxn>
                <a:cxn ang="0">
                  <a:pos x="544" y="212"/>
                </a:cxn>
                <a:cxn ang="0">
                  <a:pos x="514" y="204"/>
                </a:cxn>
                <a:cxn ang="0">
                  <a:pos x="474" y="178"/>
                </a:cxn>
                <a:cxn ang="0">
                  <a:pos x="438" y="142"/>
                </a:cxn>
                <a:cxn ang="0">
                  <a:pos x="380" y="88"/>
                </a:cxn>
                <a:cxn ang="0">
                  <a:pos x="346" y="72"/>
                </a:cxn>
                <a:cxn ang="0">
                  <a:pos x="308" y="72"/>
                </a:cxn>
                <a:cxn ang="0">
                  <a:pos x="264" y="90"/>
                </a:cxn>
                <a:cxn ang="0">
                  <a:pos x="230" y="112"/>
                </a:cxn>
                <a:cxn ang="0">
                  <a:pos x="182" y="136"/>
                </a:cxn>
                <a:cxn ang="0">
                  <a:pos x="136" y="144"/>
                </a:cxn>
                <a:cxn ang="0">
                  <a:pos x="72" y="134"/>
                </a:cxn>
                <a:cxn ang="0">
                  <a:pos x="36" y="112"/>
                </a:cxn>
                <a:cxn ang="0">
                  <a:pos x="6" y="72"/>
                </a:cxn>
                <a:cxn ang="0">
                  <a:pos x="2" y="30"/>
                </a:cxn>
                <a:cxn ang="0">
                  <a:pos x="10" y="2"/>
                </a:cxn>
                <a:cxn ang="0">
                  <a:pos x="10" y="0"/>
                </a:cxn>
                <a:cxn ang="0">
                  <a:pos x="0" y="28"/>
                </a:cxn>
                <a:cxn ang="0">
                  <a:pos x="6" y="72"/>
                </a:cxn>
                <a:cxn ang="0">
                  <a:pos x="34" y="112"/>
                </a:cxn>
                <a:cxn ang="0">
                  <a:pos x="72" y="136"/>
                </a:cxn>
                <a:cxn ang="0">
                  <a:pos x="122" y="146"/>
                </a:cxn>
                <a:cxn ang="0">
                  <a:pos x="166" y="140"/>
                </a:cxn>
                <a:cxn ang="0">
                  <a:pos x="214" y="122"/>
                </a:cxn>
                <a:cxn ang="0">
                  <a:pos x="248" y="102"/>
                </a:cxn>
                <a:cxn ang="0">
                  <a:pos x="294" y="76"/>
                </a:cxn>
                <a:cxn ang="0">
                  <a:pos x="334" y="70"/>
                </a:cxn>
                <a:cxn ang="0">
                  <a:pos x="370" y="82"/>
                </a:cxn>
                <a:cxn ang="0">
                  <a:pos x="418" y="122"/>
                </a:cxn>
                <a:cxn ang="0">
                  <a:pos x="462" y="166"/>
                </a:cxn>
                <a:cxn ang="0">
                  <a:pos x="500" y="198"/>
                </a:cxn>
                <a:cxn ang="0">
                  <a:pos x="544" y="212"/>
                </a:cxn>
                <a:cxn ang="0">
                  <a:pos x="574" y="208"/>
                </a:cxn>
                <a:cxn ang="0">
                  <a:pos x="600" y="190"/>
                </a:cxn>
                <a:cxn ang="0">
                  <a:pos x="624" y="154"/>
                </a:cxn>
                <a:cxn ang="0">
                  <a:pos x="644" y="82"/>
                </a:cxn>
                <a:cxn ang="0">
                  <a:pos x="650" y="12"/>
                </a:cxn>
                <a:cxn ang="0">
                  <a:pos x="650" y="10"/>
                </a:cxn>
              </a:cxnLst>
              <a:rect l="0" t="0" r="r" b="b"/>
              <a:pathLst>
                <a:path w="650" h="212">
                  <a:moveTo>
                    <a:pt x="650" y="10"/>
                  </a:moveTo>
                  <a:lnTo>
                    <a:pt x="650" y="10"/>
                  </a:lnTo>
                  <a:lnTo>
                    <a:pt x="650" y="12"/>
                  </a:lnTo>
                  <a:lnTo>
                    <a:pt x="650" y="12"/>
                  </a:lnTo>
                  <a:lnTo>
                    <a:pt x="648" y="32"/>
                  </a:lnTo>
                  <a:lnTo>
                    <a:pt x="648" y="54"/>
                  </a:lnTo>
                  <a:lnTo>
                    <a:pt x="644" y="82"/>
                  </a:lnTo>
                  <a:lnTo>
                    <a:pt x="638" y="110"/>
                  </a:lnTo>
                  <a:lnTo>
                    <a:pt x="630" y="140"/>
                  </a:lnTo>
                  <a:lnTo>
                    <a:pt x="624" y="154"/>
                  </a:lnTo>
                  <a:lnTo>
                    <a:pt x="616" y="168"/>
                  </a:lnTo>
                  <a:lnTo>
                    <a:pt x="608" y="180"/>
                  </a:lnTo>
                  <a:lnTo>
                    <a:pt x="600" y="190"/>
                  </a:lnTo>
                  <a:lnTo>
                    <a:pt x="600" y="190"/>
                  </a:lnTo>
                  <a:lnTo>
                    <a:pt x="588" y="200"/>
                  </a:lnTo>
                  <a:lnTo>
                    <a:pt x="574" y="206"/>
                  </a:lnTo>
                  <a:lnTo>
                    <a:pt x="560" y="210"/>
                  </a:lnTo>
                  <a:lnTo>
                    <a:pt x="544" y="212"/>
                  </a:lnTo>
                  <a:lnTo>
                    <a:pt x="544" y="212"/>
                  </a:lnTo>
                  <a:lnTo>
                    <a:pt x="528" y="210"/>
                  </a:lnTo>
                  <a:lnTo>
                    <a:pt x="514" y="204"/>
                  </a:lnTo>
                  <a:lnTo>
                    <a:pt x="500" y="198"/>
                  </a:lnTo>
                  <a:lnTo>
                    <a:pt x="486" y="188"/>
                  </a:lnTo>
                  <a:lnTo>
                    <a:pt x="474" y="178"/>
                  </a:lnTo>
                  <a:lnTo>
                    <a:pt x="462" y="166"/>
                  </a:lnTo>
                  <a:lnTo>
                    <a:pt x="438" y="142"/>
                  </a:lnTo>
                  <a:lnTo>
                    <a:pt x="438" y="142"/>
                  </a:lnTo>
                  <a:lnTo>
                    <a:pt x="420" y="122"/>
                  </a:lnTo>
                  <a:lnTo>
                    <a:pt x="400" y="104"/>
                  </a:lnTo>
                  <a:lnTo>
                    <a:pt x="380" y="88"/>
                  </a:lnTo>
                  <a:lnTo>
                    <a:pt x="370" y="82"/>
                  </a:lnTo>
                  <a:lnTo>
                    <a:pt x="358" y="76"/>
                  </a:lnTo>
                  <a:lnTo>
                    <a:pt x="346" y="72"/>
                  </a:lnTo>
                  <a:lnTo>
                    <a:pt x="334" y="70"/>
                  </a:lnTo>
                  <a:lnTo>
                    <a:pt x="322" y="70"/>
                  </a:lnTo>
                  <a:lnTo>
                    <a:pt x="308" y="72"/>
                  </a:lnTo>
                  <a:lnTo>
                    <a:pt x="294" y="74"/>
                  </a:lnTo>
                  <a:lnTo>
                    <a:pt x="280" y="82"/>
                  </a:lnTo>
                  <a:lnTo>
                    <a:pt x="264" y="90"/>
                  </a:lnTo>
                  <a:lnTo>
                    <a:pt x="246" y="100"/>
                  </a:lnTo>
                  <a:lnTo>
                    <a:pt x="246" y="100"/>
                  </a:lnTo>
                  <a:lnTo>
                    <a:pt x="230" y="112"/>
                  </a:lnTo>
                  <a:lnTo>
                    <a:pt x="214" y="122"/>
                  </a:lnTo>
                  <a:lnTo>
                    <a:pt x="198" y="130"/>
                  </a:lnTo>
                  <a:lnTo>
                    <a:pt x="182" y="136"/>
                  </a:lnTo>
                  <a:lnTo>
                    <a:pt x="166" y="140"/>
                  </a:lnTo>
                  <a:lnTo>
                    <a:pt x="150" y="142"/>
                  </a:lnTo>
                  <a:lnTo>
                    <a:pt x="136" y="144"/>
                  </a:lnTo>
                  <a:lnTo>
                    <a:pt x="122" y="144"/>
                  </a:lnTo>
                  <a:lnTo>
                    <a:pt x="96" y="142"/>
                  </a:lnTo>
                  <a:lnTo>
                    <a:pt x="72" y="134"/>
                  </a:lnTo>
                  <a:lnTo>
                    <a:pt x="52" y="124"/>
                  </a:lnTo>
                  <a:lnTo>
                    <a:pt x="36" y="112"/>
                  </a:lnTo>
                  <a:lnTo>
                    <a:pt x="36" y="112"/>
                  </a:lnTo>
                  <a:lnTo>
                    <a:pt x="24" y="100"/>
                  </a:lnTo>
                  <a:lnTo>
                    <a:pt x="14" y="86"/>
                  </a:lnTo>
                  <a:lnTo>
                    <a:pt x="6" y="72"/>
                  </a:lnTo>
                  <a:lnTo>
                    <a:pt x="2" y="58"/>
                  </a:lnTo>
                  <a:lnTo>
                    <a:pt x="0" y="44"/>
                  </a:lnTo>
                  <a:lnTo>
                    <a:pt x="2" y="30"/>
                  </a:lnTo>
                  <a:lnTo>
                    <a:pt x="4" y="14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4" y="14"/>
                  </a:lnTo>
                  <a:lnTo>
                    <a:pt x="0" y="28"/>
                  </a:lnTo>
                  <a:lnTo>
                    <a:pt x="0" y="44"/>
                  </a:lnTo>
                  <a:lnTo>
                    <a:pt x="2" y="58"/>
                  </a:lnTo>
                  <a:lnTo>
                    <a:pt x="6" y="72"/>
                  </a:lnTo>
                  <a:lnTo>
                    <a:pt x="14" y="86"/>
                  </a:lnTo>
                  <a:lnTo>
                    <a:pt x="22" y="100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52" y="124"/>
                  </a:lnTo>
                  <a:lnTo>
                    <a:pt x="72" y="136"/>
                  </a:lnTo>
                  <a:lnTo>
                    <a:pt x="96" y="142"/>
                  </a:lnTo>
                  <a:lnTo>
                    <a:pt x="108" y="144"/>
                  </a:lnTo>
                  <a:lnTo>
                    <a:pt x="122" y="146"/>
                  </a:lnTo>
                  <a:lnTo>
                    <a:pt x="136" y="144"/>
                  </a:lnTo>
                  <a:lnTo>
                    <a:pt x="150" y="144"/>
                  </a:lnTo>
                  <a:lnTo>
                    <a:pt x="166" y="140"/>
                  </a:lnTo>
                  <a:lnTo>
                    <a:pt x="182" y="136"/>
                  </a:lnTo>
                  <a:lnTo>
                    <a:pt x="198" y="130"/>
                  </a:lnTo>
                  <a:lnTo>
                    <a:pt x="214" y="122"/>
                  </a:lnTo>
                  <a:lnTo>
                    <a:pt x="230" y="112"/>
                  </a:lnTo>
                  <a:lnTo>
                    <a:pt x="248" y="102"/>
                  </a:lnTo>
                  <a:lnTo>
                    <a:pt x="248" y="102"/>
                  </a:lnTo>
                  <a:lnTo>
                    <a:pt x="264" y="90"/>
                  </a:lnTo>
                  <a:lnTo>
                    <a:pt x="280" y="82"/>
                  </a:lnTo>
                  <a:lnTo>
                    <a:pt x="294" y="76"/>
                  </a:lnTo>
                  <a:lnTo>
                    <a:pt x="308" y="72"/>
                  </a:lnTo>
                  <a:lnTo>
                    <a:pt x="322" y="70"/>
                  </a:lnTo>
                  <a:lnTo>
                    <a:pt x="334" y="70"/>
                  </a:lnTo>
                  <a:lnTo>
                    <a:pt x="346" y="72"/>
                  </a:lnTo>
                  <a:lnTo>
                    <a:pt x="358" y="76"/>
                  </a:lnTo>
                  <a:lnTo>
                    <a:pt x="370" y="82"/>
                  </a:lnTo>
                  <a:lnTo>
                    <a:pt x="380" y="88"/>
                  </a:lnTo>
                  <a:lnTo>
                    <a:pt x="400" y="104"/>
                  </a:lnTo>
                  <a:lnTo>
                    <a:pt x="418" y="122"/>
                  </a:lnTo>
                  <a:lnTo>
                    <a:pt x="438" y="142"/>
                  </a:lnTo>
                  <a:lnTo>
                    <a:pt x="438" y="142"/>
                  </a:lnTo>
                  <a:lnTo>
                    <a:pt x="462" y="166"/>
                  </a:lnTo>
                  <a:lnTo>
                    <a:pt x="474" y="178"/>
                  </a:lnTo>
                  <a:lnTo>
                    <a:pt x="486" y="190"/>
                  </a:lnTo>
                  <a:lnTo>
                    <a:pt x="500" y="198"/>
                  </a:lnTo>
                  <a:lnTo>
                    <a:pt x="514" y="206"/>
                  </a:lnTo>
                  <a:lnTo>
                    <a:pt x="528" y="210"/>
                  </a:lnTo>
                  <a:lnTo>
                    <a:pt x="544" y="212"/>
                  </a:lnTo>
                  <a:lnTo>
                    <a:pt x="544" y="212"/>
                  </a:lnTo>
                  <a:lnTo>
                    <a:pt x="560" y="212"/>
                  </a:lnTo>
                  <a:lnTo>
                    <a:pt x="574" y="208"/>
                  </a:lnTo>
                  <a:lnTo>
                    <a:pt x="588" y="200"/>
                  </a:lnTo>
                  <a:lnTo>
                    <a:pt x="600" y="190"/>
                  </a:lnTo>
                  <a:lnTo>
                    <a:pt x="600" y="190"/>
                  </a:lnTo>
                  <a:lnTo>
                    <a:pt x="610" y="180"/>
                  </a:lnTo>
                  <a:lnTo>
                    <a:pt x="618" y="168"/>
                  </a:lnTo>
                  <a:lnTo>
                    <a:pt x="624" y="154"/>
                  </a:lnTo>
                  <a:lnTo>
                    <a:pt x="630" y="140"/>
                  </a:lnTo>
                  <a:lnTo>
                    <a:pt x="638" y="112"/>
                  </a:lnTo>
                  <a:lnTo>
                    <a:pt x="644" y="82"/>
                  </a:lnTo>
                  <a:lnTo>
                    <a:pt x="648" y="54"/>
                  </a:lnTo>
                  <a:lnTo>
                    <a:pt x="650" y="32"/>
                  </a:lnTo>
                  <a:lnTo>
                    <a:pt x="650" y="12"/>
                  </a:lnTo>
                  <a:lnTo>
                    <a:pt x="650" y="12"/>
                  </a:lnTo>
                  <a:lnTo>
                    <a:pt x="650" y="10"/>
                  </a:lnTo>
                  <a:lnTo>
                    <a:pt x="650" y="10"/>
                  </a:lnTo>
                  <a:close/>
                </a:path>
              </a:pathLst>
            </a:custGeom>
            <a:solidFill>
              <a:srgbClr val="000000"/>
            </a:solidFill>
            <a:ln w="6350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19"/>
            <p:cNvSpPr>
              <a:spLocks/>
            </p:cNvSpPr>
            <p:nvPr/>
          </p:nvSpPr>
          <p:spPr bwMode="auto">
            <a:xfrm>
              <a:off x="3877755" y="4773021"/>
              <a:ext cx="105320" cy="81832"/>
            </a:xfrm>
            <a:custGeom>
              <a:avLst/>
              <a:gdLst/>
              <a:ahLst/>
              <a:cxnLst>
                <a:cxn ang="0">
                  <a:pos x="60" y="42"/>
                </a:cxn>
                <a:cxn ang="0">
                  <a:pos x="20" y="0"/>
                </a:cxn>
                <a:cxn ang="0">
                  <a:pos x="20" y="0"/>
                </a:cxn>
                <a:cxn ang="0">
                  <a:pos x="14" y="18"/>
                </a:cxn>
                <a:cxn ang="0">
                  <a:pos x="8" y="34"/>
                </a:cxn>
                <a:cxn ang="0">
                  <a:pos x="0" y="52"/>
                </a:cxn>
                <a:cxn ang="0">
                  <a:pos x="60" y="50"/>
                </a:cxn>
                <a:cxn ang="0">
                  <a:pos x="104" y="94"/>
                </a:cxn>
                <a:cxn ang="0">
                  <a:pos x="104" y="94"/>
                </a:cxn>
                <a:cxn ang="0">
                  <a:pos x="116" y="78"/>
                </a:cxn>
                <a:cxn ang="0">
                  <a:pos x="126" y="64"/>
                </a:cxn>
                <a:cxn ang="0">
                  <a:pos x="128" y="58"/>
                </a:cxn>
                <a:cxn ang="0">
                  <a:pos x="128" y="50"/>
                </a:cxn>
                <a:cxn ang="0">
                  <a:pos x="60" y="42"/>
                </a:cxn>
              </a:cxnLst>
              <a:rect l="0" t="0" r="r" b="b"/>
              <a:pathLst>
                <a:path w="128" h="94">
                  <a:moveTo>
                    <a:pt x="60" y="42"/>
                  </a:moveTo>
                  <a:lnTo>
                    <a:pt x="20" y="0"/>
                  </a:lnTo>
                  <a:lnTo>
                    <a:pt x="20" y="0"/>
                  </a:lnTo>
                  <a:lnTo>
                    <a:pt x="14" y="18"/>
                  </a:lnTo>
                  <a:lnTo>
                    <a:pt x="8" y="34"/>
                  </a:lnTo>
                  <a:lnTo>
                    <a:pt x="0" y="52"/>
                  </a:lnTo>
                  <a:lnTo>
                    <a:pt x="60" y="50"/>
                  </a:lnTo>
                  <a:lnTo>
                    <a:pt x="104" y="94"/>
                  </a:lnTo>
                  <a:lnTo>
                    <a:pt x="104" y="94"/>
                  </a:lnTo>
                  <a:lnTo>
                    <a:pt x="116" y="78"/>
                  </a:lnTo>
                  <a:lnTo>
                    <a:pt x="126" y="64"/>
                  </a:lnTo>
                  <a:lnTo>
                    <a:pt x="128" y="58"/>
                  </a:lnTo>
                  <a:lnTo>
                    <a:pt x="128" y="50"/>
                  </a:lnTo>
                  <a:lnTo>
                    <a:pt x="60" y="4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4" name="Freeform 220"/>
            <p:cNvSpPr>
              <a:spLocks/>
            </p:cNvSpPr>
            <p:nvPr/>
          </p:nvSpPr>
          <p:spPr bwMode="auto">
            <a:xfrm>
              <a:off x="3351155" y="4785209"/>
              <a:ext cx="100383" cy="48751"/>
            </a:xfrm>
            <a:custGeom>
              <a:avLst/>
              <a:gdLst/>
              <a:ahLst/>
              <a:cxnLst>
                <a:cxn ang="0">
                  <a:pos x="56" y="2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" y="20"/>
                </a:cxn>
                <a:cxn ang="0">
                  <a:pos x="4" y="38"/>
                </a:cxn>
                <a:cxn ang="0">
                  <a:pos x="2" y="56"/>
                </a:cxn>
                <a:cxn ang="0">
                  <a:pos x="52" y="32"/>
                </a:cxn>
                <a:cxn ang="0">
                  <a:pos x="114" y="56"/>
                </a:cxn>
                <a:cxn ang="0">
                  <a:pos x="114" y="56"/>
                </a:cxn>
                <a:cxn ang="0">
                  <a:pos x="120" y="38"/>
                </a:cxn>
                <a:cxn ang="0">
                  <a:pos x="122" y="20"/>
                </a:cxn>
                <a:cxn ang="0">
                  <a:pos x="122" y="14"/>
                </a:cxn>
                <a:cxn ang="0">
                  <a:pos x="120" y="6"/>
                </a:cxn>
                <a:cxn ang="0">
                  <a:pos x="56" y="24"/>
                </a:cxn>
              </a:cxnLst>
              <a:rect l="0" t="0" r="r" b="b"/>
              <a:pathLst>
                <a:path w="122" h="56">
                  <a:moveTo>
                    <a:pt x="56" y="24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20"/>
                  </a:lnTo>
                  <a:lnTo>
                    <a:pt x="4" y="38"/>
                  </a:lnTo>
                  <a:lnTo>
                    <a:pt x="2" y="56"/>
                  </a:lnTo>
                  <a:lnTo>
                    <a:pt x="52" y="32"/>
                  </a:lnTo>
                  <a:lnTo>
                    <a:pt x="114" y="56"/>
                  </a:lnTo>
                  <a:lnTo>
                    <a:pt x="114" y="56"/>
                  </a:lnTo>
                  <a:lnTo>
                    <a:pt x="120" y="38"/>
                  </a:lnTo>
                  <a:lnTo>
                    <a:pt x="122" y="20"/>
                  </a:lnTo>
                  <a:lnTo>
                    <a:pt x="122" y="14"/>
                  </a:lnTo>
                  <a:lnTo>
                    <a:pt x="120" y="6"/>
                  </a:lnTo>
                  <a:lnTo>
                    <a:pt x="56" y="24"/>
                  </a:lnTo>
                  <a:close/>
                </a:path>
              </a:pathLst>
            </a:custGeom>
            <a:solidFill>
              <a:srgbClr val="3F6E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5" name="Freeform 221"/>
            <p:cNvSpPr>
              <a:spLocks/>
            </p:cNvSpPr>
            <p:nvPr/>
          </p:nvSpPr>
          <p:spPr bwMode="auto">
            <a:xfrm>
              <a:off x="3866236" y="4835701"/>
              <a:ext cx="97092" cy="104467"/>
            </a:xfrm>
            <a:custGeom>
              <a:avLst/>
              <a:gdLst/>
              <a:ahLst/>
              <a:cxnLst>
                <a:cxn ang="0">
                  <a:pos x="62" y="68"/>
                </a:cxn>
                <a:cxn ang="0">
                  <a:pos x="80" y="120"/>
                </a:cxn>
                <a:cxn ang="0">
                  <a:pos x="80" y="120"/>
                </a:cxn>
                <a:cxn ang="0">
                  <a:pos x="92" y="106"/>
                </a:cxn>
                <a:cxn ang="0">
                  <a:pos x="104" y="92"/>
                </a:cxn>
                <a:cxn ang="0">
                  <a:pos x="118" y="80"/>
                </a:cxn>
                <a:cxn ang="0">
                  <a:pos x="64" y="60"/>
                </a:cxn>
                <a:cxn ang="0">
                  <a:pos x="38" y="0"/>
                </a:cxn>
                <a:cxn ang="0">
                  <a:pos x="38" y="0"/>
                </a:cxn>
                <a:cxn ang="0">
                  <a:pos x="22" y="10"/>
                </a:cxn>
                <a:cxn ang="0">
                  <a:pos x="8" y="20"/>
                </a:cxn>
                <a:cxn ang="0">
                  <a:pos x="2" y="26"/>
                </a:cxn>
                <a:cxn ang="0">
                  <a:pos x="0" y="32"/>
                </a:cxn>
                <a:cxn ang="0">
                  <a:pos x="62" y="68"/>
                </a:cxn>
              </a:cxnLst>
              <a:rect l="0" t="0" r="r" b="b"/>
              <a:pathLst>
                <a:path w="118" h="120">
                  <a:moveTo>
                    <a:pt x="62" y="68"/>
                  </a:moveTo>
                  <a:lnTo>
                    <a:pt x="80" y="120"/>
                  </a:lnTo>
                  <a:lnTo>
                    <a:pt x="80" y="120"/>
                  </a:lnTo>
                  <a:lnTo>
                    <a:pt x="92" y="106"/>
                  </a:lnTo>
                  <a:lnTo>
                    <a:pt x="104" y="92"/>
                  </a:lnTo>
                  <a:lnTo>
                    <a:pt x="118" y="80"/>
                  </a:lnTo>
                  <a:lnTo>
                    <a:pt x="64" y="6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22" y="10"/>
                  </a:lnTo>
                  <a:lnTo>
                    <a:pt x="8" y="20"/>
                  </a:lnTo>
                  <a:lnTo>
                    <a:pt x="2" y="26"/>
                  </a:lnTo>
                  <a:lnTo>
                    <a:pt x="0" y="32"/>
                  </a:lnTo>
                  <a:lnTo>
                    <a:pt x="62" y="68"/>
                  </a:lnTo>
                  <a:close/>
                </a:path>
              </a:pathLst>
            </a:custGeom>
            <a:solidFill>
              <a:srgbClr val="F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6" name="Freeform 222"/>
            <p:cNvSpPr>
              <a:spLocks/>
            </p:cNvSpPr>
            <p:nvPr/>
          </p:nvSpPr>
          <p:spPr bwMode="auto">
            <a:xfrm>
              <a:off x="3685217" y="4844406"/>
              <a:ext cx="88864" cy="113172"/>
            </a:xfrm>
            <a:custGeom>
              <a:avLst/>
              <a:gdLst/>
              <a:ahLst/>
              <a:cxnLst>
                <a:cxn ang="0">
                  <a:pos x="58" y="62"/>
                </a:cxn>
                <a:cxn ang="0">
                  <a:pos x="108" y="30"/>
                </a:cxn>
                <a:cxn ang="0">
                  <a:pos x="108" y="30"/>
                </a:cxn>
                <a:cxn ang="0">
                  <a:pos x="92" y="20"/>
                </a:cxn>
                <a:cxn ang="0">
                  <a:pos x="76" y="12"/>
                </a:cxn>
                <a:cxn ang="0">
                  <a:pos x="60" y="0"/>
                </a:cxn>
                <a:cxn ang="0">
                  <a:pos x="52" y="56"/>
                </a:cxn>
                <a:cxn ang="0">
                  <a:pos x="0" y="92"/>
                </a:cxn>
                <a:cxn ang="0">
                  <a:pos x="0" y="92"/>
                </a:cxn>
                <a:cxn ang="0">
                  <a:pos x="12" y="108"/>
                </a:cxn>
                <a:cxn ang="0">
                  <a:pos x="24" y="122"/>
                </a:cxn>
                <a:cxn ang="0">
                  <a:pos x="30" y="126"/>
                </a:cxn>
                <a:cxn ang="0">
                  <a:pos x="36" y="130"/>
                </a:cxn>
                <a:cxn ang="0">
                  <a:pos x="58" y="62"/>
                </a:cxn>
              </a:cxnLst>
              <a:rect l="0" t="0" r="r" b="b"/>
              <a:pathLst>
                <a:path w="108" h="130">
                  <a:moveTo>
                    <a:pt x="58" y="62"/>
                  </a:moveTo>
                  <a:lnTo>
                    <a:pt x="108" y="30"/>
                  </a:lnTo>
                  <a:lnTo>
                    <a:pt x="108" y="30"/>
                  </a:lnTo>
                  <a:lnTo>
                    <a:pt x="92" y="20"/>
                  </a:lnTo>
                  <a:lnTo>
                    <a:pt x="76" y="12"/>
                  </a:lnTo>
                  <a:lnTo>
                    <a:pt x="60" y="0"/>
                  </a:lnTo>
                  <a:lnTo>
                    <a:pt x="52" y="56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12" y="108"/>
                  </a:lnTo>
                  <a:lnTo>
                    <a:pt x="24" y="122"/>
                  </a:lnTo>
                  <a:lnTo>
                    <a:pt x="30" y="126"/>
                  </a:lnTo>
                  <a:lnTo>
                    <a:pt x="36" y="130"/>
                  </a:lnTo>
                  <a:lnTo>
                    <a:pt x="58" y="62"/>
                  </a:lnTo>
                  <a:close/>
                </a:path>
              </a:pathLst>
            </a:custGeom>
            <a:solidFill>
              <a:srgbClr val="DE1B0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23"/>
            <p:cNvSpPr>
              <a:spLocks/>
            </p:cNvSpPr>
            <p:nvPr/>
          </p:nvSpPr>
          <p:spPr bwMode="auto">
            <a:xfrm>
              <a:off x="3392296" y="4853112"/>
              <a:ext cx="90509" cy="109690"/>
            </a:xfrm>
            <a:custGeom>
              <a:avLst/>
              <a:gdLst/>
              <a:ahLst/>
              <a:cxnLst>
                <a:cxn ang="0">
                  <a:pos x="58" y="62"/>
                </a:cxn>
                <a:cxn ang="0">
                  <a:pos x="110" y="30"/>
                </a:cxn>
                <a:cxn ang="0">
                  <a:pos x="110" y="30"/>
                </a:cxn>
                <a:cxn ang="0">
                  <a:pos x="94" y="22"/>
                </a:cxn>
                <a:cxn ang="0">
                  <a:pos x="78" y="12"/>
                </a:cxn>
                <a:cxn ang="0">
                  <a:pos x="64" y="0"/>
                </a:cxn>
                <a:cxn ang="0">
                  <a:pos x="52" y="58"/>
                </a:cxn>
                <a:cxn ang="0">
                  <a:pos x="0" y="92"/>
                </a:cxn>
                <a:cxn ang="0">
                  <a:pos x="0" y="92"/>
                </a:cxn>
                <a:cxn ang="0">
                  <a:pos x="12" y="108"/>
                </a:cxn>
                <a:cxn ang="0">
                  <a:pos x="24" y="120"/>
                </a:cxn>
                <a:cxn ang="0">
                  <a:pos x="30" y="124"/>
                </a:cxn>
                <a:cxn ang="0">
                  <a:pos x="38" y="126"/>
                </a:cxn>
                <a:cxn ang="0">
                  <a:pos x="58" y="62"/>
                </a:cxn>
              </a:cxnLst>
              <a:rect l="0" t="0" r="r" b="b"/>
              <a:pathLst>
                <a:path w="110" h="126">
                  <a:moveTo>
                    <a:pt x="58" y="62"/>
                  </a:moveTo>
                  <a:lnTo>
                    <a:pt x="110" y="30"/>
                  </a:lnTo>
                  <a:lnTo>
                    <a:pt x="110" y="30"/>
                  </a:lnTo>
                  <a:lnTo>
                    <a:pt x="94" y="22"/>
                  </a:lnTo>
                  <a:lnTo>
                    <a:pt x="78" y="12"/>
                  </a:lnTo>
                  <a:lnTo>
                    <a:pt x="64" y="0"/>
                  </a:lnTo>
                  <a:lnTo>
                    <a:pt x="52" y="58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12" y="108"/>
                  </a:lnTo>
                  <a:lnTo>
                    <a:pt x="24" y="120"/>
                  </a:lnTo>
                  <a:lnTo>
                    <a:pt x="30" y="124"/>
                  </a:lnTo>
                  <a:lnTo>
                    <a:pt x="38" y="126"/>
                  </a:lnTo>
                  <a:lnTo>
                    <a:pt x="58" y="62"/>
                  </a:lnTo>
                  <a:close/>
                </a:path>
              </a:pathLst>
            </a:custGeom>
            <a:solidFill>
              <a:srgbClr val="F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8" name="Freeform 224"/>
            <p:cNvSpPr>
              <a:spLocks/>
            </p:cNvSpPr>
            <p:nvPr/>
          </p:nvSpPr>
          <p:spPr bwMode="auto">
            <a:xfrm>
              <a:off x="3770790" y="4903604"/>
              <a:ext cx="65825" cy="114913"/>
            </a:xfrm>
            <a:custGeom>
              <a:avLst/>
              <a:gdLst/>
              <a:ahLst/>
              <a:cxnLst>
                <a:cxn ang="0">
                  <a:pos x="36" y="72"/>
                </a:cxn>
                <a:cxn ang="0">
                  <a:pos x="0" y="114"/>
                </a:cxn>
                <a:cxn ang="0">
                  <a:pos x="0" y="114"/>
                </a:cxn>
                <a:cxn ang="0">
                  <a:pos x="18" y="118"/>
                </a:cxn>
                <a:cxn ang="0">
                  <a:pos x="36" y="124"/>
                </a:cxn>
                <a:cxn ang="0">
                  <a:pos x="54" y="132"/>
                </a:cxn>
                <a:cxn ang="0">
                  <a:pos x="42" y="74"/>
                </a:cxn>
                <a:cxn ang="0">
                  <a:pos x="80" y="18"/>
                </a:cxn>
                <a:cxn ang="0">
                  <a:pos x="80" y="18"/>
                </a:cxn>
                <a:cxn ang="0">
                  <a:pos x="62" y="8"/>
                </a:cxn>
                <a:cxn ang="0">
                  <a:pos x="46" y="2"/>
                </a:cxn>
                <a:cxn ang="0">
                  <a:pos x="40" y="0"/>
                </a:cxn>
                <a:cxn ang="0">
                  <a:pos x="32" y="0"/>
                </a:cxn>
                <a:cxn ang="0">
                  <a:pos x="36" y="72"/>
                </a:cxn>
              </a:cxnLst>
              <a:rect l="0" t="0" r="r" b="b"/>
              <a:pathLst>
                <a:path w="80" h="132">
                  <a:moveTo>
                    <a:pt x="36" y="72"/>
                  </a:moveTo>
                  <a:lnTo>
                    <a:pt x="0" y="114"/>
                  </a:lnTo>
                  <a:lnTo>
                    <a:pt x="0" y="114"/>
                  </a:lnTo>
                  <a:lnTo>
                    <a:pt x="18" y="118"/>
                  </a:lnTo>
                  <a:lnTo>
                    <a:pt x="36" y="124"/>
                  </a:lnTo>
                  <a:lnTo>
                    <a:pt x="54" y="132"/>
                  </a:lnTo>
                  <a:lnTo>
                    <a:pt x="42" y="74"/>
                  </a:lnTo>
                  <a:lnTo>
                    <a:pt x="80" y="18"/>
                  </a:lnTo>
                  <a:lnTo>
                    <a:pt x="80" y="18"/>
                  </a:lnTo>
                  <a:lnTo>
                    <a:pt x="62" y="8"/>
                  </a:lnTo>
                  <a:lnTo>
                    <a:pt x="46" y="2"/>
                  </a:lnTo>
                  <a:lnTo>
                    <a:pt x="40" y="0"/>
                  </a:lnTo>
                  <a:lnTo>
                    <a:pt x="32" y="0"/>
                  </a:lnTo>
                  <a:lnTo>
                    <a:pt x="36" y="72"/>
                  </a:lnTo>
                  <a:close/>
                </a:path>
              </a:pathLst>
            </a:custGeom>
            <a:solidFill>
              <a:srgbClr val="3F6E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9" name="Freeform 225"/>
            <p:cNvSpPr>
              <a:spLocks/>
            </p:cNvSpPr>
            <p:nvPr/>
          </p:nvSpPr>
          <p:spPr bwMode="auto">
            <a:xfrm>
              <a:off x="3622683" y="4800879"/>
              <a:ext cx="47723" cy="104467"/>
            </a:xfrm>
            <a:custGeom>
              <a:avLst/>
              <a:gdLst/>
              <a:ahLst/>
              <a:cxnLst>
                <a:cxn ang="0">
                  <a:pos x="22" y="68"/>
                </a:cxn>
                <a:cxn ang="0">
                  <a:pos x="0" y="120"/>
                </a:cxn>
                <a:cxn ang="0">
                  <a:pos x="0" y="120"/>
                </a:cxn>
                <a:cxn ang="0">
                  <a:pos x="20" y="118"/>
                </a:cxn>
                <a:cxn ang="0">
                  <a:pos x="58" y="116"/>
                </a:cxn>
                <a:cxn ang="0">
                  <a:pos x="30" y="66"/>
                </a:cxn>
                <a:cxn ang="0">
                  <a:pos x="50" y="6"/>
                </a:cxn>
                <a:cxn ang="0">
                  <a:pos x="50" y="6"/>
                </a:cxn>
                <a:cxn ang="0">
                  <a:pos x="30" y="0"/>
                </a:cxn>
                <a:cxn ang="0">
                  <a:pos x="14" y="0"/>
                </a:cxn>
                <a:cxn ang="0">
                  <a:pos x="6" y="0"/>
                </a:cxn>
                <a:cxn ang="0">
                  <a:pos x="0" y="2"/>
                </a:cxn>
                <a:cxn ang="0">
                  <a:pos x="22" y="68"/>
                </a:cxn>
              </a:cxnLst>
              <a:rect l="0" t="0" r="r" b="b"/>
              <a:pathLst>
                <a:path w="58" h="120">
                  <a:moveTo>
                    <a:pt x="22" y="68"/>
                  </a:moveTo>
                  <a:lnTo>
                    <a:pt x="0" y="120"/>
                  </a:lnTo>
                  <a:lnTo>
                    <a:pt x="0" y="120"/>
                  </a:lnTo>
                  <a:lnTo>
                    <a:pt x="20" y="118"/>
                  </a:lnTo>
                  <a:lnTo>
                    <a:pt x="58" y="116"/>
                  </a:lnTo>
                  <a:lnTo>
                    <a:pt x="30" y="66"/>
                  </a:lnTo>
                  <a:lnTo>
                    <a:pt x="50" y="6"/>
                  </a:lnTo>
                  <a:lnTo>
                    <a:pt x="50" y="6"/>
                  </a:lnTo>
                  <a:lnTo>
                    <a:pt x="30" y="0"/>
                  </a:lnTo>
                  <a:lnTo>
                    <a:pt x="14" y="0"/>
                  </a:lnTo>
                  <a:lnTo>
                    <a:pt x="6" y="0"/>
                  </a:lnTo>
                  <a:lnTo>
                    <a:pt x="0" y="2"/>
                  </a:lnTo>
                  <a:lnTo>
                    <a:pt x="22" y="6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0" name="Freeform 226"/>
            <p:cNvSpPr>
              <a:spLocks/>
            </p:cNvSpPr>
            <p:nvPr/>
          </p:nvSpPr>
          <p:spPr bwMode="auto">
            <a:xfrm>
              <a:off x="3843197" y="4907087"/>
              <a:ext cx="87218" cy="109690"/>
            </a:xfrm>
            <a:custGeom>
              <a:avLst/>
              <a:gdLst/>
              <a:ahLst/>
              <a:cxnLst>
                <a:cxn ang="0">
                  <a:pos x="54" y="58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30" y="12"/>
                </a:cxn>
                <a:cxn ang="0">
                  <a:pos x="16" y="22"/>
                </a:cxn>
                <a:cxn ang="0">
                  <a:pos x="0" y="32"/>
                </a:cxn>
                <a:cxn ang="0">
                  <a:pos x="50" y="62"/>
                </a:cxn>
                <a:cxn ang="0">
                  <a:pos x="62" y="126"/>
                </a:cxn>
                <a:cxn ang="0">
                  <a:pos x="62" y="126"/>
                </a:cxn>
                <a:cxn ang="0">
                  <a:pos x="80" y="120"/>
                </a:cxn>
                <a:cxn ang="0">
                  <a:pos x="96" y="112"/>
                </a:cxn>
                <a:cxn ang="0">
                  <a:pos x="102" y="108"/>
                </a:cxn>
                <a:cxn ang="0">
                  <a:pos x="106" y="104"/>
                </a:cxn>
                <a:cxn ang="0">
                  <a:pos x="54" y="58"/>
                </a:cxn>
              </a:cxnLst>
              <a:rect l="0" t="0" r="r" b="b"/>
              <a:pathLst>
                <a:path w="106" h="126">
                  <a:moveTo>
                    <a:pt x="54" y="58"/>
                  </a:moveTo>
                  <a:lnTo>
                    <a:pt x="46" y="0"/>
                  </a:lnTo>
                  <a:lnTo>
                    <a:pt x="46" y="0"/>
                  </a:lnTo>
                  <a:lnTo>
                    <a:pt x="30" y="12"/>
                  </a:lnTo>
                  <a:lnTo>
                    <a:pt x="16" y="22"/>
                  </a:lnTo>
                  <a:lnTo>
                    <a:pt x="0" y="32"/>
                  </a:lnTo>
                  <a:lnTo>
                    <a:pt x="50" y="62"/>
                  </a:lnTo>
                  <a:lnTo>
                    <a:pt x="62" y="126"/>
                  </a:lnTo>
                  <a:lnTo>
                    <a:pt x="62" y="126"/>
                  </a:lnTo>
                  <a:lnTo>
                    <a:pt x="80" y="120"/>
                  </a:lnTo>
                  <a:lnTo>
                    <a:pt x="96" y="112"/>
                  </a:lnTo>
                  <a:lnTo>
                    <a:pt x="102" y="108"/>
                  </a:lnTo>
                  <a:lnTo>
                    <a:pt x="106" y="104"/>
                  </a:lnTo>
                  <a:lnTo>
                    <a:pt x="54" y="58"/>
                  </a:lnTo>
                  <a:close/>
                </a:path>
              </a:pathLst>
            </a:custGeom>
            <a:solidFill>
              <a:srgbClr val="B3B17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1" name="Freeform 227"/>
            <p:cNvSpPr>
              <a:spLocks/>
            </p:cNvSpPr>
            <p:nvPr/>
          </p:nvSpPr>
          <p:spPr bwMode="auto">
            <a:xfrm>
              <a:off x="3509135" y="4856594"/>
              <a:ext cx="87218" cy="109690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30" y="14"/>
                </a:cxn>
                <a:cxn ang="0">
                  <a:pos x="16" y="24"/>
                </a:cxn>
                <a:cxn ang="0">
                  <a:pos x="0" y="34"/>
                </a:cxn>
                <a:cxn ang="0">
                  <a:pos x="50" y="64"/>
                </a:cxn>
                <a:cxn ang="0">
                  <a:pos x="62" y="126"/>
                </a:cxn>
                <a:cxn ang="0">
                  <a:pos x="62" y="126"/>
                </a:cxn>
                <a:cxn ang="0">
                  <a:pos x="80" y="120"/>
                </a:cxn>
                <a:cxn ang="0">
                  <a:pos x="96" y="114"/>
                </a:cxn>
                <a:cxn ang="0">
                  <a:pos x="102" y="110"/>
                </a:cxn>
                <a:cxn ang="0">
                  <a:pos x="106" y="104"/>
                </a:cxn>
                <a:cxn ang="0">
                  <a:pos x="52" y="56"/>
                </a:cxn>
              </a:cxnLst>
              <a:rect l="0" t="0" r="r" b="b"/>
              <a:pathLst>
                <a:path w="106" h="126">
                  <a:moveTo>
                    <a:pt x="52" y="56"/>
                  </a:moveTo>
                  <a:lnTo>
                    <a:pt x="46" y="0"/>
                  </a:lnTo>
                  <a:lnTo>
                    <a:pt x="46" y="0"/>
                  </a:lnTo>
                  <a:lnTo>
                    <a:pt x="30" y="14"/>
                  </a:lnTo>
                  <a:lnTo>
                    <a:pt x="16" y="24"/>
                  </a:lnTo>
                  <a:lnTo>
                    <a:pt x="0" y="34"/>
                  </a:lnTo>
                  <a:lnTo>
                    <a:pt x="50" y="64"/>
                  </a:lnTo>
                  <a:lnTo>
                    <a:pt x="62" y="126"/>
                  </a:lnTo>
                  <a:lnTo>
                    <a:pt x="62" y="126"/>
                  </a:lnTo>
                  <a:lnTo>
                    <a:pt x="80" y="120"/>
                  </a:lnTo>
                  <a:lnTo>
                    <a:pt x="96" y="114"/>
                  </a:lnTo>
                  <a:lnTo>
                    <a:pt x="102" y="110"/>
                  </a:lnTo>
                  <a:lnTo>
                    <a:pt x="106" y="104"/>
                  </a:lnTo>
                  <a:lnTo>
                    <a:pt x="52" y="56"/>
                  </a:lnTo>
                  <a:close/>
                </a:path>
              </a:pathLst>
            </a:custGeom>
            <a:solidFill>
              <a:srgbClr val="B3B17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2" name="Freeform 228"/>
            <p:cNvSpPr>
              <a:spLocks/>
            </p:cNvSpPr>
            <p:nvPr/>
          </p:nvSpPr>
          <p:spPr bwMode="auto">
            <a:xfrm>
              <a:off x="3639140" y="4854853"/>
              <a:ext cx="8228" cy="3482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4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0" y="4"/>
                </a:cxn>
              </a:cxnLst>
              <a:rect l="0" t="0" r="r" b="b"/>
              <a:pathLst>
                <a:path w="10" h="4">
                  <a:moveTo>
                    <a:pt x="0" y="4"/>
                  </a:moveTo>
                  <a:lnTo>
                    <a:pt x="0" y="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3" name="Rectangle 229"/>
            <p:cNvSpPr>
              <a:spLocks noChangeArrowheads="1"/>
            </p:cNvSpPr>
            <p:nvPr/>
          </p:nvSpPr>
          <p:spPr bwMode="auto">
            <a:xfrm>
              <a:off x="3639140" y="4860076"/>
              <a:ext cx="8228" cy="8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4" name="Freeform 230"/>
            <p:cNvSpPr>
              <a:spLocks/>
            </p:cNvSpPr>
            <p:nvPr/>
          </p:nvSpPr>
          <p:spPr bwMode="auto">
            <a:xfrm>
              <a:off x="3435082" y="4901863"/>
              <a:ext cx="6583" cy="522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8" y="6"/>
                </a:cxn>
                <a:cxn ang="0">
                  <a:pos x="8" y="4"/>
                </a:cxn>
                <a:cxn ang="0">
                  <a:pos x="0" y="0"/>
                </a:cxn>
              </a:cxnLst>
              <a:rect l="0" t="0" r="r" b="b"/>
              <a:pathLst>
                <a:path w="8" h="6">
                  <a:moveTo>
                    <a:pt x="0" y="0"/>
                  </a:moveTo>
                  <a:lnTo>
                    <a:pt x="0" y="0"/>
                  </a:lnTo>
                  <a:lnTo>
                    <a:pt x="8" y="6"/>
                  </a:lnTo>
                  <a:lnTo>
                    <a:pt x="8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5" name="Freeform 231"/>
            <p:cNvSpPr>
              <a:spLocks/>
            </p:cNvSpPr>
            <p:nvPr/>
          </p:nvSpPr>
          <p:spPr bwMode="auto">
            <a:xfrm>
              <a:off x="3433437" y="4903604"/>
              <a:ext cx="6583" cy="522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6" y="6"/>
                </a:cxn>
                <a:cxn ang="0">
                  <a:pos x="8" y="6"/>
                </a:cxn>
                <a:cxn ang="0">
                  <a:pos x="0" y="0"/>
                </a:cxn>
              </a:cxnLst>
              <a:rect l="0" t="0" r="r" b="b"/>
              <a:pathLst>
                <a:path w="8" h="6">
                  <a:moveTo>
                    <a:pt x="0" y="0"/>
                  </a:moveTo>
                  <a:lnTo>
                    <a:pt x="0" y="0"/>
                  </a:lnTo>
                  <a:lnTo>
                    <a:pt x="6" y="6"/>
                  </a:lnTo>
                  <a:lnTo>
                    <a:pt x="8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6" name="Rectangle 232"/>
            <p:cNvSpPr>
              <a:spLocks noChangeArrowheads="1"/>
            </p:cNvSpPr>
            <p:nvPr/>
          </p:nvSpPr>
          <p:spPr bwMode="auto">
            <a:xfrm>
              <a:off x="3397233" y="4806102"/>
              <a:ext cx="823" cy="870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7" name="Freeform 233"/>
            <p:cNvSpPr>
              <a:spLocks/>
            </p:cNvSpPr>
            <p:nvPr/>
          </p:nvSpPr>
          <p:spPr bwMode="auto">
            <a:xfrm>
              <a:off x="3393942" y="4806102"/>
              <a:ext cx="1646" cy="8706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2" y="0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2" y="0"/>
                </a:cxn>
              </a:cxnLst>
              <a:rect l="0" t="0" r="r" b="b"/>
              <a:pathLst>
                <a:path w="2" h="10">
                  <a:moveTo>
                    <a:pt x="2" y="0"/>
                  </a:moveTo>
                  <a:lnTo>
                    <a:pt x="2" y="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8" name="Freeform 234"/>
            <p:cNvSpPr>
              <a:spLocks/>
            </p:cNvSpPr>
            <p:nvPr/>
          </p:nvSpPr>
          <p:spPr bwMode="auto">
            <a:xfrm>
              <a:off x="3548630" y="4905345"/>
              <a:ext cx="4937" cy="6964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8"/>
                </a:cxn>
                <a:cxn ang="0">
                  <a:pos x="6" y="0"/>
                </a:cxn>
                <a:cxn ang="0">
                  <a:pos x="4" y="0"/>
                </a:cxn>
                <a:cxn ang="0">
                  <a:pos x="0" y="8"/>
                </a:cxn>
              </a:cxnLst>
              <a:rect l="0" t="0" r="r" b="b"/>
              <a:pathLst>
                <a:path w="6" h="8">
                  <a:moveTo>
                    <a:pt x="0" y="8"/>
                  </a:moveTo>
                  <a:lnTo>
                    <a:pt x="0" y="8"/>
                  </a:lnTo>
                  <a:lnTo>
                    <a:pt x="6" y="0"/>
                  </a:lnTo>
                  <a:lnTo>
                    <a:pt x="4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9" name="Freeform 235"/>
            <p:cNvSpPr>
              <a:spLocks/>
            </p:cNvSpPr>
            <p:nvPr/>
          </p:nvSpPr>
          <p:spPr bwMode="auto">
            <a:xfrm>
              <a:off x="3548630" y="4907087"/>
              <a:ext cx="6583" cy="6964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2" y="8"/>
                </a:cxn>
                <a:cxn ang="0">
                  <a:pos x="8" y="2"/>
                </a:cxn>
                <a:cxn ang="0">
                  <a:pos x="8" y="0"/>
                </a:cxn>
                <a:cxn ang="0">
                  <a:pos x="0" y="8"/>
                </a:cxn>
              </a:cxnLst>
              <a:rect l="0" t="0" r="r" b="b"/>
              <a:pathLst>
                <a:path w="8" h="8">
                  <a:moveTo>
                    <a:pt x="0" y="8"/>
                  </a:moveTo>
                  <a:lnTo>
                    <a:pt x="2" y="8"/>
                  </a:lnTo>
                  <a:lnTo>
                    <a:pt x="8" y="2"/>
                  </a:lnTo>
                  <a:lnTo>
                    <a:pt x="8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0" name="Freeform 236"/>
            <p:cNvSpPr>
              <a:spLocks/>
            </p:cNvSpPr>
            <p:nvPr/>
          </p:nvSpPr>
          <p:spPr bwMode="auto">
            <a:xfrm>
              <a:off x="3726358" y="4894899"/>
              <a:ext cx="8228" cy="1741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10" y="2"/>
                </a:cxn>
                <a:cxn ang="0">
                  <a:pos x="0" y="0"/>
                </a:cxn>
                <a:cxn ang="0">
                  <a:pos x="0" y="2"/>
                </a:cxn>
                <a:cxn ang="0">
                  <a:pos x="10" y="2"/>
                </a:cxn>
              </a:cxnLst>
              <a:rect l="0" t="0" r="r" b="b"/>
              <a:pathLst>
                <a:path w="10" h="2">
                  <a:moveTo>
                    <a:pt x="10" y="2"/>
                  </a:moveTo>
                  <a:lnTo>
                    <a:pt x="10" y="2"/>
                  </a:lnTo>
                  <a:lnTo>
                    <a:pt x="0" y="0"/>
                  </a:lnTo>
                  <a:lnTo>
                    <a:pt x="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1" name="Freeform 237"/>
            <p:cNvSpPr>
              <a:spLocks/>
            </p:cNvSpPr>
            <p:nvPr/>
          </p:nvSpPr>
          <p:spPr bwMode="auto">
            <a:xfrm>
              <a:off x="3728003" y="4891416"/>
              <a:ext cx="8228" cy="5223"/>
            </a:xfrm>
            <a:custGeom>
              <a:avLst/>
              <a:gdLst/>
              <a:ahLst/>
              <a:cxnLst>
                <a:cxn ang="0">
                  <a:pos x="10" y="6"/>
                </a:cxn>
                <a:cxn ang="0">
                  <a:pos x="10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0" y="6"/>
                </a:cxn>
              </a:cxnLst>
              <a:rect l="0" t="0" r="r" b="b"/>
              <a:pathLst>
                <a:path w="10" h="6">
                  <a:moveTo>
                    <a:pt x="10" y="6"/>
                  </a:moveTo>
                  <a:lnTo>
                    <a:pt x="10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2" name="Rectangle 238"/>
            <p:cNvSpPr>
              <a:spLocks noChangeArrowheads="1"/>
            </p:cNvSpPr>
            <p:nvPr/>
          </p:nvSpPr>
          <p:spPr bwMode="auto">
            <a:xfrm>
              <a:off x="3798765" y="4966284"/>
              <a:ext cx="8228" cy="8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3" name="Freeform 239"/>
            <p:cNvSpPr>
              <a:spLocks/>
            </p:cNvSpPr>
            <p:nvPr/>
          </p:nvSpPr>
          <p:spPr bwMode="auto">
            <a:xfrm>
              <a:off x="3798765" y="4962802"/>
              <a:ext cx="8228" cy="1741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1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0" y="2"/>
                </a:cxn>
              </a:cxnLst>
              <a:rect l="0" t="0" r="r" b="b"/>
              <a:pathLst>
                <a:path w="10" h="2">
                  <a:moveTo>
                    <a:pt x="10" y="2"/>
                  </a:moveTo>
                  <a:lnTo>
                    <a:pt x="1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4" name="Freeform 240"/>
            <p:cNvSpPr>
              <a:spLocks/>
            </p:cNvSpPr>
            <p:nvPr/>
          </p:nvSpPr>
          <p:spPr bwMode="auto">
            <a:xfrm>
              <a:off x="3882692" y="4955838"/>
              <a:ext cx="6583" cy="6964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2" y="8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0" y="6"/>
                </a:cxn>
              </a:cxnLst>
              <a:rect l="0" t="0" r="r" b="b"/>
              <a:pathLst>
                <a:path w="8" h="8">
                  <a:moveTo>
                    <a:pt x="0" y="6"/>
                  </a:moveTo>
                  <a:lnTo>
                    <a:pt x="2" y="8"/>
                  </a:lnTo>
                  <a:lnTo>
                    <a:pt x="8" y="0"/>
                  </a:lnTo>
                  <a:lnTo>
                    <a:pt x="8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5" name="Freeform 241"/>
            <p:cNvSpPr>
              <a:spLocks/>
            </p:cNvSpPr>
            <p:nvPr/>
          </p:nvSpPr>
          <p:spPr bwMode="auto">
            <a:xfrm>
              <a:off x="3884338" y="4959320"/>
              <a:ext cx="6583" cy="5223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0" y="6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0" y="6"/>
                </a:cxn>
              </a:cxnLst>
              <a:rect l="0" t="0" r="r" b="b"/>
              <a:pathLst>
                <a:path w="8" h="6">
                  <a:moveTo>
                    <a:pt x="0" y="6"/>
                  </a:moveTo>
                  <a:lnTo>
                    <a:pt x="0" y="6"/>
                  </a:lnTo>
                  <a:lnTo>
                    <a:pt x="8" y="0"/>
                  </a:lnTo>
                  <a:lnTo>
                    <a:pt x="8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6" name="Freeform 242"/>
            <p:cNvSpPr>
              <a:spLocks/>
            </p:cNvSpPr>
            <p:nvPr/>
          </p:nvSpPr>
          <p:spPr bwMode="auto">
            <a:xfrm>
              <a:off x="3925478" y="4807843"/>
              <a:ext cx="1646" cy="10447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2" y="12"/>
                </a:cxn>
                <a:cxn ang="0">
                  <a:pos x="0" y="0"/>
                </a:cxn>
                <a:cxn ang="0">
                  <a:pos x="0" y="2"/>
                </a:cxn>
                <a:cxn ang="0">
                  <a:pos x="0" y="12"/>
                </a:cxn>
              </a:cxnLst>
              <a:rect l="0" t="0" r="r" b="b"/>
              <a:pathLst>
                <a:path w="2" h="12">
                  <a:moveTo>
                    <a:pt x="0" y="12"/>
                  </a:moveTo>
                  <a:lnTo>
                    <a:pt x="2" y="12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7" name="Freeform 243"/>
            <p:cNvSpPr>
              <a:spLocks/>
            </p:cNvSpPr>
            <p:nvPr/>
          </p:nvSpPr>
          <p:spPr bwMode="auto">
            <a:xfrm>
              <a:off x="3927124" y="4809584"/>
              <a:ext cx="1646" cy="8706"/>
            </a:xfrm>
            <a:custGeom>
              <a:avLst/>
              <a:gdLst/>
              <a:ahLst/>
              <a:cxnLst>
                <a:cxn ang="0">
                  <a:pos x="0" y="10"/>
                </a:cxn>
                <a:cxn ang="0">
                  <a:pos x="2" y="10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0" y="10"/>
                </a:cxn>
              </a:cxnLst>
              <a:rect l="0" t="0" r="r" b="b"/>
              <a:pathLst>
                <a:path w="2" h="10">
                  <a:moveTo>
                    <a:pt x="0" y="10"/>
                  </a:moveTo>
                  <a:lnTo>
                    <a:pt x="2" y="1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8" name="Freeform 244"/>
            <p:cNvSpPr>
              <a:spLocks/>
            </p:cNvSpPr>
            <p:nvPr/>
          </p:nvSpPr>
          <p:spPr bwMode="auto">
            <a:xfrm>
              <a:off x="3918896" y="4887934"/>
              <a:ext cx="1646" cy="8706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2" y="0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2" y="0"/>
                </a:cxn>
              </a:cxnLst>
              <a:rect l="0" t="0" r="r" b="b"/>
              <a:pathLst>
                <a:path w="2" h="10">
                  <a:moveTo>
                    <a:pt x="2" y="0"/>
                  </a:moveTo>
                  <a:lnTo>
                    <a:pt x="2" y="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9" name="Freeform 245"/>
            <p:cNvSpPr>
              <a:spLocks/>
            </p:cNvSpPr>
            <p:nvPr/>
          </p:nvSpPr>
          <p:spPr bwMode="auto">
            <a:xfrm>
              <a:off x="3913959" y="4886193"/>
              <a:ext cx="4937" cy="8706"/>
            </a:xfrm>
            <a:custGeom>
              <a:avLst/>
              <a:gdLst/>
              <a:ahLst/>
              <a:cxnLst>
                <a:cxn ang="0">
                  <a:pos x="6" y="0"/>
                </a:cxn>
                <a:cxn ang="0">
                  <a:pos x="6" y="0"/>
                </a:cxn>
                <a:cxn ang="0">
                  <a:pos x="0" y="10"/>
                </a:cxn>
                <a:cxn ang="0">
                  <a:pos x="2" y="10"/>
                </a:cxn>
                <a:cxn ang="0">
                  <a:pos x="6" y="0"/>
                </a:cxn>
              </a:cxnLst>
              <a:rect l="0" t="0" r="r" b="b"/>
              <a:pathLst>
                <a:path w="6" h="10">
                  <a:moveTo>
                    <a:pt x="6" y="0"/>
                  </a:moveTo>
                  <a:lnTo>
                    <a:pt x="6" y="0"/>
                  </a:lnTo>
                  <a:lnTo>
                    <a:pt x="0" y="10"/>
                  </a:lnTo>
                  <a:lnTo>
                    <a:pt x="2" y="1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32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32656"/>
            <a:ext cx="355042" cy="495672"/>
          </a:xfrm>
          <a:prstGeom prst="rect">
            <a:avLst/>
          </a:prstGeom>
          <a:noFill/>
        </p:spPr>
      </p:pic>
      <p:pic>
        <p:nvPicPr>
          <p:cNvPr id="433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692696"/>
            <a:ext cx="361047" cy="504056"/>
          </a:xfrm>
          <a:prstGeom prst="rect">
            <a:avLst/>
          </a:prstGeom>
          <a:noFill/>
        </p:spPr>
      </p:pic>
      <p:pic>
        <p:nvPicPr>
          <p:cNvPr id="434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1268760"/>
            <a:ext cx="585376" cy="817240"/>
          </a:xfrm>
          <a:prstGeom prst="rect">
            <a:avLst/>
          </a:prstGeom>
          <a:noFill/>
        </p:spPr>
      </p:pic>
      <p:grpSp>
        <p:nvGrpSpPr>
          <p:cNvPr id="568" name="Skupina 567"/>
          <p:cNvGrpSpPr/>
          <p:nvPr/>
        </p:nvGrpSpPr>
        <p:grpSpPr>
          <a:xfrm>
            <a:off x="2123728" y="3029942"/>
            <a:ext cx="180000" cy="255042"/>
            <a:chOff x="5508104" y="3501008"/>
            <a:chExt cx="1641251" cy="2127250"/>
          </a:xfrm>
        </p:grpSpPr>
        <p:grpSp>
          <p:nvGrpSpPr>
            <p:cNvPr id="513" name="Skupina 512"/>
            <p:cNvGrpSpPr/>
            <p:nvPr/>
          </p:nvGrpSpPr>
          <p:grpSpPr>
            <a:xfrm>
              <a:off x="5508104" y="3501008"/>
              <a:ext cx="735013" cy="2127250"/>
              <a:chOff x="6769100" y="2239963"/>
              <a:chExt cx="735013" cy="2127250"/>
            </a:xfrm>
          </p:grpSpPr>
          <p:sp>
            <p:nvSpPr>
              <p:cNvPr id="1278" name="Freeform 254"/>
              <p:cNvSpPr>
                <a:spLocks/>
              </p:cNvSpPr>
              <p:nvPr/>
            </p:nvSpPr>
            <p:spPr bwMode="auto">
              <a:xfrm>
                <a:off x="6791325" y="2928938"/>
                <a:ext cx="688975" cy="1249363"/>
              </a:xfrm>
              <a:custGeom>
                <a:avLst/>
                <a:gdLst/>
                <a:ahLst/>
                <a:cxnLst>
                  <a:cxn ang="0">
                    <a:pos x="106" y="53"/>
                  </a:cxn>
                  <a:cxn ang="0">
                    <a:pos x="65" y="94"/>
                  </a:cxn>
                  <a:cxn ang="0">
                    <a:pos x="18" y="159"/>
                  </a:cxn>
                  <a:cxn ang="0">
                    <a:pos x="0" y="232"/>
                  </a:cxn>
                  <a:cxn ang="0">
                    <a:pos x="16" y="272"/>
                  </a:cxn>
                  <a:cxn ang="0">
                    <a:pos x="12" y="317"/>
                  </a:cxn>
                  <a:cxn ang="0">
                    <a:pos x="16" y="387"/>
                  </a:cxn>
                  <a:cxn ang="0">
                    <a:pos x="36" y="462"/>
                  </a:cxn>
                  <a:cxn ang="0">
                    <a:pos x="51" y="494"/>
                  </a:cxn>
                  <a:cxn ang="0">
                    <a:pos x="43" y="506"/>
                  </a:cxn>
                  <a:cxn ang="0">
                    <a:pos x="43" y="525"/>
                  </a:cxn>
                  <a:cxn ang="0">
                    <a:pos x="73" y="552"/>
                  </a:cxn>
                  <a:cxn ang="0">
                    <a:pos x="98" y="587"/>
                  </a:cxn>
                  <a:cxn ang="0">
                    <a:pos x="79" y="694"/>
                  </a:cxn>
                  <a:cxn ang="0">
                    <a:pos x="94" y="747"/>
                  </a:cxn>
                  <a:cxn ang="0">
                    <a:pos x="133" y="754"/>
                  </a:cxn>
                  <a:cxn ang="0">
                    <a:pos x="204" y="767"/>
                  </a:cxn>
                  <a:cxn ang="0">
                    <a:pos x="302" y="778"/>
                  </a:cxn>
                  <a:cxn ang="0">
                    <a:pos x="417" y="786"/>
                  </a:cxn>
                  <a:cxn ang="0">
                    <a:pos x="544" y="786"/>
                  </a:cxn>
                  <a:cxn ang="0">
                    <a:pos x="675" y="775"/>
                  </a:cxn>
                  <a:cxn ang="0">
                    <a:pos x="805" y="748"/>
                  </a:cxn>
                  <a:cxn ang="0">
                    <a:pos x="867" y="721"/>
                  </a:cxn>
                  <a:cxn ang="0">
                    <a:pos x="865" y="665"/>
                  </a:cxn>
                  <a:cxn ang="0">
                    <a:pos x="854" y="575"/>
                  </a:cxn>
                  <a:cxn ang="0">
                    <a:pos x="820" y="477"/>
                  </a:cxn>
                  <a:cxn ang="0">
                    <a:pos x="795" y="395"/>
                  </a:cxn>
                  <a:cxn ang="0">
                    <a:pos x="818" y="346"/>
                  </a:cxn>
                  <a:cxn ang="0">
                    <a:pos x="854" y="235"/>
                  </a:cxn>
                  <a:cxn ang="0">
                    <a:pos x="842" y="116"/>
                  </a:cxn>
                  <a:cxn ang="0">
                    <a:pos x="724" y="42"/>
                  </a:cxn>
                  <a:cxn ang="0">
                    <a:pos x="705" y="38"/>
                  </a:cxn>
                  <a:cxn ang="0">
                    <a:pos x="650" y="28"/>
                  </a:cxn>
                  <a:cxn ang="0">
                    <a:pos x="572" y="16"/>
                  </a:cxn>
                  <a:cxn ang="0">
                    <a:pos x="478" y="5"/>
                  </a:cxn>
                  <a:cxn ang="0">
                    <a:pos x="374" y="0"/>
                  </a:cxn>
                  <a:cxn ang="0">
                    <a:pos x="274" y="2"/>
                  </a:cxn>
                  <a:cxn ang="0">
                    <a:pos x="184" y="17"/>
                  </a:cxn>
                  <a:cxn ang="0">
                    <a:pos x="114" y="47"/>
                  </a:cxn>
                </a:cxnLst>
                <a:rect l="0" t="0" r="r" b="b"/>
                <a:pathLst>
                  <a:path w="867" h="787">
                    <a:moveTo>
                      <a:pt x="114" y="47"/>
                    </a:moveTo>
                    <a:lnTo>
                      <a:pt x="106" y="53"/>
                    </a:lnTo>
                    <a:lnTo>
                      <a:pt x="88" y="70"/>
                    </a:lnTo>
                    <a:lnTo>
                      <a:pt x="65" y="94"/>
                    </a:lnTo>
                    <a:lnTo>
                      <a:pt x="39" y="124"/>
                    </a:lnTo>
                    <a:lnTo>
                      <a:pt x="18" y="159"/>
                    </a:lnTo>
                    <a:lnTo>
                      <a:pt x="2" y="195"/>
                    </a:lnTo>
                    <a:lnTo>
                      <a:pt x="0" y="232"/>
                    </a:lnTo>
                    <a:lnTo>
                      <a:pt x="16" y="265"/>
                    </a:lnTo>
                    <a:lnTo>
                      <a:pt x="16" y="272"/>
                    </a:lnTo>
                    <a:lnTo>
                      <a:pt x="14" y="289"/>
                    </a:lnTo>
                    <a:lnTo>
                      <a:pt x="12" y="317"/>
                    </a:lnTo>
                    <a:lnTo>
                      <a:pt x="12" y="350"/>
                    </a:lnTo>
                    <a:lnTo>
                      <a:pt x="16" y="387"/>
                    </a:lnTo>
                    <a:lnTo>
                      <a:pt x="22" y="425"/>
                    </a:lnTo>
                    <a:lnTo>
                      <a:pt x="36" y="462"/>
                    </a:lnTo>
                    <a:lnTo>
                      <a:pt x="53" y="493"/>
                    </a:lnTo>
                    <a:lnTo>
                      <a:pt x="51" y="494"/>
                    </a:lnTo>
                    <a:lnTo>
                      <a:pt x="47" y="499"/>
                    </a:lnTo>
                    <a:lnTo>
                      <a:pt x="43" y="506"/>
                    </a:lnTo>
                    <a:lnTo>
                      <a:pt x="41" y="514"/>
                    </a:lnTo>
                    <a:lnTo>
                      <a:pt x="43" y="525"/>
                    </a:lnTo>
                    <a:lnTo>
                      <a:pt x="53" y="539"/>
                    </a:lnTo>
                    <a:lnTo>
                      <a:pt x="73" y="552"/>
                    </a:lnTo>
                    <a:lnTo>
                      <a:pt x="104" y="567"/>
                    </a:lnTo>
                    <a:lnTo>
                      <a:pt x="98" y="587"/>
                    </a:lnTo>
                    <a:lnTo>
                      <a:pt x="86" y="635"/>
                    </a:lnTo>
                    <a:lnTo>
                      <a:pt x="79" y="694"/>
                    </a:lnTo>
                    <a:lnTo>
                      <a:pt x="88" y="746"/>
                    </a:lnTo>
                    <a:lnTo>
                      <a:pt x="94" y="747"/>
                    </a:lnTo>
                    <a:lnTo>
                      <a:pt x="108" y="750"/>
                    </a:lnTo>
                    <a:lnTo>
                      <a:pt x="133" y="754"/>
                    </a:lnTo>
                    <a:lnTo>
                      <a:pt x="165" y="760"/>
                    </a:lnTo>
                    <a:lnTo>
                      <a:pt x="204" y="767"/>
                    </a:lnTo>
                    <a:lnTo>
                      <a:pt x="249" y="772"/>
                    </a:lnTo>
                    <a:lnTo>
                      <a:pt x="302" y="778"/>
                    </a:lnTo>
                    <a:lnTo>
                      <a:pt x="356" y="782"/>
                    </a:lnTo>
                    <a:lnTo>
                      <a:pt x="417" y="786"/>
                    </a:lnTo>
                    <a:lnTo>
                      <a:pt x="480" y="787"/>
                    </a:lnTo>
                    <a:lnTo>
                      <a:pt x="544" y="786"/>
                    </a:lnTo>
                    <a:lnTo>
                      <a:pt x="609" y="782"/>
                    </a:lnTo>
                    <a:lnTo>
                      <a:pt x="675" y="775"/>
                    </a:lnTo>
                    <a:lnTo>
                      <a:pt x="742" y="763"/>
                    </a:lnTo>
                    <a:lnTo>
                      <a:pt x="805" y="748"/>
                    </a:lnTo>
                    <a:lnTo>
                      <a:pt x="867" y="729"/>
                    </a:lnTo>
                    <a:lnTo>
                      <a:pt x="867" y="721"/>
                    </a:lnTo>
                    <a:lnTo>
                      <a:pt x="867" y="699"/>
                    </a:lnTo>
                    <a:lnTo>
                      <a:pt x="865" y="665"/>
                    </a:lnTo>
                    <a:lnTo>
                      <a:pt x="861" y="623"/>
                    </a:lnTo>
                    <a:lnTo>
                      <a:pt x="854" y="575"/>
                    </a:lnTo>
                    <a:lnTo>
                      <a:pt x="840" y="525"/>
                    </a:lnTo>
                    <a:lnTo>
                      <a:pt x="820" y="477"/>
                    </a:lnTo>
                    <a:lnTo>
                      <a:pt x="795" y="431"/>
                    </a:lnTo>
                    <a:lnTo>
                      <a:pt x="795" y="395"/>
                    </a:lnTo>
                    <a:lnTo>
                      <a:pt x="803" y="382"/>
                    </a:lnTo>
                    <a:lnTo>
                      <a:pt x="818" y="346"/>
                    </a:lnTo>
                    <a:lnTo>
                      <a:pt x="838" y="294"/>
                    </a:lnTo>
                    <a:lnTo>
                      <a:pt x="854" y="235"/>
                    </a:lnTo>
                    <a:lnTo>
                      <a:pt x="857" y="173"/>
                    </a:lnTo>
                    <a:lnTo>
                      <a:pt x="842" y="116"/>
                    </a:lnTo>
                    <a:lnTo>
                      <a:pt x="799" y="71"/>
                    </a:lnTo>
                    <a:lnTo>
                      <a:pt x="724" y="42"/>
                    </a:lnTo>
                    <a:lnTo>
                      <a:pt x="719" y="41"/>
                    </a:lnTo>
                    <a:lnTo>
                      <a:pt x="705" y="38"/>
                    </a:lnTo>
                    <a:lnTo>
                      <a:pt x="681" y="34"/>
                    </a:lnTo>
                    <a:lnTo>
                      <a:pt x="650" y="28"/>
                    </a:lnTo>
                    <a:lnTo>
                      <a:pt x="615" y="22"/>
                    </a:lnTo>
                    <a:lnTo>
                      <a:pt x="572" y="16"/>
                    </a:lnTo>
                    <a:lnTo>
                      <a:pt x="527" y="10"/>
                    </a:lnTo>
                    <a:lnTo>
                      <a:pt x="478" y="5"/>
                    </a:lnTo>
                    <a:lnTo>
                      <a:pt x="427" y="2"/>
                    </a:lnTo>
                    <a:lnTo>
                      <a:pt x="374" y="0"/>
                    </a:lnTo>
                    <a:lnTo>
                      <a:pt x="323" y="0"/>
                    </a:lnTo>
                    <a:lnTo>
                      <a:pt x="274" y="2"/>
                    </a:lnTo>
                    <a:lnTo>
                      <a:pt x="227" y="8"/>
                    </a:lnTo>
                    <a:lnTo>
                      <a:pt x="184" y="17"/>
                    </a:lnTo>
                    <a:lnTo>
                      <a:pt x="147" y="30"/>
                    </a:lnTo>
                    <a:lnTo>
                      <a:pt x="114" y="4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 w="9525">
                <a:solidFill>
                  <a:schemeClr val="tx2">
                    <a:lumMod val="60000"/>
                    <a:lumOff val="40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3" name="Freeform 259"/>
              <p:cNvSpPr>
                <a:spLocks/>
              </p:cNvSpPr>
              <p:nvPr/>
            </p:nvSpPr>
            <p:spPr bwMode="auto">
              <a:xfrm>
                <a:off x="7458075" y="3671888"/>
                <a:ext cx="46038" cy="3794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1"/>
                  </a:cxn>
                  <a:cxn ang="0">
                    <a:pos x="27" y="76"/>
                  </a:cxn>
                  <a:cxn ang="0">
                    <a:pos x="43" y="153"/>
                  </a:cxn>
                  <a:cxn ang="0">
                    <a:pos x="47" y="239"/>
                  </a:cxn>
                  <a:cxn ang="0">
                    <a:pos x="49" y="233"/>
                  </a:cxn>
                  <a:cxn ang="0">
                    <a:pos x="53" y="215"/>
                  </a:cxn>
                  <a:cxn ang="0">
                    <a:pos x="57" y="189"/>
                  </a:cxn>
                  <a:cxn ang="0">
                    <a:pos x="59" y="156"/>
                  </a:cxn>
                  <a:cxn ang="0">
                    <a:pos x="55" y="118"/>
                  </a:cxn>
                  <a:cxn ang="0">
                    <a:pos x="47" y="78"/>
                  </a:cxn>
                  <a:cxn ang="0">
                    <a:pos x="29" y="38"/>
                  </a:cxn>
                  <a:cxn ang="0">
                    <a:pos x="0" y="0"/>
                  </a:cxn>
                </a:cxnLst>
                <a:rect l="0" t="0" r="r" b="b"/>
                <a:pathLst>
                  <a:path w="59" h="239">
                    <a:moveTo>
                      <a:pt x="0" y="0"/>
                    </a:moveTo>
                    <a:lnTo>
                      <a:pt x="8" y="21"/>
                    </a:lnTo>
                    <a:lnTo>
                      <a:pt x="27" y="76"/>
                    </a:lnTo>
                    <a:lnTo>
                      <a:pt x="43" y="153"/>
                    </a:lnTo>
                    <a:lnTo>
                      <a:pt x="47" y="239"/>
                    </a:lnTo>
                    <a:lnTo>
                      <a:pt x="49" y="233"/>
                    </a:lnTo>
                    <a:lnTo>
                      <a:pt x="53" y="215"/>
                    </a:lnTo>
                    <a:lnTo>
                      <a:pt x="57" y="189"/>
                    </a:lnTo>
                    <a:lnTo>
                      <a:pt x="59" y="156"/>
                    </a:lnTo>
                    <a:lnTo>
                      <a:pt x="55" y="118"/>
                    </a:lnTo>
                    <a:lnTo>
                      <a:pt x="47" y="78"/>
                    </a:lnTo>
                    <a:lnTo>
                      <a:pt x="29" y="3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5" name="Freeform 261"/>
              <p:cNvSpPr>
                <a:spLocks/>
              </p:cNvSpPr>
              <p:nvPr/>
            </p:nvSpPr>
            <p:spPr bwMode="auto">
              <a:xfrm>
                <a:off x="6886575" y="4108450"/>
                <a:ext cx="577850" cy="85725"/>
              </a:xfrm>
              <a:custGeom>
                <a:avLst/>
                <a:gdLst/>
                <a:ahLst/>
                <a:cxnLst>
                  <a:cxn ang="0">
                    <a:pos x="0" y="18"/>
                  </a:cxn>
                  <a:cxn ang="0">
                    <a:pos x="4" y="19"/>
                  </a:cxn>
                  <a:cxn ang="0">
                    <a:pos x="13" y="23"/>
                  </a:cxn>
                  <a:cxn ang="0">
                    <a:pos x="31" y="27"/>
                  </a:cxn>
                  <a:cxn ang="0">
                    <a:pos x="56" y="31"/>
                  </a:cxn>
                  <a:cxn ang="0">
                    <a:pos x="86" y="36"/>
                  </a:cxn>
                  <a:cxn ang="0">
                    <a:pos x="121" y="42"/>
                  </a:cxn>
                  <a:cxn ang="0">
                    <a:pos x="162" y="46"/>
                  </a:cxn>
                  <a:cxn ang="0">
                    <a:pos x="209" y="50"/>
                  </a:cxn>
                  <a:cxn ang="0">
                    <a:pos x="260" y="53"/>
                  </a:cxn>
                  <a:cxn ang="0">
                    <a:pos x="317" y="54"/>
                  </a:cxn>
                  <a:cxn ang="0">
                    <a:pos x="377" y="53"/>
                  </a:cxn>
                  <a:cxn ang="0">
                    <a:pos x="440" y="49"/>
                  </a:cxn>
                  <a:cxn ang="0">
                    <a:pos x="508" y="42"/>
                  </a:cxn>
                  <a:cxn ang="0">
                    <a:pos x="579" y="32"/>
                  </a:cxn>
                  <a:cxn ang="0">
                    <a:pos x="651" y="18"/>
                  </a:cxn>
                  <a:cxn ang="0">
                    <a:pos x="728" y="0"/>
                  </a:cxn>
                  <a:cxn ang="0">
                    <a:pos x="724" y="1"/>
                  </a:cxn>
                  <a:cxn ang="0">
                    <a:pos x="710" y="3"/>
                  </a:cxn>
                  <a:cxn ang="0">
                    <a:pos x="687" y="7"/>
                  </a:cxn>
                  <a:cxn ang="0">
                    <a:pos x="659" y="12"/>
                  </a:cxn>
                  <a:cxn ang="0">
                    <a:pos x="622" y="17"/>
                  </a:cxn>
                  <a:cxn ang="0">
                    <a:pos x="581" y="24"/>
                  </a:cxn>
                  <a:cxn ang="0">
                    <a:pos x="534" y="29"/>
                  </a:cxn>
                  <a:cxn ang="0">
                    <a:pos x="481" y="34"/>
                  </a:cxn>
                  <a:cxn ang="0">
                    <a:pos x="426" y="39"/>
                  </a:cxn>
                  <a:cxn ang="0">
                    <a:pos x="368" y="42"/>
                  </a:cxn>
                  <a:cxn ang="0">
                    <a:pos x="309" y="44"/>
                  </a:cxn>
                  <a:cxn ang="0">
                    <a:pos x="246" y="44"/>
                  </a:cxn>
                  <a:cxn ang="0">
                    <a:pos x="184" y="41"/>
                  </a:cxn>
                  <a:cxn ang="0">
                    <a:pos x="121" y="37"/>
                  </a:cxn>
                  <a:cxn ang="0">
                    <a:pos x="60" y="30"/>
                  </a:cxn>
                  <a:cxn ang="0">
                    <a:pos x="0" y="18"/>
                  </a:cxn>
                </a:cxnLst>
                <a:rect l="0" t="0" r="r" b="b"/>
                <a:pathLst>
                  <a:path w="728" h="54">
                    <a:moveTo>
                      <a:pt x="0" y="18"/>
                    </a:moveTo>
                    <a:lnTo>
                      <a:pt x="4" y="19"/>
                    </a:lnTo>
                    <a:lnTo>
                      <a:pt x="13" y="23"/>
                    </a:lnTo>
                    <a:lnTo>
                      <a:pt x="31" y="27"/>
                    </a:lnTo>
                    <a:lnTo>
                      <a:pt x="56" y="31"/>
                    </a:lnTo>
                    <a:lnTo>
                      <a:pt x="86" y="36"/>
                    </a:lnTo>
                    <a:lnTo>
                      <a:pt x="121" y="42"/>
                    </a:lnTo>
                    <a:lnTo>
                      <a:pt x="162" y="46"/>
                    </a:lnTo>
                    <a:lnTo>
                      <a:pt x="209" y="50"/>
                    </a:lnTo>
                    <a:lnTo>
                      <a:pt x="260" y="53"/>
                    </a:lnTo>
                    <a:lnTo>
                      <a:pt x="317" y="54"/>
                    </a:lnTo>
                    <a:lnTo>
                      <a:pt x="377" y="53"/>
                    </a:lnTo>
                    <a:lnTo>
                      <a:pt x="440" y="49"/>
                    </a:lnTo>
                    <a:lnTo>
                      <a:pt x="508" y="42"/>
                    </a:lnTo>
                    <a:lnTo>
                      <a:pt x="579" y="32"/>
                    </a:lnTo>
                    <a:lnTo>
                      <a:pt x="651" y="18"/>
                    </a:lnTo>
                    <a:lnTo>
                      <a:pt x="728" y="0"/>
                    </a:lnTo>
                    <a:lnTo>
                      <a:pt x="724" y="1"/>
                    </a:lnTo>
                    <a:lnTo>
                      <a:pt x="710" y="3"/>
                    </a:lnTo>
                    <a:lnTo>
                      <a:pt x="687" y="7"/>
                    </a:lnTo>
                    <a:lnTo>
                      <a:pt x="659" y="12"/>
                    </a:lnTo>
                    <a:lnTo>
                      <a:pt x="622" y="17"/>
                    </a:lnTo>
                    <a:lnTo>
                      <a:pt x="581" y="24"/>
                    </a:lnTo>
                    <a:lnTo>
                      <a:pt x="534" y="29"/>
                    </a:lnTo>
                    <a:lnTo>
                      <a:pt x="481" y="34"/>
                    </a:lnTo>
                    <a:lnTo>
                      <a:pt x="426" y="39"/>
                    </a:lnTo>
                    <a:lnTo>
                      <a:pt x="368" y="42"/>
                    </a:lnTo>
                    <a:lnTo>
                      <a:pt x="309" y="44"/>
                    </a:lnTo>
                    <a:lnTo>
                      <a:pt x="246" y="44"/>
                    </a:lnTo>
                    <a:lnTo>
                      <a:pt x="184" y="41"/>
                    </a:lnTo>
                    <a:lnTo>
                      <a:pt x="121" y="37"/>
                    </a:lnTo>
                    <a:lnTo>
                      <a:pt x="60" y="30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6" name="Freeform 262"/>
              <p:cNvSpPr>
                <a:spLocks/>
              </p:cNvSpPr>
              <p:nvPr/>
            </p:nvSpPr>
            <p:spPr bwMode="auto">
              <a:xfrm>
                <a:off x="7067550" y="4132263"/>
                <a:ext cx="198438" cy="220663"/>
              </a:xfrm>
              <a:custGeom>
                <a:avLst/>
                <a:gdLst/>
                <a:ahLst/>
                <a:cxnLst>
                  <a:cxn ang="0">
                    <a:pos x="172" y="0"/>
                  </a:cxn>
                  <a:cxn ang="0">
                    <a:pos x="178" y="2"/>
                  </a:cxn>
                  <a:cxn ang="0">
                    <a:pos x="189" y="9"/>
                  </a:cxn>
                  <a:cxn ang="0">
                    <a:pos x="209" y="22"/>
                  </a:cxn>
                  <a:cxn ang="0">
                    <a:pos x="229" y="42"/>
                  </a:cxn>
                  <a:cxn ang="0">
                    <a:pos x="231" y="43"/>
                  </a:cxn>
                  <a:cxn ang="0">
                    <a:pos x="233" y="46"/>
                  </a:cxn>
                  <a:cxn ang="0">
                    <a:pos x="238" y="50"/>
                  </a:cxn>
                  <a:cxn ang="0">
                    <a:pos x="248" y="53"/>
                  </a:cxn>
                  <a:cxn ang="0">
                    <a:pos x="246" y="55"/>
                  </a:cxn>
                  <a:cxn ang="0">
                    <a:pos x="240" y="59"/>
                  </a:cxn>
                  <a:cxn ang="0">
                    <a:pos x="233" y="64"/>
                  </a:cxn>
                  <a:cxn ang="0">
                    <a:pos x="227" y="66"/>
                  </a:cxn>
                  <a:cxn ang="0">
                    <a:pos x="227" y="73"/>
                  </a:cxn>
                  <a:cxn ang="0">
                    <a:pos x="225" y="89"/>
                  </a:cxn>
                  <a:cxn ang="0">
                    <a:pos x="215" y="107"/>
                  </a:cxn>
                  <a:cxn ang="0">
                    <a:pos x="195" y="120"/>
                  </a:cxn>
                  <a:cxn ang="0">
                    <a:pos x="191" y="121"/>
                  </a:cxn>
                  <a:cxn ang="0">
                    <a:pos x="180" y="125"/>
                  </a:cxn>
                  <a:cxn ang="0">
                    <a:pos x="164" y="130"/>
                  </a:cxn>
                  <a:cxn ang="0">
                    <a:pos x="146" y="134"/>
                  </a:cxn>
                  <a:cxn ang="0">
                    <a:pos x="125" y="138"/>
                  </a:cxn>
                  <a:cxn ang="0">
                    <a:pos x="105" y="139"/>
                  </a:cxn>
                  <a:cxn ang="0">
                    <a:pos x="88" y="137"/>
                  </a:cxn>
                  <a:cxn ang="0">
                    <a:pos x="74" y="131"/>
                  </a:cxn>
                  <a:cxn ang="0">
                    <a:pos x="70" y="128"/>
                  </a:cxn>
                  <a:cxn ang="0">
                    <a:pos x="58" y="120"/>
                  </a:cxn>
                  <a:cxn ang="0">
                    <a:pos x="41" y="108"/>
                  </a:cxn>
                  <a:cxn ang="0">
                    <a:pos x="25" y="93"/>
                  </a:cxn>
                  <a:cxn ang="0">
                    <a:pos x="9" y="76"/>
                  </a:cxn>
                  <a:cxn ang="0">
                    <a:pos x="0" y="60"/>
                  </a:cxn>
                  <a:cxn ang="0">
                    <a:pos x="0" y="44"/>
                  </a:cxn>
                  <a:cxn ang="0">
                    <a:pos x="9" y="30"/>
                  </a:cxn>
                  <a:cxn ang="0">
                    <a:pos x="13" y="31"/>
                  </a:cxn>
                  <a:cxn ang="0">
                    <a:pos x="23" y="32"/>
                  </a:cxn>
                  <a:cxn ang="0">
                    <a:pos x="39" y="34"/>
                  </a:cxn>
                  <a:cxn ang="0">
                    <a:pos x="58" y="34"/>
                  </a:cxn>
                  <a:cxn ang="0">
                    <a:pos x="84" y="32"/>
                  </a:cxn>
                  <a:cxn ang="0">
                    <a:pos x="111" y="27"/>
                  </a:cxn>
                  <a:cxn ang="0">
                    <a:pos x="141" y="17"/>
                  </a:cxn>
                  <a:cxn ang="0">
                    <a:pos x="172" y="0"/>
                  </a:cxn>
                </a:cxnLst>
                <a:rect l="0" t="0" r="r" b="b"/>
                <a:pathLst>
                  <a:path w="248" h="139">
                    <a:moveTo>
                      <a:pt x="172" y="0"/>
                    </a:moveTo>
                    <a:lnTo>
                      <a:pt x="178" y="2"/>
                    </a:lnTo>
                    <a:lnTo>
                      <a:pt x="189" y="9"/>
                    </a:lnTo>
                    <a:lnTo>
                      <a:pt x="209" y="22"/>
                    </a:lnTo>
                    <a:lnTo>
                      <a:pt x="229" y="42"/>
                    </a:lnTo>
                    <a:lnTo>
                      <a:pt x="231" y="43"/>
                    </a:lnTo>
                    <a:lnTo>
                      <a:pt x="233" y="46"/>
                    </a:lnTo>
                    <a:lnTo>
                      <a:pt x="238" y="50"/>
                    </a:lnTo>
                    <a:lnTo>
                      <a:pt x="248" y="53"/>
                    </a:lnTo>
                    <a:lnTo>
                      <a:pt x="246" y="55"/>
                    </a:lnTo>
                    <a:lnTo>
                      <a:pt x="240" y="59"/>
                    </a:lnTo>
                    <a:lnTo>
                      <a:pt x="233" y="64"/>
                    </a:lnTo>
                    <a:lnTo>
                      <a:pt x="227" y="66"/>
                    </a:lnTo>
                    <a:lnTo>
                      <a:pt x="227" y="73"/>
                    </a:lnTo>
                    <a:lnTo>
                      <a:pt x="225" y="89"/>
                    </a:lnTo>
                    <a:lnTo>
                      <a:pt x="215" y="107"/>
                    </a:lnTo>
                    <a:lnTo>
                      <a:pt x="195" y="120"/>
                    </a:lnTo>
                    <a:lnTo>
                      <a:pt x="191" y="121"/>
                    </a:lnTo>
                    <a:lnTo>
                      <a:pt x="180" y="125"/>
                    </a:lnTo>
                    <a:lnTo>
                      <a:pt x="164" y="130"/>
                    </a:lnTo>
                    <a:lnTo>
                      <a:pt x="146" y="134"/>
                    </a:lnTo>
                    <a:lnTo>
                      <a:pt x="125" y="138"/>
                    </a:lnTo>
                    <a:lnTo>
                      <a:pt x="105" y="139"/>
                    </a:lnTo>
                    <a:lnTo>
                      <a:pt x="88" y="137"/>
                    </a:lnTo>
                    <a:lnTo>
                      <a:pt x="74" y="131"/>
                    </a:lnTo>
                    <a:lnTo>
                      <a:pt x="70" y="128"/>
                    </a:lnTo>
                    <a:lnTo>
                      <a:pt x="58" y="120"/>
                    </a:lnTo>
                    <a:lnTo>
                      <a:pt x="41" y="108"/>
                    </a:lnTo>
                    <a:lnTo>
                      <a:pt x="25" y="93"/>
                    </a:lnTo>
                    <a:lnTo>
                      <a:pt x="9" y="76"/>
                    </a:lnTo>
                    <a:lnTo>
                      <a:pt x="0" y="60"/>
                    </a:lnTo>
                    <a:lnTo>
                      <a:pt x="0" y="44"/>
                    </a:lnTo>
                    <a:lnTo>
                      <a:pt x="9" y="30"/>
                    </a:lnTo>
                    <a:lnTo>
                      <a:pt x="13" y="31"/>
                    </a:lnTo>
                    <a:lnTo>
                      <a:pt x="23" y="32"/>
                    </a:lnTo>
                    <a:lnTo>
                      <a:pt x="39" y="34"/>
                    </a:lnTo>
                    <a:lnTo>
                      <a:pt x="58" y="34"/>
                    </a:lnTo>
                    <a:lnTo>
                      <a:pt x="84" y="32"/>
                    </a:lnTo>
                    <a:lnTo>
                      <a:pt x="111" y="27"/>
                    </a:lnTo>
                    <a:lnTo>
                      <a:pt x="141" y="17"/>
                    </a:ln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7" name="Freeform 263"/>
              <p:cNvSpPr>
                <a:spLocks/>
              </p:cNvSpPr>
              <p:nvPr/>
            </p:nvSpPr>
            <p:spPr bwMode="auto">
              <a:xfrm>
                <a:off x="6951663" y="3108325"/>
                <a:ext cx="247650" cy="901700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5" y="7"/>
                  </a:cxn>
                  <a:cxn ang="0">
                    <a:pos x="74" y="27"/>
                  </a:cxn>
                  <a:cxn ang="0">
                    <a:pos x="98" y="58"/>
                  </a:cxn>
                  <a:cxn ang="0">
                    <a:pos x="121" y="97"/>
                  </a:cxn>
                  <a:cxn ang="0">
                    <a:pos x="137" y="144"/>
                  </a:cxn>
                  <a:cxn ang="0">
                    <a:pos x="141" y="196"/>
                  </a:cxn>
                  <a:cxn ang="0">
                    <a:pos x="123" y="249"/>
                  </a:cxn>
                  <a:cxn ang="0">
                    <a:pos x="82" y="304"/>
                  </a:cxn>
                  <a:cxn ang="0">
                    <a:pos x="74" y="302"/>
                  </a:cxn>
                  <a:cxn ang="0">
                    <a:pos x="55" y="298"/>
                  </a:cxn>
                  <a:cxn ang="0">
                    <a:pos x="31" y="293"/>
                  </a:cxn>
                  <a:cxn ang="0">
                    <a:pos x="10" y="291"/>
                  </a:cxn>
                  <a:cxn ang="0">
                    <a:pos x="0" y="292"/>
                  </a:cxn>
                  <a:cxn ang="0">
                    <a:pos x="8" y="300"/>
                  </a:cxn>
                  <a:cxn ang="0">
                    <a:pos x="39" y="316"/>
                  </a:cxn>
                  <a:cxn ang="0">
                    <a:pos x="104" y="344"/>
                  </a:cxn>
                  <a:cxn ang="0">
                    <a:pos x="106" y="346"/>
                  </a:cxn>
                  <a:cxn ang="0">
                    <a:pos x="111" y="351"/>
                  </a:cxn>
                  <a:cxn ang="0">
                    <a:pos x="119" y="359"/>
                  </a:cxn>
                  <a:cxn ang="0">
                    <a:pos x="131" y="368"/>
                  </a:cxn>
                  <a:cxn ang="0">
                    <a:pos x="141" y="380"/>
                  </a:cxn>
                  <a:cxn ang="0">
                    <a:pos x="151" y="392"/>
                  </a:cxn>
                  <a:cxn ang="0">
                    <a:pos x="160" y="405"/>
                  </a:cxn>
                  <a:cxn ang="0">
                    <a:pos x="168" y="417"/>
                  </a:cxn>
                  <a:cxn ang="0">
                    <a:pos x="170" y="423"/>
                  </a:cxn>
                  <a:cxn ang="0">
                    <a:pos x="174" y="438"/>
                  </a:cxn>
                  <a:cxn ang="0">
                    <a:pos x="182" y="459"/>
                  </a:cxn>
                  <a:cxn ang="0">
                    <a:pos x="196" y="484"/>
                  </a:cxn>
                  <a:cxn ang="0">
                    <a:pos x="211" y="511"/>
                  </a:cxn>
                  <a:cxn ang="0">
                    <a:pos x="235" y="535"/>
                  </a:cxn>
                  <a:cxn ang="0">
                    <a:pos x="262" y="555"/>
                  </a:cxn>
                  <a:cxn ang="0">
                    <a:pos x="297" y="568"/>
                  </a:cxn>
                  <a:cxn ang="0">
                    <a:pos x="291" y="562"/>
                  </a:cxn>
                  <a:cxn ang="0">
                    <a:pos x="276" y="546"/>
                  </a:cxn>
                  <a:cxn ang="0">
                    <a:pos x="256" y="522"/>
                  </a:cxn>
                  <a:cxn ang="0">
                    <a:pos x="241" y="491"/>
                  </a:cxn>
                  <a:cxn ang="0">
                    <a:pos x="231" y="457"/>
                  </a:cxn>
                  <a:cxn ang="0">
                    <a:pos x="237" y="421"/>
                  </a:cxn>
                  <a:cxn ang="0">
                    <a:pos x="260" y="385"/>
                  </a:cxn>
                  <a:cxn ang="0">
                    <a:pos x="311" y="351"/>
                  </a:cxn>
                  <a:cxn ang="0">
                    <a:pos x="305" y="347"/>
                  </a:cxn>
                  <a:cxn ang="0">
                    <a:pos x="290" y="335"/>
                  </a:cxn>
                  <a:cxn ang="0">
                    <a:pos x="268" y="317"/>
                  </a:cxn>
                  <a:cxn ang="0">
                    <a:pos x="245" y="294"/>
                  </a:cxn>
                  <a:cxn ang="0">
                    <a:pos x="221" y="266"/>
                  </a:cxn>
                  <a:cxn ang="0">
                    <a:pos x="201" y="235"/>
                  </a:cxn>
                  <a:cxn ang="0">
                    <a:pos x="190" y="202"/>
                  </a:cxn>
                  <a:cxn ang="0">
                    <a:pos x="188" y="167"/>
                  </a:cxn>
                  <a:cxn ang="0">
                    <a:pos x="188" y="160"/>
                  </a:cxn>
                  <a:cxn ang="0">
                    <a:pos x="190" y="142"/>
                  </a:cxn>
                  <a:cxn ang="0">
                    <a:pos x="188" y="117"/>
                  </a:cxn>
                  <a:cxn ang="0">
                    <a:pos x="182" y="86"/>
                  </a:cxn>
                  <a:cxn ang="0">
                    <a:pos x="166" y="56"/>
                  </a:cxn>
                  <a:cxn ang="0">
                    <a:pos x="141" y="30"/>
                  </a:cxn>
                  <a:cxn ang="0">
                    <a:pos x="102" y="9"/>
                  </a:cxn>
                  <a:cxn ang="0">
                    <a:pos x="47" y="0"/>
                  </a:cxn>
                </a:cxnLst>
                <a:rect l="0" t="0" r="r" b="b"/>
                <a:pathLst>
                  <a:path w="311" h="568">
                    <a:moveTo>
                      <a:pt x="47" y="0"/>
                    </a:moveTo>
                    <a:lnTo>
                      <a:pt x="55" y="7"/>
                    </a:lnTo>
                    <a:lnTo>
                      <a:pt x="74" y="27"/>
                    </a:lnTo>
                    <a:lnTo>
                      <a:pt x="98" y="58"/>
                    </a:lnTo>
                    <a:lnTo>
                      <a:pt x="121" y="97"/>
                    </a:lnTo>
                    <a:lnTo>
                      <a:pt x="137" y="144"/>
                    </a:lnTo>
                    <a:lnTo>
                      <a:pt x="141" y="196"/>
                    </a:lnTo>
                    <a:lnTo>
                      <a:pt x="123" y="249"/>
                    </a:lnTo>
                    <a:lnTo>
                      <a:pt x="82" y="304"/>
                    </a:lnTo>
                    <a:lnTo>
                      <a:pt x="74" y="302"/>
                    </a:lnTo>
                    <a:lnTo>
                      <a:pt x="55" y="298"/>
                    </a:lnTo>
                    <a:lnTo>
                      <a:pt x="31" y="293"/>
                    </a:lnTo>
                    <a:lnTo>
                      <a:pt x="10" y="291"/>
                    </a:lnTo>
                    <a:lnTo>
                      <a:pt x="0" y="292"/>
                    </a:lnTo>
                    <a:lnTo>
                      <a:pt x="8" y="300"/>
                    </a:lnTo>
                    <a:lnTo>
                      <a:pt x="39" y="316"/>
                    </a:lnTo>
                    <a:lnTo>
                      <a:pt x="104" y="344"/>
                    </a:lnTo>
                    <a:lnTo>
                      <a:pt x="106" y="346"/>
                    </a:lnTo>
                    <a:lnTo>
                      <a:pt x="111" y="351"/>
                    </a:lnTo>
                    <a:lnTo>
                      <a:pt x="119" y="359"/>
                    </a:lnTo>
                    <a:lnTo>
                      <a:pt x="131" y="368"/>
                    </a:lnTo>
                    <a:lnTo>
                      <a:pt x="141" y="380"/>
                    </a:lnTo>
                    <a:lnTo>
                      <a:pt x="151" y="392"/>
                    </a:lnTo>
                    <a:lnTo>
                      <a:pt x="160" y="405"/>
                    </a:lnTo>
                    <a:lnTo>
                      <a:pt x="168" y="417"/>
                    </a:lnTo>
                    <a:lnTo>
                      <a:pt x="170" y="423"/>
                    </a:lnTo>
                    <a:lnTo>
                      <a:pt x="174" y="438"/>
                    </a:lnTo>
                    <a:lnTo>
                      <a:pt x="182" y="459"/>
                    </a:lnTo>
                    <a:lnTo>
                      <a:pt x="196" y="484"/>
                    </a:lnTo>
                    <a:lnTo>
                      <a:pt x="211" y="511"/>
                    </a:lnTo>
                    <a:lnTo>
                      <a:pt x="235" y="535"/>
                    </a:lnTo>
                    <a:lnTo>
                      <a:pt x="262" y="555"/>
                    </a:lnTo>
                    <a:lnTo>
                      <a:pt x="297" y="568"/>
                    </a:lnTo>
                    <a:lnTo>
                      <a:pt x="291" y="562"/>
                    </a:lnTo>
                    <a:lnTo>
                      <a:pt x="276" y="546"/>
                    </a:lnTo>
                    <a:lnTo>
                      <a:pt x="256" y="522"/>
                    </a:lnTo>
                    <a:lnTo>
                      <a:pt x="241" y="491"/>
                    </a:lnTo>
                    <a:lnTo>
                      <a:pt x="231" y="457"/>
                    </a:lnTo>
                    <a:lnTo>
                      <a:pt x="237" y="421"/>
                    </a:lnTo>
                    <a:lnTo>
                      <a:pt x="260" y="385"/>
                    </a:lnTo>
                    <a:lnTo>
                      <a:pt x="311" y="351"/>
                    </a:lnTo>
                    <a:lnTo>
                      <a:pt x="305" y="347"/>
                    </a:lnTo>
                    <a:lnTo>
                      <a:pt x="290" y="335"/>
                    </a:lnTo>
                    <a:lnTo>
                      <a:pt x="268" y="317"/>
                    </a:lnTo>
                    <a:lnTo>
                      <a:pt x="245" y="294"/>
                    </a:lnTo>
                    <a:lnTo>
                      <a:pt x="221" y="266"/>
                    </a:lnTo>
                    <a:lnTo>
                      <a:pt x="201" y="235"/>
                    </a:lnTo>
                    <a:lnTo>
                      <a:pt x="190" y="202"/>
                    </a:lnTo>
                    <a:lnTo>
                      <a:pt x="188" y="167"/>
                    </a:lnTo>
                    <a:lnTo>
                      <a:pt x="188" y="160"/>
                    </a:lnTo>
                    <a:lnTo>
                      <a:pt x="190" y="142"/>
                    </a:lnTo>
                    <a:lnTo>
                      <a:pt x="188" y="117"/>
                    </a:lnTo>
                    <a:lnTo>
                      <a:pt x="182" y="86"/>
                    </a:lnTo>
                    <a:lnTo>
                      <a:pt x="166" y="56"/>
                    </a:lnTo>
                    <a:lnTo>
                      <a:pt x="141" y="30"/>
                    </a:lnTo>
                    <a:lnTo>
                      <a:pt x="102" y="9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solidFill>
                  <a:schemeClr val="tx2">
                    <a:lumMod val="75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8" name="Freeform 264"/>
              <p:cNvSpPr>
                <a:spLocks/>
              </p:cNvSpPr>
              <p:nvPr/>
            </p:nvSpPr>
            <p:spPr bwMode="auto">
              <a:xfrm>
                <a:off x="7067550" y="3567113"/>
                <a:ext cx="369888" cy="14446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23" y="1"/>
                  </a:cxn>
                  <a:cxn ang="0">
                    <a:pos x="27" y="2"/>
                  </a:cxn>
                  <a:cxn ang="0">
                    <a:pos x="35" y="4"/>
                  </a:cxn>
                  <a:cxn ang="0">
                    <a:pos x="47" y="7"/>
                  </a:cxn>
                  <a:cxn ang="0">
                    <a:pos x="62" y="9"/>
                  </a:cxn>
                  <a:cxn ang="0">
                    <a:pos x="80" y="12"/>
                  </a:cxn>
                  <a:cxn ang="0">
                    <a:pos x="101" y="15"/>
                  </a:cxn>
                  <a:cxn ang="0">
                    <a:pos x="125" y="18"/>
                  </a:cxn>
                  <a:cxn ang="0">
                    <a:pos x="152" y="20"/>
                  </a:cxn>
                  <a:cxn ang="0">
                    <a:pos x="186" y="21"/>
                  </a:cxn>
                  <a:cxn ang="0">
                    <a:pos x="219" y="21"/>
                  </a:cxn>
                  <a:cxn ang="0">
                    <a:pos x="258" y="20"/>
                  </a:cxn>
                  <a:cxn ang="0">
                    <a:pos x="301" y="17"/>
                  </a:cxn>
                  <a:cxn ang="0">
                    <a:pos x="346" y="13"/>
                  </a:cxn>
                  <a:cxn ang="0">
                    <a:pos x="395" y="8"/>
                  </a:cxn>
                  <a:cxn ang="0">
                    <a:pos x="448" y="0"/>
                  </a:cxn>
                  <a:cxn ang="0">
                    <a:pos x="465" y="59"/>
                  </a:cxn>
                  <a:cxn ang="0">
                    <a:pos x="463" y="60"/>
                  </a:cxn>
                  <a:cxn ang="0">
                    <a:pos x="458" y="61"/>
                  </a:cxn>
                  <a:cxn ang="0">
                    <a:pos x="450" y="64"/>
                  </a:cxn>
                  <a:cxn ang="0">
                    <a:pos x="436" y="68"/>
                  </a:cxn>
                  <a:cxn ang="0">
                    <a:pos x="420" y="72"/>
                  </a:cxn>
                  <a:cxn ang="0">
                    <a:pos x="401" y="76"/>
                  </a:cxn>
                  <a:cxn ang="0">
                    <a:pos x="379" y="80"/>
                  </a:cxn>
                  <a:cxn ang="0">
                    <a:pos x="352" y="83"/>
                  </a:cxn>
                  <a:cxn ang="0">
                    <a:pos x="323" y="87"/>
                  </a:cxn>
                  <a:cxn ang="0">
                    <a:pos x="289" y="89"/>
                  </a:cxn>
                  <a:cxn ang="0">
                    <a:pos x="254" y="91"/>
                  </a:cxn>
                  <a:cxn ang="0">
                    <a:pos x="213" y="91"/>
                  </a:cxn>
                  <a:cxn ang="0">
                    <a:pos x="170" y="90"/>
                  </a:cxn>
                  <a:cxn ang="0">
                    <a:pos x="125" y="87"/>
                  </a:cxn>
                  <a:cxn ang="0">
                    <a:pos x="74" y="82"/>
                  </a:cxn>
                  <a:cxn ang="0">
                    <a:pos x="21" y="75"/>
                  </a:cxn>
                  <a:cxn ang="0">
                    <a:pos x="13" y="70"/>
                  </a:cxn>
                  <a:cxn ang="0">
                    <a:pos x="2" y="55"/>
                  </a:cxn>
                  <a:cxn ang="0">
                    <a:pos x="0" y="31"/>
                  </a:cxn>
                  <a:cxn ang="0">
                    <a:pos x="21" y="0"/>
                  </a:cxn>
                </a:cxnLst>
                <a:rect l="0" t="0" r="r" b="b"/>
                <a:pathLst>
                  <a:path w="465" h="91">
                    <a:moveTo>
                      <a:pt x="21" y="0"/>
                    </a:moveTo>
                    <a:lnTo>
                      <a:pt x="23" y="1"/>
                    </a:lnTo>
                    <a:lnTo>
                      <a:pt x="27" y="2"/>
                    </a:lnTo>
                    <a:lnTo>
                      <a:pt x="35" y="4"/>
                    </a:lnTo>
                    <a:lnTo>
                      <a:pt x="47" y="7"/>
                    </a:lnTo>
                    <a:lnTo>
                      <a:pt x="62" y="9"/>
                    </a:lnTo>
                    <a:lnTo>
                      <a:pt x="80" y="12"/>
                    </a:lnTo>
                    <a:lnTo>
                      <a:pt x="101" y="15"/>
                    </a:lnTo>
                    <a:lnTo>
                      <a:pt x="125" y="18"/>
                    </a:lnTo>
                    <a:lnTo>
                      <a:pt x="152" y="20"/>
                    </a:lnTo>
                    <a:lnTo>
                      <a:pt x="186" y="21"/>
                    </a:lnTo>
                    <a:lnTo>
                      <a:pt x="219" y="21"/>
                    </a:lnTo>
                    <a:lnTo>
                      <a:pt x="258" y="20"/>
                    </a:lnTo>
                    <a:lnTo>
                      <a:pt x="301" y="17"/>
                    </a:lnTo>
                    <a:lnTo>
                      <a:pt x="346" y="13"/>
                    </a:lnTo>
                    <a:lnTo>
                      <a:pt x="395" y="8"/>
                    </a:lnTo>
                    <a:lnTo>
                      <a:pt x="448" y="0"/>
                    </a:lnTo>
                    <a:lnTo>
                      <a:pt x="465" y="59"/>
                    </a:lnTo>
                    <a:lnTo>
                      <a:pt x="463" y="60"/>
                    </a:lnTo>
                    <a:lnTo>
                      <a:pt x="458" y="61"/>
                    </a:lnTo>
                    <a:lnTo>
                      <a:pt x="450" y="64"/>
                    </a:lnTo>
                    <a:lnTo>
                      <a:pt x="436" y="68"/>
                    </a:lnTo>
                    <a:lnTo>
                      <a:pt x="420" y="72"/>
                    </a:lnTo>
                    <a:lnTo>
                      <a:pt x="401" y="76"/>
                    </a:lnTo>
                    <a:lnTo>
                      <a:pt x="379" y="80"/>
                    </a:lnTo>
                    <a:lnTo>
                      <a:pt x="352" y="83"/>
                    </a:lnTo>
                    <a:lnTo>
                      <a:pt x="323" y="87"/>
                    </a:lnTo>
                    <a:lnTo>
                      <a:pt x="289" y="89"/>
                    </a:lnTo>
                    <a:lnTo>
                      <a:pt x="254" y="91"/>
                    </a:lnTo>
                    <a:lnTo>
                      <a:pt x="213" y="91"/>
                    </a:lnTo>
                    <a:lnTo>
                      <a:pt x="170" y="90"/>
                    </a:lnTo>
                    <a:lnTo>
                      <a:pt x="125" y="87"/>
                    </a:lnTo>
                    <a:lnTo>
                      <a:pt x="74" y="82"/>
                    </a:lnTo>
                    <a:lnTo>
                      <a:pt x="21" y="75"/>
                    </a:lnTo>
                    <a:lnTo>
                      <a:pt x="13" y="70"/>
                    </a:lnTo>
                    <a:lnTo>
                      <a:pt x="2" y="55"/>
                    </a:lnTo>
                    <a:lnTo>
                      <a:pt x="0" y="31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9" name="Freeform 265"/>
              <p:cNvSpPr>
                <a:spLocks/>
              </p:cNvSpPr>
              <p:nvPr/>
            </p:nvSpPr>
            <p:spPr bwMode="auto">
              <a:xfrm>
                <a:off x="7067550" y="3556000"/>
                <a:ext cx="90488" cy="139700"/>
              </a:xfrm>
              <a:custGeom>
                <a:avLst/>
                <a:gdLst/>
                <a:ahLst/>
                <a:cxnLst>
                  <a:cxn ang="0">
                    <a:pos x="107" y="22"/>
                  </a:cxn>
                  <a:cxn ang="0">
                    <a:pos x="103" y="24"/>
                  </a:cxn>
                  <a:cxn ang="0">
                    <a:pos x="94" y="28"/>
                  </a:cxn>
                  <a:cxn ang="0">
                    <a:pos x="84" y="35"/>
                  </a:cxn>
                  <a:cxn ang="0">
                    <a:pos x="72" y="44"/>
                  </a:cxn>
                  <a:cxn ang="0">
                    <a:pos x="68" y="54"/>
                  </a:cxn>
                  <a:cxn ang="0">
                    <a:pos x="70" y="66"/>
                  </a:cxn>
                  <a:cxn ang="0">
                    <a:pos x="84" y="77"/>
                  </a:cxn>
                  <a:cxn ang="0">
                    <a:pos x="113" y="88"/>
                  </a:cxn>
                  <a:cxn ang="0">
                    <a:pos x="111" y="88"/>
                  </a:cxn>
                  <a:cxn ang="0">
                    <a:pos x="103" y="88"/>
                  </a:cxn>
                  <a:cxn ang="0">
                    <a:pos x="94" y="87"/>
                  </a:cxn>
                  <a:cxn ang="0">
                    <a:pos x="82" y="86"/>
                  </a:cxn>
                  <a:cxn ang="0">
                    <a:pos x="66" y="84"/>
                  </a:cxn>
                  <a:cxn ang="0">
                    <a:pos x="51" y="82"/>
                  </a:cxn>
                  <a:cxn ang="0">
                    <a:pos x="35" y="78"/>
                  </a:cxn>
                  <a:cxn ang="0">
                    <a:pos x="19" y="73"/>
                  </a:cxn>
                  <a:cxn ang="0">
                    <a:pos x="13" y="70"/>
                  </a:cxn>
                  <a:cxn ang="0">
                    <a:pos x="4" y="59"/>
                  </a:cxn>
                  <a:cxn ang="0">
                    <a:pos x="0" y="36"/>
                  </a:cxn>
                  <a:cxn ang="0">
                    <a:pos x="9" y="0"/>
                  </a:cxn>
                  <a:cxn ang="0">
                    <a:pos x="11" y="1"/>
                  </a:cxn>
                  <a:cxn ang="0">
                    <a:pos x="19" y="4"/>
                  </a:cxn>
                  <a:cxn ang="0">
                    <a:pos x="31" y="8"/>
                  </a:cxn>
                  <a:cxn ang="0">
                    <a:pos x="45" y="12"/>
                  </a:cxn>
                  <a:cxn ang="0">
                    <a:pos x="60" y="17"/>
                  </a:cxn>
                  <a:cxn ang="0">
                    <a:pos x="76" y="20"/>
                  </a:cxn>
                  <a:cxn ang="0">
                    <a:pos x="92" y="22"/>
                  </a:cxn>
                  <a:cxn ang="0">
                    <a:pos x="107" y="22"/>
                  </a:cxn>
                </a:cxnLst>
                <a:rect l="0" t="0" r="r" b="b"/>
                <a:pathLst>
                  <a:path w="113" h="88">
                    <a:moveTo>
                      <a:pt x="107" y="22"/>
                    </a:moveTo>
                    <a:lnTo>
                      <a:pt x="103" y="24"/>
                    </a:lnTo>
                    <a:lnTo>
                      <a:pt x="94" y="28"/>
                    </a:lnTo>
                    <a:lnTo>
                      <a:pt x="84" y="35"/>
                    </a:lnTo>
                    <a:lnTo>
                      <a:pt x="72" y="44"/>
                    </a:lnTo>
                    <a:lnTo>
                      <a:pt x="68" y="54"/>
                    </a:lnTo>
                    <a:lnTo>
                      <a:pt x="70" y="66"/>
                    </a:lnTo>
                    <a:lnTo>
                      <a:pt x="84" y="77"/>
                    </a:lnTo>
                    <a:lnTo>
                      <a:pt x="113" y="88"/>
                    </a:lnTo>
                    <a:lnTo>
                      <a:pt x="111" y="88"/>
                    </a:lnTo>
                    <a:lnTo>
                      <a:pt x="103" y="88"/>
                    </a:lnTo>
                    <a:lnTo>
                      <a:pt x="94" y="87"/>
                    </a:lnTo>
                    <a:lnTo>
                      <a:pt x="82" y="86"/>
                    </a:lnTo>
                    <a:lnTo>
                      <a:pt x="66" y="84"/>
                    </a:lnTo>
                    <a:lnTo>
                      <a:pt x="51" y="82"/>
                    </a:lnTo>
                    <a:lnTo>
                      <a:pt x="35" y="78"/>
                    </a:lnTo>
                    <a:lnTo>
                      <a:pt x="19" y="73"/>
                    </a:lnTo>
                    <a:lnTo>
                      <a:pt x="13" y="70"/>
                    </a:lnTo>
                    <a:lnTo>
                      <a:pt x="4" y="59"/>
                    </a:lnTo>
                    <a:lnTo>
                      <a:pt x="0" y="36"/>
                    </a:lnTo>
                    <a:lnTo>
                      <a:pt x="9" y="0"/>
                    </a:lnTo>
                    <a:lnTo>
                      <a:pt x="11" y="1"/>
                    </a:lnTo>
                    <a:lnTo>
                      <a:pt x="19" y="4"/>
                    </a:lnTo>
                    <a:lnTo>
                      <a:pt x="31" y="8"/>
                    </a:lnTo>
                    <a:lnTo>
                      <a:pt x="45" y="12"/>
                    </a:lnTo>
                    <a:lnTo>
                      <a:pt x="60" y="17"/>
                    </a:lnTo>
                    <a:lnTo>
                      <a:pt x="76" y="20"/>
                    </a:lnTo>
                    <a:lnTo>
                      <a:pt x="92" y="22"/>
                    </a:lnTo>
                    <a:lnTo>
                      <a:pt x="107" y="22"/>
                    </a:lnTo>
                    <a:close/>
                  </a:path>
                </a:pathLst>
              </a:custGeom>
              <a:solidFill>
                <a:srgbClr val="BFBFB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0" name="Freeform 266"/>
              <p:cNvSpPr>
                <a:spLocks/>
              </p:cNvSpPr>
              <p:nvPr/>
            </p:nvSpPr>
            <p:spPr bwMode="auto">
              <a:xfrm>
                <a:off x="6875463" y="3919538"/>
                <a:ext cx="111125" cy="2301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21"/>
                  </a:cxn>
                  <a:cxn ang="0">
                    <a:pos x="2" y="42"/>
                  </a:cxn>
                  <a:cxn ang="0">
                    <a:pos x="10" y="68"/>
                  </a:cxn>
                  <a:cxn ang="0">
                    <a:pos x="25" y="93"/>
                  </a:cxn>
                  <a:cxn ang="0">
                    <a:pos x="51" y="116"/>
                  </a:cxn>
                  <a:cxn ang="0">
                    <a:pos x="88" y="134"/>
                  </a:cxn>
                  <a:cxn ang="0">
                    <a:pos x="141" y="145"/>
                  </a:cxn>
                  <a:cxn ang="0">
                    <a:pos x="135" y="139"/>
                  </a:cxn>
                  <a:cxn ang="0">
                    <a:pos x="117" y="126"/>
                  </a:cxn>
                  <a:cxn ang="0">
                    <a:pos x="96" y="107"/>
                  </a:cxn>
                  <a:cxn ang="0">
                    <a:pos x="69" y="84"/>
                  </a:cxn>
                  <a:cxn ang="0">
                    <a:pos x="43" y="59"/>
                  </a:cxn>
                  <a:cxn ang="0">
                    <a:pos x="20" y="36"/>
                  </a:cxn>
                  <a:cxn ang="0">
                    <a:pos x="6" y="15"/>
                  </a:cxn>
                  <a:cxn ang="0">
                    <a:pos x="0" y="0"/>
                  </a:cxn>
                </a:cxnLst>
                <a:rect l="0" t="0" r="r" b="b"/>
                <a:pathLst>
                  <a:path w="141" h="145">
                    <a:moveTo>
                      <a:pt x="0" y="0"/>
                    </a:moveTo>
                    <a:lnTo>
                      <a:pt x="0" y="6"/>
                    </a:lnTo>
                    <a:lnTo>
                      <a:pt x="0" y="21"/>
                    </a:lnTo>
                    <a:lnTo>
                      <a:pt x="2" y="42"/>
                    </a:lnTo>
                    <a:lnTo>
                      <a:pt x="10" y="68"/>
                    </a:lnTo>
                    <a:lnTo>
                      <a:pt x="25" y="93"/>
                    </a:lnTo>
                    <a:lnTo>
                      <a:pt x="51" y="116"/>
                    </a:lnTo>
                    <a:lnTo>
                      <a:pt x="88" y="134"/>
                    </a:lnTo>
                    <a:lnTo>
                      <a:pt x="141" y="145"/>
                    </a:lnTo>
                    <a:lnTo>
                      <a:pt x="135" y="139"/>
                    </a:lnTo>
                    <a:lnTo>
                      <a:pt x="117" y="126"/>
                    </a:lnTo>
                    <a:lnTo>
                      <a:pt x="96" y="107"/>
                    </a:lnTo>
                    <a:lnTo>
                      <a:pt x="69" y="84"/>
                    </a:lnTo>
                    <a:lnTo>
                      <a:pt x="43" y="59"/>
                    </a:lnTo>
                    <a:lnTo>
                      <a:pt x="20" y="36"/>
                    </a:lnTo>
                    <a:lnTo>
                      <a:pt x="6" y="1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1" name="Freeform 267"/>
              <p:cNvSpPr>
                <a:spLocks/>
              </p:cNvSpPr>
              <p:nvPr/>
            </p:nvSpPr>
            <p:spPr bwMode="auto">
              <a:xfrm>
                <a:off x="7146925" y="2786063"/>
                <a:ext cx="190500" cy="182563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9"/>
                  </a:cxn>
                  <a:cxn ang="0">
                    <a:pos x="6" y="29"/>
                  </a:cxn>
                  <a:cxn ang="0">
                    <a:pos x="4" y="52"/>
                  </a:cxn>
                  <a:cxn ang="0">
                    <a:pos x="0" y="69"/>
                  </a:cxn>
                  <a:cxn ang="0">
                    <a:pos x="10" y="70"/>
                  </a:cxn>
                  <a:cxn ang="0">
                    <a:pos x="34" y="73"/>
                  </a:cxn>
                  <a:cxn ang="0">
                    <a:pos x="69" y="78"/>
                  </a:cxn>
                  <a:cxn ang="0">
                    <a:pos x="108" y="84"/>
                  </a:cxn>
                  <a:cxn ang="0">
                    <a:pos x="147" y="91"/>
                  </a:cxn>
                  <a:cxn ang="0">
                    <a:pos x="182" y="99"/>
                  </a:cxn>
                  <a:cxn ang="0">
                    <a:pos x="208" y="107"/>
                  </a:cxn>
                  <a:cxn ang="0">
                    <a:pos x="220" y="115"/>
                  </a:cxn>
                  <a:cxn ang="0">
                    <a:pos x="220" y="107"/>
                  </a:cxn>
                  <a:cxn ang="0">
                    <a:pos x="222" y="89"/>
                  </a:cxn>
                  <a:cxn ang="0">
                    <a:pos x="227" y="70"/>
                  </a:cxn>
                  <a:cxn ang="0">
                    <a:pos x="239" y="61"/>
                  </a:cxn>
                  <a:cxn ang="0">
                    <a:pos x="235" y="58"/>
                  </a:cxn>
                  <a:cxn ang="0">
                    <a:pos x="210" y="51"/>
                  </a:cxn>
                  <a:cxn ang="0">
                    <a:pos x="173" y="41"/>
                  </a:cxn>
                  <a:cxn ang="0">
                    <a:pos x="130" y="30"/>
                  </a:cxn>
                  <a:cxn ang="0">
                    <a:pos x="85" y="19"/>
                  </a:cxn>
                  <a:cxn ang="0">
                    <a:pos x="44" y="9"/>
                  </a:cxn>
                  <a:cxn ang="0">
                    <a:pos x="16" y="3"/>
                  </a:cxn>
                  <a:cxn ang="0">
                    <a:pos x="4" y="0"/>
                  </a:cxn>
                </a:cxnLst>
                <a:rect l="0" t="0" r="r" b="b"/>
                <a:pathLst>
                  <a:path w="239" h="115">
                    <a:moveTo>
                      <a:pt x="4" y="0"/>
                    </a:moveTo>
                    <a:lnTo>
                      <a:pt x="4" y="9"/>
                    </a:lnTo>
                    <a:lnTo>
                      <a:pt x="6" y="29"/>
                    </a:lnTo>
                    <a:lnTo>
                      <a:pt x="4" y="52"/>
                    </a:lnTo>
                    <a:lnTo>
                      <a:pt x="0" y="69"/>
                    </a:lnTo>
                    <a:lnTo>
                      <a:pt x="10" y="70"/>
                    </a:lnTo>
                    <a:lnTo>
                      <a:pt x="34" y="73"/>
                    </a:lnTo>
                    <a:lnTo>
                      <a:pt x="69" y="78"/>
                    </a:lnTo>
                    <a:lnTo>
                      <a:pt x="108" y="84"/>
                    </a:lnTo>
                    <a:lnTo>
                      <a:pt x="147" y="91"/>
                    </a:lnTo>
                    <a:lnTo>
                      <a:pt x="182" y="99"/>
                    </a:lnTo>
                    <a:lnTo>
                      <a:pt x="208" y="107"/>
                    </a:lnTo>
                    <a:lnTo>
                      <a:pt x="220" y="115"/>
                    </a:lnTo>
                    <a:lnTo>
                      <a:pt x="220" y="107"/>
                    </a:lnTo>
                    <a:lnTo>
                      <a:pt x="222" y="89"/>
                    </a:lnTo>
                    <a:lnTo>
                      <a:pt x="227" y="70"/>
                    </a:lnTo>
                    <a:lnTo>
                      <a:pt x="239" y="61"/>
                    </a:lnTo>
                    <a:lnTo>
                      <a:pt x="235" y="58"/>
                    </a:lnTo>
                    <a:lnTo>
                      <a:pt x="210" y="51"/>
                    </a:lnTo>
                    <a:lnTo>
                      <a:pt x="173" y="41"/>
                    </a:lnTo>
                    <a:lnTo>
                      <a:pt x="130" y="30"/>
                    </a:lnTo>
                    <a:lnTo>
                      <a:pt x="85" y="19"/>
                    </a:lnTo>
                    <a:lnTo>
                      <a:pt x="44" y="9"/>
                    </a:lnTo>
                    <a:lnTo>
                      <a:pt x="16" y="3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2" name="Freeform 268"/>
              <p:cNvSpPr>
                <a:spLocks/>
              </p:cNvSpPr>
              <p:nvPr/>
            </p:nvSpPr>
            <p:spPr bwMode="auto">
              <a:xfrm>
                <a:off x="7272338" y="2927350"/>
                <a:ext cx="84138" cy="581025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4" y="2"/>
                  </a:cxn>
                  <a:cxn ang="0">
                    <a:pos x="0" y="9"/>
                  </a:cxn>
                  <a:cxn ang="0">
                    <a:pos x="0" y="20"/>
                  </a:cxn>
                  <a:cxn ang="0">
                    <a:pos x="12" y="36"/>
                  </a:cxn>
                  <a:cxn ang="0">
                    <a:pos x="14" y="38"/>
                  </a:cxn>
                  <a:cxn ang="0">
                    <a:pos x="20" y="42"/>
                  </a:cxn>
                  <a:cxn ang="0">
                    <a:pos x="22" y="49"/>
                  </a:cxn>
                  <a:cxn ang="0">
                    <a:pos x="20" y="58"/>
                  </a:cxn>
                  <a:cxn ang="0">
                    <a:pos x="20" y="58"/>
                  </a:cxn>
                  <a:cxn ang="0">
                    <a:pos x="18" y="60"/>
                  </a:cxn>
                  <a:cxn ang="0">
                    <a:pos x="16" y="66"/>
                  </a:cxn>
                  <a:cxn ang="0">
                    <a:pos x="18" y="74"/>
                  </a:cxn>
                  <a:cxn ang="0">
                    <a:pos x="23" y="86"/>
                  </a:cxn>
                  <a:cxn ang="0">
                    <a:pos x="31" y="102"/>
                  </a:cxn>
                  <a:cxn ang="0">
                    <a:pos x="47" y="125"/>
                  </a:cxn>
                  <a:cxn ang="0">
                    <a:pos x="70" y="156"/>
                  </a:cxn>
                  <a:cxn ang="0">
                    <a:pos x="74" y="162"/>
                  </a:cxn>
                  <a:cxn ang="0">
                    <a:pos x="80" y="177"/>
                  </a:cxn>
                  <a:cxn ang="0">
                    <a:pos x="88" y="200"/>
                  </a:cxn>
                  <a:cxn ang="0">
                    <a:pos x="94" y="230"/>
                  </a:cxn>
                  <a:cxn ang="0">
                    <a:pos x="92" y="263"/>
                  </a:cxn>
                  <a:cxn ang="0">
                    <a:pos x="84" y="299"/>
                  </a:cxn>
                  <a:cxn ang="0">
                    <a:pos x="63" y="334"/>
                  </a:cxn>
                  <a:cxn ang="0">
                    <a:pos x="27" y="366"/>
                  </a:cxn>
                  <a:cxn ang="0">
                    <a:pos x="33" y="362"/>
                  </a:cxn>
                  <a:cxn ang="0">
                    <a:pos x="47" y="352"/>
                  </a:cxn>
                  <a:cxn ang="0">
                    <a:pos x="67" y="334"/>
                  </a:cxn>
                  <a:cxn ang="0">
                    <a:pos x="86" y="310"/>
                  </a:cxn>
                  <a:cxn ang="0">
                    <a:pos x="102" y="278"/>
                  </a:cxn>
                  <a:cxn ang="0">
                    <a:pos x="108" y="241"/>
                  </a:cxn>
                  <a:cxn ang="0">
                    <a:pos x="104" y="196"/>
                  </a:cxn>
                  <a:cxn ang="0">
                    <a:pos x="82" y="146"/>
                  </a:cxn>
                  <a:cxn ang="0">
                    <a:pos x="74" y="135"/>
                  </a:cxn>
                  <a:cxn ang="0">
                    <a:pos x="55" y="112"/>
                  </a:cxn>
                  <a:cxn ang="0">
                    <a:pos x="37" y="86"/>
                  </a:cxn>
                  <a:cxn ang="0">
                    <a:pos x="31" y="66"/>
                  </a:cxn>
                  <a:cxn ang="0">
                    <a:pos x="35" y="62"/>
                  </a:cxn>
                  <a:cxn ang="0">
                    <a:pos x="39" y="54"/>
                  </a:cxn>
                  <a:cxn ang="0">
                    <a:pos x="41" y="43"/>
                  </a:cxn>
                  <a:cxn ang="0">
                    <a:pos x="35" y="30"/>
                  </a:cxn>
                  <a:cxn ang="0">
                    <a:pos x="35" y="26"/>
                  </a:cxn>
                  <a:cxn ang="0">
                    <a:pos x="33" y="18"/>
                  </a:cxn>
                  <a:cxn ang="0">
                    <a:pos x="31" y="10"/>
                  </a:cxn>
                  <a:cxn ang="0">
                    <a:pos x="31" y="4"/>
                  </a:cxn>
                  <a:cxn ang="0">
                    <a:pos x="8" y="0"/>
                  </a:cxn>
                </a:cxnLst>
                <a:rect l="0" t="0" r="r" b="b"/>
                <a:pathLst>
                  <a:path w="108" h="366">
                    <a:moveTo>
                      <a:pt x="8" y="0"/>
                    </a:moveTo>
                    <a:lnTo>
                      <a:pt x="4" y="2"/>
                    </a:lnTo>
                    <a:lnTo>
                      <a:pt x="0" y="9"/>
                    </a:lnTo>
                    <a:lnTo>
                      <a:pt x="0" y="20"/>
                    </a:lnTo>
                    <a:lnTo>
                      <a:pt x="12" y="36"/>
                    </a:lnTo>
                    <a:lnTo>
                      <a:pt x="14" y="38"/>
                    </a:lnTo>
                    <a:lnTo>
                      <a:pt x="20" y="42"/>
                    </a:lnTo>
                    <a:lnTo>
                      <a:pt x="22" y="49"/>
                    </a:lnTo>
                    <a:lnTo>
                      <a:pt x="20" y="58"/>
                    </a:lnTo>
                    <a:lnTo>
                      <a:pt x="20" y="58"/>
                    </a:lnTo>
                    <a:lnTo>
                      <a:pt x="18" y="60"/>
                    </a:lnTo>
                    <a:lnTo>
                      <a:pt x="16" y="66"/>
                    </a:lnTo>
                    <a:lnTo>
                      <a:pt x="18" y="74"/>
                    </a:lnTo>
                    <a:lnTo>
                      <a:pt x="23" y="86"/>
                    </a:lnTo>
                    <a:lnTo>
                      <a:pt x="31" y="102"/>
                    </a:lnTo>
                    <a:lnTo>
                      <a:pt x="47" y="125"/>
                    </a:lnTo>
                    <a:lnTo>
                      <a:pt x="70" y="156"/>
                    </a:lnTo>
                    <a:lnTo>
                      <a:pt x="74" y="162"/>
                    </a:lnTo>
                    <a:lnTo>
                      <a:pt x="80" y="177"/>
                    </a:lnTo>
                    <a:lnTo>
                      <a:pt x="88" y="200"/>
                    </a:lnTo>
                    <a:lnTo>
                      <a:pt x="94" y="230"/>
                    </a:lnTo>
                    <a:lnTo>
                      <a:pt x="92" y="263"/>
                    </a:lnTo>
                    <a:lnTo>
                      <a:pt x="84" y="299"/>
                    </a:lnTo>
                    <a:lnTo>
                      <a:pt x="63" y="334"/>
                    </a:lnTo>
                    <a:lnTo>
                      <a:pt x="27" y="366"/>
                    </a:lnTo>
                    <a:lnTo>
                      <a:pt x="33" y="362"/>
                    </a:lnTo>
                    <a:lnTo>
                      <a:pt x="47" y="352"/>
                    </a:lnTo>
                    <a:lnTo>
                      <a:pt x="67" y="334"/>
                    </a:lnTo>
                    <a:lnTo>
                      <a:pt x="86" y="310"/>
                    </a:lnTo>
                    <a:lnTo>
                      <a:pt x="102" y="278"/>
                    </a:lnTo>
                    <a:lnTo>
                      <a:pt x="108" y="241"/>
                    </a:lnTo>
                    <a:lnTo>
                      <a:pt x="104" y="196"/>
                    </a:lnTo>
                    <a:lnTo>
                      <a:pt x="82" y="146"/>
                    </a:lnTo>
                    <a:lnTo>
                      <a:pt x="74" y="135"/>
                    </a:lnTo>
                    <a:lnTo>
                      <a:pt x="55" y="112"/>
                    </a:lnTo>
                    <a:lnTo>
                      <a:pt x="37" y="86"/>
                    </a:lnTo>
                    <a:lnTo>
                      <a:pt x="31" y="66"/>
                    </a:lnTo>
                    <a:lnTo>
                      <a:pt x="35" y="62"/>
                    </a:lnTo>
                    <a:lnTo>
                      <a:pt x="39" y="54"/>
                    </a:lnTo>
                    <a:lnTo>
                      <a:pt x="41" y="43"/>
                    </a:lnTo>
                    <a:lnTo>
                      <a:pt x="35" y="30"/>
                    </a:lnTo>
                    <a:lnTo>
                      <a:pt x="35" y="26"/>
                    </a:lnTo>
                    <a:lnTo>
                      <a:pt x="33" y="18"/>
                    </a:lnTo>
                    <a:lnTo>
                      <a:pt x="31" y="10"/>
                    </a:lnTo>
                    <a:lnTo>
                      <a:pt x="31" y="4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3" name="Freeform 269"/>
              <p:cNvSpPr>
                <a:spLocks/>
              </p:cNvSpPr>
              <p:nvPr/>
            </p:nvSpPr>
            <p:spPr bwMode="auto">
              <a:xfrm>
                <a:off x="7188200" y="2671763"/>
                <a:ext cx="220663" cy="222250"/>
              </a:xfrm>
              <a:custGeom>
                <a:avLst/>
                <a:gdLst/>
                <a:ahLst/>
                <a:cxnLst>
                  <a:cxn ang="0">
                    <a:pos x="218" y="0"/>
                  </a:cxn>
                  <a:cxn ang="0">
                    <a:pos x="220" y="2"/>
                  </a:cxn>
                  <a:cxn ang="0">
                    <a:pos x="225" y="6"/>
                  </a:cxn>
                  <a:cxn ang="0">
                    <a:pos x="235" y="12"/>
                  </a:cxn>
                  <a:cxn ang="0">
                    <a:pos x="245" y="20"/>
                  </a:cxn>
                  <a:cxn ang="0">
                    <a:pos x="257" y="29"/>
                  </a:cxn>
                  <a:cxn ang="0">
                    <a:pos x="266" y="37"/>
                  </a:cxn>
                  <a:cxn ang="0">
                    <a:pos x="274" y="45"/>
                  </a:cxn>
                  <a:cxn ang="0">
                    <a:pos x="278" y="52"/>
                  </a:cxn>
                  <a:cxn ang="0">
                    <a:pos x="276" y="52"/>
                  </a:cxn>
                  <a:cxn ang="0">
                    <a:pos x="268" y="52"/>
                  </a:cxn>
                  <a:cxn ang="0">
                    <a:pos x="261" y="53"/>
                  </a:cxn>
                  <a:cxn ang="0">
                    <a:pos x="251" y="54"/>
                  </a:cxn>
                  <a:cxn ang="0">
                    <a:pos x="243" y="57"/>
                  </a:cxn>
                  <a:cxn ang="0">
                    <a:pos x="239" y="62"/>
                  </a:cxn>
                  <a:cxn ang="0">
                    <a:pos x="239" y="69"/>
                  </a:cxn>
                  <a:cxn ang="0">
                    <a:pos x="245" y="79"/>
                  </a:cxn>
                  <a:cxn ang="0">
                    <a:pos x="237" y="90"/>
                  </a:cxn>
                  <a:cxn ang="0">
                    <a:pos x="239" y="91"/>
                  </a:cxn>
                  <a:cxn ang="0">
                    <a:pos x="241" y="94"/>
                  </a:cxn>
                  <a:cxn ang="0">
                    <a:pos x="239" y="99"/>
                  </a:cxn>
                  <a:cxn ang="0">
                    <a:pos x="229" y="105"/>
                  </a:cxn>
                  <a:cxn ang="0">
                    <a:pos x="231" y="107"/>
                  </a:cxn>
                  <a:cxn ang="0">
                    <a:pos x="235" y="114"/>
                  </a:cxn>
                  <a:cxn ang="0">
                    <a:pos x="237" y="122"/>
                  </a:cxn>
                  <a:cxn ang="0">
                    <a:pos x="237" y="130"/>
                  </a:cxn>
                  <a:cxn ang="0">
                    <a:pos x="227" y="137"/>
                  </a:cxn>
                  <a:cxn ang="0">
                    <a:pos x="208" y="140"/>
                  </a:cxn>
                  <a:cxn ang="0">
                    <a:pos x="176" y="139"/>
                  </a:cxn>
                  <a:cxn ang="0">
                    <a:pos x="128" y="131"/>
                  </a:cxn>
                  <a:cxn ang="0">
                    <a:pos x="124" y="131"/>
                  </a:cxn>
                  <a:cxn ang="0">
                    <a:pos x="110" y="131"/>
                  </a:cxn>
                  <a:cxn ang="0">
                    <a:pos x="92" y="130"/>
                  </a:cxn>
                  <a:cxn ang="0">
                    <a:pos x="71" y="126"/>
                  </a:cxn>
                  <a:cxn ang="0">
                    <a:pos x="49" y="119"/>
                  </a:cxn>
                  <a:cxn ang="0">
                    <a:pos x="28" y="108"/>
                  </a:cxn>
                  <a:cxn ang="0">
                    <a:pos x="12" y="92"/>
                  </a:cxn>
                  <a:cxn ang="0">
                    <a:pos x="0" y="69"/>
                  </a:cxn>
                  <a:cxn ang="0">
                    <a:pos x="2" y="66"/>
                  </a:cxn>
                  <a:cxn ang="0">
                    <a:pos x="6" y="59"/>
                  </a:cxn>
                  <a:cxn ang="0">
                    <a:pos x="16" y="49"/>
                  </a:cxn>
                  <a:cxn ang="0">
                    <a:pos x="34" y="37"/>
                  </a:cxn>
                  <a:cxn ang="0">
                    <a:pos x="59" y="25"/>
                  </a:cxn>
                  <a:cxn ang="0">
                    <a:pos x="98" y="14"/>
                  </a:cxn>
                  <a:cxn ang="0">
                    <a:pos x="149" y="5"/>
                  </a:cxn>
                  <a:cxn ang="0">
                    <a:pos x="218" y="0"/>
                  </a:cxn>
                </a:cxnLst>
                <a:rect l="0" t="0" r="r" b="b"/>
                <a:pathLst>
                  <a:path w="278" h="140">
                    <a:moveTo>
                      <a:pt x="218" y="0"/>
                    </a:moveTo>
                    <a:lnTo>
                      <a:pt x="220" y="2"/>
                    </a:lnTo>
                    <a:lnTo>
                      <a:pt x="225" y="6"/>
                    </a:lnTo>
                    <a:lnTo>
                      <a:pt x="235" y="12"/>
                    </a:lnTo>
                    <a:lnTo>
                      <a:pt x="245" y="20"/>
                    </a:lnTo>
                    <a:lnTo>
                      <a:pt x="257" y="29"/>
                    </a:lnTo>
                    <a:lnTo>
                      <a:pt x="266" y="37"/>
                    </a:lnTo>
                    <a:lnTo>
                      <a:pt x="274" y="45"/>
                    </a:lnTo>
                    <a:lnTo>
                      <a:pt x="278" y="52"/>
                    </a:lnTo>
                    <a:lnTo>
                      <a:pt x="276" y="52"/>
                    </a:lnTo>
                    <a:lnTo>
                      <a:pt x="268" y="52"/>
                    </a:lnTo>
                    <a:lnTo>
                      <a:pt x="261" y="53"/>
                    </a:lnTo>
                    <a:lnTo>
                      <a:pt x="251" y="54"/>
                    </a:lnTo>
                    <a:lnTo>
                      <a:pt x="243" y="57"/>
                    </a:lnTo>
                    <a:lnTo>
                      <a:pt x="239" y="62"/>
                    </a:lnTo>
                    <a:lnTo>
                      <a:pt x="239" y="69"/>
                    </a:lnTo>
                    <a:lnTo>
                      <a:pt x="245" y="79"/>
                    </a:lnTo>
                    <a:lnTo>
                      <a:pt x="237" y="90"/>
                    </a:lnTo>
                    <a:lnTo>
                      <a:pt x="239" y="91"/>
                    </a:lnTo>
                    <a:lnTo>
                      <a:pt x="241" y="94"/>
                    </a:lnTo>
                    <a:lnTo>
                      <a:pt x="239" y="99"/>
                    </a:lnTo>
                    <a:lnTo>
                      <a:pt x="229" y="105"/>
                    </a:lnTo>
                    <a:lnTo>
                      <a:pt x="231" y="107"/>
                    </a:lnTo>
                    <a:lnTo>
                      <a:pt x="235" y="114"/>
                    </a:lnTo>
                    <a:lnTo>
                      <a:pt x="237" y="122"/>
                    </a:lnTo>
                    <a:lnTo>
                      <a:pt x="237" y="130"/>
                    </a:lnTo>
                    <a:lnTo>
                      <a:pt x="227" y="137"/>
                    </a:lnTo>
                    <a:lnTo>
                      <a:pt x="208" y="140"/>
                    </a:lnTo>
                    <a:lnTo>
                      <a:pt x="176" y="139"/>
                    </a:lnTo>
                    <a:lnTo>
                      <a:pt x="128" y="131"/>
                    </a:lnTo>
                    <a:lnTo>
                      <a:pt x="124" y="131"/>
                    </a:lnTo>
                    <a:lnTo>
                      <a:pt x="110" y="131"/>
                    </a:lnTo>
                    <a:lnTo>
                      <a:pt x="92" y="130"/>
                    </a:lnTo>
                    <a:lnTo>
                      <a:pt x="71" y="126"/>
                    </a:lnTo>
                    <a:lnTo>
                      <a:pt x="49" y="119"/>
                    </a:lnTo>
                    <a:lnTo>
                      <a:pt x="28" y="108"/>
                    </a:lnTo>
                    <a:lnTo>
                      <a:pt x="12" y="92"/>
                    </a:lnTo>
                    <a:lnTo>
                      <a:pt x="0" y="69"/>
                    </a:lnTo>
                    <a:lnTo>
                      <a:pt x="2" y="66"/>
                    </a:lnTo>
                    <a:lnTo>
                      <a:pt x="6" y="59"/>
                    </a:lnTo>
                    <a:lnTo>
                      <a:pt x="16" y="49"/>
                    </a:lnTo>
                    <a:lnTo>
                      <a:pt x="34" y="37"/>
                    </a:lnTo>
                    <a:lnTo>
                      <a:pt x="59" y="25"/>
                    </a:lnTo>
                    <a:lnTo>
                      <a:pt x="98" y="14"/>
                    </a:lnTo>
                    <a:lnTo>
                      <a:pt x="149" y="5"/>
                    </a:lnTo>
                    <a:lnTo>
                      <a:pt x="218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4" name="Freeform 270"/>
              <p:cNvSpPr>
                <a:spLocks/>
              </p:cNvSpPr>
              <p:nvPr/>
            </p:nvSpPr>
            <p:spPr bwMode="auto">
              <a:xfrm>
                <a:off x="6981825" y="2241550"/>
                <a:ext cx="431800" cy="649288"/>
              </a:xfrm>
              <a:custGeom>
                <a:avLst/>
                <a:gdLst/>
                <a:ahLst/>
                <a:cxnLst>
                  <a:cxn ang="0">
                    <a:pos x="217" y="356"/>
                  </a:cxn>
                  <a:cxn ang="0">
                    <a:pos x="227" y="358"/>
                  </a:cxn>
                  <a:cxn ang="0">
                    <a:pos x="251" y="364"/>
                  </a:cxn>
                  <a:cxn ang="0">
                    <a:pos x="286" y="373"/>
                  </a:cxn>
                  <a:cxn ang="0">
                    <a:pos x="329" y="382"/>
                  </a:cxn>
                  <a:cxn ang="0">
                    <a:pos x="376" y="392"/>
                  </a:cxn>
                  <a:cxn ang="0">
                    <a:pos x="423" y="401"/>
                  </a:cxn>
                  <a:cxn ang="0">
                    <a:pos x="466" y="407"/>
                  </a:cxn>
                  <a:cxn ang="0">
                    <a:pos x="501" y="409"/>
                  </a:cxn>
                  <a:cxn ang="0">
                    <a:pos x="507" y="392"/>
                  </a:cxn>
                  <a:cxn ang="0">
                    <a:pos x="503" y="392"/>
                  </a:cxn>
                  <a:cxn ang="0">
                    <a:pos x="495" y="391"/>
                  </a:cxn>
                  <a:cxn ang="0">
                    <a:pos x="478" y="389"/>
                  </a:cxn>
                  <a:cxn ang="0">
                    <a:pos x="454" y="384"/>
                  </a:cxn>
                  <a:cxn ang="0">
                    <a:pos x="423" y="375"/>
                  </a:cxn>
                  <a:cxn ang="0">
                    <a:pos x="386" y="361"/>
                  </a:cxn>
                  <a:cxn ang="0">
                    <a:pos x="337" y="340"/>
                  </a:cxn>
                  <a:cxn ang="0">
                    <a:pos x="282" y="313"/>
                  </a:cxn>
                  <a:cxn ang="0">
                    <a:pos x="286" y="311"/>
                  </a:cxn>
                  <a:cxn ang="0">
                    <a:pos x="298" y="306"/>
                  </a:cxn>
                  <a:cxn ang="0">
                    <a:pos x="317" y="298"/>
                  </a:cxn>
                  <a:cxn ang="0">
                    <a:pos x="344" y="290"/>
                  </a:cxn>
                  <a:cxn ang="0">
                    <a:pos x="380" y="282"/>
                  </a:cxn>
                  <a:cxn ang="0">
                    <a:pos x="423" y="275"/>
                  </a:cxn>
                  <a:cxn ang="0">
                    <a:pos x="474" y="271"/>
                  </a:cxn>
                  <a:cxn ang="0">
                    <a:pos x="534" y="271"/>
                  </a:cxn>
                  <a:cxn ang="0">
                    <a:pos x="536" y="271"/>
                  </a:cxn>
                  <a:cxn ang="0">
                    <a:pos x="540" y="270"/>
                  </a:cxn>
                  <a:cxn ang="0">
                    <a:pos x="544" y="265"/>
                  </a:cxn>
                  <a:cxn ang="0">
                    <a:pos x="544" y="252"/>
                  </a:cxn>
                  <a:cxn ang="0">
                    <a:pos x="544" y="241"/>
                  </a:cxn>
                  <a:cxn ang="0">
                    <a:pos x="540" y="213"/>
                  </a:cxn>
                  <a:cxn ang="0">
                    <a:pos x="528" y="172"/>
                  </a:cxn>
                  <a:cxn ang="0">
                    <a:pos x="509" y="126"/>
                  </a:cxn>
                  <a:cxn ang="0">
                    <a:pos x="476" y="80"/>
                  </a:cxn>
                  <a:cxn ang="0">
                    <a:pos x="425" y="40"/>
                  </a:cxn>
                  <a:cxn ang="0">
                    <a:pos x="354" y="11"/>
                  </a:cxn>
                  <a:cxn ang="0">
                    <a:pos x="260" y="0"/>
                  </a:cxn>
                  <a:cxn ang="0">
                    <a:pos x="249" y="0"/>
                  </a:cxn>
                  <a:cxn ang="0">
                    <a:pos x="219" y="1"/>
                  </a:cxn>
                  <a:cxn ang="0">
                    <a:pos x="176" y="5"/>
                  </a:cxn>
                  <a:cxn ang="0">
                    <a:pos x="127" y="13"/>
                  </a:cxn>
                  <a:cxn ang="0">
                    <a:pos x="78" y="30"/>
                  </a:cxn>
                  <a:cxn ang="0">
                    <a:pos x="37" y="55"/>
                  </a:cxn>
                  <a:cxn ang="0">
                    <a:pos x="8" y="91"/>
                  </a:cxn>
                  <a:cxn ang="0">
                    <a:pos x="0" y="140"/>
                  </a:cxn>
                  <a:cxn ang="0">
                    <a:pos x="0" y="147"/>
                  </a:cxn>
                  <a:cxn ang="0">
                    <a:pos x="2" y="167"/>
                  </a:cxn>
                  <a:cxn ang="0">
                    <a:pos x="8" y="196"/>
                  </a:cxn>
                  <a:cxn ang="0">
                    <a:pos x="18" y="231"/>
                  </a:cxn>
                  <a:cxn ang="0">
                    <a:pos x="33" y="269"/>
                  </a:cxn>
                  <a:cxn ang="0">
                    <a:pos x="55" y="307"/>
                  </a:cxn>
                  <a:cxn ang="0">
                    <a:pos x="84" y="340"/>
                  </a:cxn>
                  <a:cxn ang="0">
                    <a:pos x="123" y="368"/>
                  </a:cxn>
                  <a:cxn ang="0">
                    <a:pos x="123" y="369"/>
                  </a:cxn>
                  <a:cxn ang="0">
                    <a:pos x="125" y="371"/>
                  </a:cxn>
                  <a:cxn ang="0">
                    <a:pos x="131" y="374"/>
                  </a:cxn>
                  <a:cxn ang="0">
                    <a:pos x="139" y="376"/>
                  </a:cxn>
                  <a:cxn ang="0">
                    <a:pos x="151" y="376"/>
                  </a:cxn>
                  <a:cxn ang="0">
                    <a:pos x="166" y="374"/>
                  </a:cxn>
                  <a:cxn ang="0">
                    <a:pos x="190" y="367"/>
                  </a:cxn>
                  <a:cxn ang="0">
                    <a:pos x="217" y="356"/>
                  </a:cxn>
                </a:cxnLst>
                <a:rect l="0" t="0" r="r" b="b"/>
                <a:pathLst>
                  <a:path w="544" h="409">
                    <a:moveTo>
                      <a:pt x="217" y="356"/>
                    </a:moveTo>
                    <a:lnTo>
                      <a:pt x="227" y="358"/>
                    </a:lnTo>
                    <a:lnTo>
                      <a:pt x="251" y="364"/>
                    </a:lnTo>
                    <a:lnTo>
                      <a:pt x="286" y="373"/>
                    </a:lnTo>
                    <a:lnTo>
                      <a:pt x="329" y="382"/>
                    </a:lnTo>
                    <a:lnTo>
                      <a:pt x="376" y="392"/>
                    </a:lnTo>
                    <a:lnTo>
                      <a:pt x="423" y="401"/>
                    </a:lnTo>
                    <a:lnTo>
                      <a:pt x="466" y="407"/>
                    </a:lnTo>
                    <a:lnTo>
                      <a:pt x="501" y="409"/>
                    </a:lnTo>
                    <a:lnTo>
                      <a:pt x="507" y="392"/>
                    </a:lnTo>
                    <a:lnTo>
                      <a:pt x="503" y="392"/>
                    </a:lnTo>
                    <a:lnTo>
                      <a:pt x="495" y="391"/>
                    </a:lnTo>
                    <a:lnTo>
                      <a:pt x="478" y="389"/>
                    </a:lnTo>
                    <a:lnTo>
                      <a:pt x="454" y="384"/>
                    </a:lnTo>
                    <a:lnTo>
                      <a:pt x="423" y="375"/>
                    </a:lnTo>
                    <a:lnTo>
                      <a:pt x="386" y="361"/>
                    </a:lnTo>
                    <a:lnTo>
                      <a:pt x="337" y="340"/>
                    </a:lnTo>
                    <a:lnTo>
                      <a:pt x="282" y="313"/>
                    </a:lnTo>
                    <a:lnTo>
                      <a:pt x="286" y="311"/>
                    </a:lnTo>
                    <a:lnTo>
                      <a:pt x="298" y="306"/>
                    </a:lnTo>
                    <a:lnTo>
                      <a:pt x="317" y="298"/>
                    </a:lnTo>
                    <a:lnTo>
                      <a:pt x="344" y="290"/>
                    </a:lnTo>
                    <a:lnTo>
                      <a:pt x="380" y="282"/>
                    </a:lnTo>
                    <a:lnTo>
                      <a:pt x="423" y="275"/>
                    </a:lnTo>
                    <a:lnTo>
                      <a:pt x="474" y="271"/>
                    </a:lnTo>
                    <a:lnTo>
                      <a:pt x="534" y="271"/>
                    </a:lnTo>
                    <a:lnTo>
                      <a:pt x="536" y="271"/>
                    </a:lnTo>
                    <a:lnTo>
                      <a:pt x="540" y="270"/>
                    </a:lnTo>
                    <a:lnTo>
                      <a:pt x="544" y="265"/>
                    </a:lnTo>
                    <a:lnTo>
                      <a:pt x="544" y="252"/>
                    </a:lnTo>
                    <a:lnTo>
                      <a:pt x="544" y="241"/>
                    </a:lnTo>
                    <a:lnTo>
                      <a:pt x="540" y="213"/>
                    </a:lnTo>
                    <a:lnTo>
                      <a:pt x="528" y="172"/>
                    </a:lnTo>
                    <a:lnTo>
                      <a:pt x="509" y="126"/>
                    </a:lnTo>
                    <a:lnTo>
                      <a:pt x="476" y="80"/>
                    </a:lnTo>
                    <a:lnTo>
                      <a:pt x="425" y="40"/>
                    </a:lnTo>
                    <a:lnTo>
                      <a:pt x="354" y="11"/>
                    </a:lnTo>
                    <a:lnTo>
                      <a:pt x="260" y="0"/>
                    </a:lnTo>
                    <a:lnTo>
                      <a:pt x="249" y="0"/>
                    </a:lnTo>
                    <a:lnTo>
                      <a:pt x="219" y="1"/>
                    </a:lnTo>
                    <a:lnTo>
                      <a:pt x="176" y="5"/>
                    </a:lnTo>
                    <a:lnTo>
                      <a:pt x="127" y="13"/>
                    </a:lnTo>
                    <a:lnTo>
                      <a:pt x="78" y="30"/>
                    </a:lnTo>
                    <a:lnTo>
                      <a:pt x="37" y="55"/>
                    </a:lnTo>
                    <a:lnTo>
                      <a:pt x="8" y="91"/>
                    </a:lnTo>
                    <a:lnTo>
                      <a:pt x="0" y="140"/>
                    </a:lnTo>
                    <a:lnTo>
                      <a:pt x="0" y="147"/>
                    </a:lnTo>
                    <a:lnTo>
                      <a:pt x="2" y="167"/>
                    </a:lnTo>
                    <a:lnTo>
                      <a:pt x="8" y="196"/>
                    </a:lnTo>
                    <a:lnTo>
                      <a:pt x="18" y="231"/>
                    </a:lnTo>
                    <a:lnTo>
                      <a:pt x="33" y="269"/>
                    </a:lnTo>
                    <a:lnTo>
                      <a:pt x="55" y="307"/>
                    </a:lnTo>
                    <a:lnTo>
                      <a:pt x="84" y="340"/>
                    </a:lnTo>
                    <a:lnTo>
                      <a:pt x="123" y="368"/>
                    </a:lnTo>
                    <a:lnTo>
                      <a:pt x="123" y="369"/>
                    </a:lnTo>
                    <a:lnTo>
                      <a:pt x="125" y="371"/>
                    </a:lnTo>
                    <a:lnTo>
                      <a:pt x="131" y="374"/>
                    </a:lnTo>
                    <a:lnTo>
                      <a:pt x="139" y="376"/>
                    </a:lnTo>
                    <a:lnTo>
                      <a:pt x="151" y="376"/>
                    </a:lnTo>
                    <a:lnTo>
                      <a:pt x="166" y="374"/>
                    </a:lnTo>
                    <a:lnTo>
                      <a:pt x="190" y="367"/>
                    </a:lnTo>
                    <a:lnTo>
                      <a:pt x="217" y="356"/>
                    </a:lnTo>
                    <a:close/>
                  </a:path>
                </a:pathLst>
              </a:custGeom>
              <a:solidFill>
                <a:srgbClr val="3F3F3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5" name="Freeform 271"/>
              <p:cNvSpPr>
                <a:spLocks/>
              </p:cNvSpPr>
              <p:nvPr/>
            </p:nvSpPr>
            <p:spPr bwMode="auto">
              <a:xfrm>
                <a:off x="6943725" y="2243138"/>
                <a:ext cx="152400" cy="538163"/>
              </a:xfrm>
              <a:custGeom>
                <a:avLst/>
                <a:gdLst/>
                <a:ahLst/>
                <a:cxnLst>
                  <a:cxn ang="0">
                    <a:pos x="114" y="339"/>
                  </a:cxn>
                  <a:cxn ang="0">
                    <a:pos x="104" y="326"/>
                  </a:cxn>
                  <a:cxn ang="0">
                    <a:pos x="82" y="293"/>
                  </a:cxn>
                  <a:cxn ang="0">
                    <a:pos x="59" y="243"/>
                  </a:cxn>
                  <a:cxn ang="0">
                    <a:pos x="39" y="187"/>
                  </a:cxn>
                  <a:cxn ang="0">
                    <a:pos x="33" y="127"/>
                  </a:cxn>
                  <a:cxn ang="0">
                    <a:pos x="51" y="71"/>
                  </a:cxn>
                  <a:cxn ang="0">
                    <a:pos x="100" y="27"/>
                  </a:cxn>
                  <a:cxn ang="0">
                    <a:pos x="192" y="0"/>
                  </a:cxn>
                  <a:cxn ang="0">
                    <a:pos x="188" y="0"/>
                  </a:cxn>
                  <a:cxn ang="0">
                    <a:pos x="176" y="2"/>
                  </a:cxn>
                  <a:cxn ang="0">
                    <a:pos x="159" y="4"/>
                  </a:cxn>
                  <a:cxn ang="0">
                    <a:pos x="139" y="8"/>
                  </a:cxn>
                  <a:cxn ang="0">
                    <a:pos x="114" y="15"/>
                  </a:cxn>
                  <a:cxn ang="0">
                    <a:pos x="90" y="23"/>
                  </a:cxn>
                  <a:cxn ang="0">
                    <a:pos x="65" y="36"/>
                  </a:cxn>
                  <a:cxn ang="0">
                    <a:pos x="41" y="51"/>
                  </a:cxn>
                  <a:cxn ang="0">
                    <a:pos x="24" y="70"/>
                  </a:cxn>
                  <a:cxn ang="0">
                    <a:pos x="8" y="92"/>
                  </a:cxn>
                  <a:cxn ang="0">
                    <a:pos x="0" y="121"/>
                  </a:cxn>
                  <a:cxn ang="0">
                    <a:pos x="2" y="153"/>
                  </a:cxn>
                  <a:cxn ang="0">
                    <a:pos x="12" y="191"/>
                  </a:cxn>
                  <a:cxn ang="0">
                    <a:pos x="31" y="234"/>
                  </a:cxn>
                  <a:cxn ang="0">
                    <a:pos x="67" y="284"/>
                  </a:cxn>
                  <a:cxn ang="0">
                    <a:pos x="114" y="339"/>
                  </a:cxn>
                </a:cxnLst>
                <a:rect l="0" t="0" r="r" b="b"/>
                <a:pathLst>
                  <a:path w="192" h="339">
                    <a:moveTo>
                      <a:pt x="114" y="339"/>
                    </a:moveTo>
                    <a:lnTo>
                      <a:pt x="104" y="326"/>
                    </a:lnTo>
                    <a:lnTo>
                      <a:pt x="82" y="293"/>
                    </a:lnTo>
                    <a:lnTo>
                      <a:pt x="59" y="243"/>
                    </a:lnTo>
                    <a:lnTo>
                      <a:pt x="39" y="187"/>
                    </a:lnTo>
                    <a:lnTo>
                      <a:pt x="33" y="127"/>
                    </a:lnTo>
                    <a:lnTo>
                      <a:pt x="51" y="71"/>
                    </a:lnTo>
                    <a:lnTo>
                      <a:pt x="100" y="27"/>
                    </a:lnTo>
                    <a:lnTo>
                      <a:pt x="192" y="0"/>
                    </a:lnTo>
                    <a:lnTo>
                      <a:pt x="188" y="0"/>
                    </a:lnTo>
                    <a:lnTo>
                      <a:pt x="176" y="2"/>
                    </a:lnTo>
                    <a:lnTo>
                      <a:pt x="159" y="4"/>
                    </a:lnTo>
                    <a:lnTo>
                      <a:pt x="139" y="8"/>
                    </a:lnTo>
                    <a:lnTo>
                      <a:pt x="114" y="15"/>
                    </a:lnTo>
                    <a:lnTo>
                      <a:pt x="90" y="23"/>
                    </a:lnTo>
                    <a:lnTo>
                      <a:pt x="65" y="36"/>
                    </a:lnTo>
                    <a:lnTo>
                      <a:pt x="41" y="51"/>
                    </a:lnTo>
                    <a:lnTo>
                      <a:pt x="24" y="70"/>
                    </a:lnTo>
                    <a:lnTo>
                      <a:pt x="8" y="92"/>
                    </a:lnTo>
                    <a:lnTo>
                      <a:pt x="0" y="121"/>
                    </a:lnTo>
                    <a:lnTo>
                      <a:pt x="2" y="153"/>
                    </a:lnTo>
                    <a:lnTo>
                      <a:pt x="12" y="191"/>
                    </a:lnTo>
                    <a:lnTo>
                      <a:pt x="31" y="234"/>
                    </a:lnTo>
                    <a:lnTo>
                      <a:pt x="67" y="284"/>
                    </a:lnTo>
                    <a:lnTo>
                      <a:pt x="114" y="33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6" name="Freeform 272"/>
              <p:cNvSpPr>
                <a:spLocks/>
              </p:cNvSpPr>
              <p:nvPr/>
            </p:nvSpPr>
            <p:spPr bwMode="auto">
              <a:xfrm>
                <a:off x="7258050" y="2239963"/>
                <a:ext cx="166688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0"/>
                  </a:cxn>
                  <a:cxn ang="0">
                    <a:pos x="30" y="3"/>
                  </a:cxn>
                  <a:cxn ang="0">
                    <a:pos x="61" y="10"/>
                  </a:cxn>
                  <a:cxn ang="0">
                    <a:pos x="96" y="27"/>
                  </a:cxn>
                  <a:cxn ang="0">
                    <a:pos x="133" y="56"/>
                  </a:cxn>
                  <a:cxn ang="0">
                    <a:pos x="169" y="98"/>
                  </a:cxn>
                  <a:cxn ang="0">
                    <a:pos x="196" y="160"/>
                  </a:cxn>
                  <a:cxn ang="0">
                    <a:pos x="212" y="242"/>
                  </a:cxn>
                  <a:cxn ang="0">
                    <a:pos x="210" y="233"/>
                  </a:cxn>
                  <a:cxn ang="0">
                    <a:pos x="202" y="208"/>
                  </a:cxn>
                  <a:cxn ang="0">
                    <a:pos x="186" y="172"/>
                  </a:cxn>
                  <a:cxn ang="0">
                    <a:pos x="165" y="131"/>
                  </a:cxn>
                  <a:cxn ang="0">
                    <a:pos x="137" y="88"/>
                  </a:cxn>
                  <a:cxn ang="0">
                    <a:pos x="100" y="49"/>
                  </a:cxn>
                  <a:cxn ang="0">
                    <a:pos x="55" y="18"/>
                  </a:cxn>
                  <a:cxn ang="0">
                    <a:pos x="0" y="0"/>
                  </a:cxn>
                </a:cxnLst>
                <a:rect l="0" t="0" r="r" b="b"/>
                <a:pathLst>
                  <a:path w="212" h="242">
                    <a:moveTo>
                      <a:pt x="0" y="0"/>
                    </a:moveTo>
                    <a:lnTo>
                      <a:pt x="8" y="0"/>
                    </a:lnTo>
                    <a:lnTo>
                      <a:pt x="30" y="3"/>
                    </a:lnTo>
                    <a:lnTo>
                      <a:pt x="61" y="10"/>
                    </a:lnTo>
                    <a:lnTo>
                      <a:pt x="96" y="27"/>
                    </a:lnTo>
                    <a:lnTo>
                      <a:pt x="133" y="56"/>
                    </a:lnTo>
                    <a:lnTo>
                      <a:pt x="169" y="98"/>
                    </a:lnTo>
                    <a:lnTo>
                      <a:pt x="196" y="160"/>
                    </a:lnTo>
                    <a:lnTo>
                      <a:pt x="212" y="242"/>
                    </a:lnTo>
                    <a:lnTo>
                      <a:pt x="210" y="233"/>
                    </a:lnTo>
                    <a:lnTo>
                      <a:pt x="202" y="208"/>
                    </a:lnTo>
                    <a:lnTo>
                      <a:pt x="186" y="172"/>
                    </a:lnTo>
                    <a:lnTo>
                      <a:pt x="165" y="131"/>
                    </a:lnTo>
                    <a:lnTo>
                      <a:pt x="137" y="88"/>
                    </a:lnTo>
                    <a:lnTo>
                      <a:pt x="100" y="49"/>
                    </a:lnTo>
                    <a:lnTo>
                      <a:pt x="55" y="1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7" name="Freeform 273"/>
              <p:cNvSpPr>
                <a:spLocks/>
              </p:cNvSpPr>
              <p:nvPr/>
            </p:nvSpPr>
            <p:spPr bwMode="auto">
              <a:xfrm>
                <a:off x="7056438" y="2662238"/>
                <a:ext cx="330200" cy="166688"/>
              </a:xfrm>
              <a:custGeom>
                <a:avLst/>
                <a:gdLst/>
                <a:ahLst/>
                <a:cxnLst>
                  <a:cxn ang="0">
                    <a:pos x="0" y="83"/>
                  </a:cxn>
                  <a:cxn ang="0">
                    <a:pos x="2" y="85"/>
                  </a:cxn>
                  <a:cxn ang="0">
                    <a:pos x="10" y="90"/>
                  </a:cxn>
                  <a:cxn ang="0">
                    <a:pos x="20" y="96"/>
                  </a:cxn>
                  <a:cxn ang="0">
                    <a:pos x="33" y="102"/>
                  </a:cxn>
                  <a:cxn ang="0">
                    <a:pos x="51" y="105"/>
                  </a:cxn>
                  <a:cxn ang="0">
                    <a:pos x="70" y="105"/>
                  </a:cxn>
                  <a:cxn ang="0">
                    <a:pos x="94" y="99"/>
                  </a:cxn>
                  <a:cxn ang="0">
                    <a:pos x="117" y="86"/>
                  </a:cxn>
                  <a:cxn ang="0">
                    <a:pos x="121" y="83"/>
                  </a:cxn>
                  <a:cxn ang="0">
                    <a:pos x="131" y="75"/>
                  </a:cxn>
                  <a:cxn ang="0">
                    <a:pos x="149" y="64"/>
                  </a:cxn>
                  <a:cxn ang="0">
                    <a:pos x="178" y="51"/>
                  </a:cxn>
                  <a:cxn ang="0">
                    <a:pos x="217" y="37"/>
                  </a:cxn>
                  <a:cxn ang="0">
                    <a:pos x="270" y="23"/>
                  </a:cxn>
                  <a:cxn ang="0">
                    <a:pos x="335" y="10"/>
                  </a:cxn>
                  <a:cxn ang="0">
                    <a:pos x="415" y="0"/>
                  </a:cxn>
                  <a:cxn ang="0">
                    <a:pos x="413" y="0"/>
                  </a:cxn>
                  <a:cxn ang="0">
                    <a:pos x="407" y="0"/>
                  </a:cxn>
                  <a:cxn ang="0">
                    <a:pos x="395" y="0"/>
                  </a:cxn>
                  <a:cxn ang="0">
                    <a:pos x="382" y="0"/>
                  </a:cxn>
                  <a:cxn ang="0">
                    <a:pos x="366" y="1"/>
                  </a:cxn>
                  <a:cxn ang="0">
                    <a:pos x="346" y="2"/>
                  </a:cxn>
                  <a:cxn ang="0">
                    <a:pos x="325" y="4"/>
                  </a:cxn>
                  <a:cxn ang="0">
                    <a:pos x="303" y="7"/>
                  </a:cxn>
                  <a:cxn ang="0">
                    <a:pos x="278" y="11"/>
                  </a:cxn>
                  <a:cxn ang="0">
                    <a:pos x="252" y="16"/>
                  </a:cxn>
                  <a:cxn ang="0">
                    <a:pos x="227" y="23"/>
                  </a:cxn>
                  <a:cxn ang="0">
                    <a:pos x="200" y="31"/>
                  </a:cxn>
                  <a:cxn ang="0">
                    <a:pos x="174" y="41"/>
                  </a:cxn>
                  <a:cxn ang="0">
                    <a:pos x="149" y="53"/>
                  </a:cxn>
                  <a:cxn ang="0">
                    <a:pos x="125" y="67"/>
                  </a:cxn>
                  <a:cxn ang="0">
                    <a:pos x="102" y="84"/>
                  </a:cxn>
                  <a:cxn ang="0">
                    <a:pos x="100" y="85"/>
                  </a:cxn>
                  <a:cxn ang="0">
                    <a:pos x="92" y="89"/>
                  </a:cxn>
                  <a:cxn ang="0">
                    <a:pos x="80" y="93"/>
                  </a:cxn>
                  <a:cxn ang="0">
                    <a:pos x="66" y="97"/>
                  </a:cxn>
                  <a:cxn ang="0">
                    <a:pos x="49" y="99"/>
                  </a:cxn>
                  <a:cxn ang="0">
                    <a:pos x="33" y="98"/>
                  </a:cxn>
                  <a:cxn ang="0">
                    <a:pos x="16" y="93"/>
                  </a:cxn>
                  <a:cxn ang="0">
                    <a:pos x="0" y="83"/>
                  </a:cxn>
                </a:cxnLst>
                <a:rect l="0" t="0" r="r" b="b"/>
                <a:pathLst>
                  <a:path w="415" h="105">
                    <a:moveTo>
                      <a:pt x="0" y="83"/>
                    </a:moveTo>
                    <a:lnTo>
                      <a:pt x="2" y="85"/>
                    </a:lnTo>
                    <a:lnTo>
                      <a:pt x="10" y="90"/>
                    </a:lnTo>
                    <a:lnTo>
                      <a:pt x="20" y="96"/>
                    </a:lnTo>
                    <a:lnTo>
                      <a:pt x="33" y="102"/>
                    </a:lnTo>
                    <a:lnTo>
                      <a:pt x="51" y="105"/>
                    </a:lnTo>
                    <a:lnTo>
                      <a:pt x="70" y="105"/>
                    </a:lnTo>
                    <a:lnTo>
                      <a:pt x="94" y="99"/>
                    </a:lnTo>
                    <a:lnTo>
                      <a:pt x="117" y="86"/>
                    </a:lnTo>
                    <a:lnTo>
                      <a:pt x="121" y="83"/>
                    </a:lnTo>
                    <a:lnTo>
                      <a:pt x="131" y="75"/>
                    </a:lnTo>
                    <a:lnTo>
                      <a:pt x="149" y="64"/>
                    </a:lnTo>
                    <a:lnTo>
                      <a:pt x="178" y="51"/>
                    </a:lnTo>
                    <a:lnTo>
                      <a:pt x="217" y="37"/>
                    </a:lnTo>
                    <a:lnTo>
                      <a:pt x="270" y="23"/>
                    </a:lnTo>
                    <a:lnTo>
                      <a:pt x="335" y="10"/>
                    </a:lnTo>
                    <a:lnTo>
                      <a:pt x="415" y="0"/>
                    </a:lnTo>
                    <a:lnTo>
                      <a:pt x="413" y="0"/>
                    </a:lnTo>
                    <a:lnTo>
                      <a:pt x="407" y="0"/>
                    </a:lnTo>
                    <a:lnTo>
                      <a:pt x="395" y="0"/>
                    </a:lnTo>
                    <a:lnTo>
                      <a:pt x="382" y="0"/>
                    </a:lnTo>
                    <a:lnTo>
                      <a:pt x="366" y="1"/>
                    </a:lnTo>
                    <a:lnTo>
                      <a:pt x="346" y="2"/>
                    </a:lnTo>
                    <a:lnTo>
                      <a:pt x="325" y="4"/>
                    </a:lnTo>
                    <a:lnTo>
                      <a:pt x="303" y="7"/>
                    </a:lnTo>
                    <a:lnTo>
                      <a:pt x="278" y="11"/>
                    </a:lnTo>
                    <a:lnTo>
                      <a:pt x="252" y="16"/>
                    </a:lnTo>
                    <a:lnTo>
                      <a:pt x="227" y="23"/>
                    </a:lnTo>
                    <a:lnTo>
                      <a:pt x="200" y="31"/>
                    </a:lnTo>
                    <a:lnTo>
                      <a:pt x="174" y="41"/>
                    </a:lnTo>
                    <a:lnTo>
                      <a:pt x="149" y="53"/>
                    </a:lnTo>
                    <a:lnTo>
                      <a:pt x="125" y="67"/>
                    </a:lnTo>
                    <a:lnTo>
                      <a:pt x="102" y="84"/>
                    </a:lnTo>
                    <a:lnTo>
                      <a:pt x="100" y="85"/>
                    </a:lnTo>
                    <a:lnTo>
                      <a:pt x="92" y="89"/>
                    </a:lnTo>
                    <a:lnTo>
                      <a:pt x="80" y="93"/>
                    </a:lnTo>
                    <a:lnTo>
                      <a:pt x="66" y="97"/>
                    </a:lnTo>
                    <a:lnTo>
                      <a:pt x="49" y="99"/>
                    </a:lnTo>
                    <a:lnTo>
                      <a:pt x="33" y="98"/>
                    </a:lnTo>
                    <a:lnTo>
                      <a:pt x="16" y="9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8" name="Freeform 274"/>
              <p:cNvSpPr>
                <a:spLocks/>
              </p:cNvSpPr>
              <p:nvPr/>
            </p:nvSpPr>
            <p:spPr bwMode="auto">
              <a:xfrm>
                <a:off x="7219950" y="2741613"/>
                <a:ext cx="153988" cy="1079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3"/>
                  </a:cxn>
                  <a:cxn ang="0">
                    <a:pos x="18" y="10"/>
                  </a:cxn>
                  <a:cxn ang="0">
                    <a:pos x="40" y="20"/>
                  </a:cxn>
                  <a:cxn ang="0">
                    <a:pos x="65" y="33"/>
                  </a:cxn>
                  <a:cxn ang="0">
                    <a:pos x="94" y="45"/>
                  </a:cxn>
                  <a:cxn ang="0">
                    <a:pos x="128" y="55"/>
                  </a:cxn>
                  <a:cxn ang="0">
                    <a:pos x="161" y="64"/>
                  </a:cxn>
                  <a:cxn ang="0">
                    <a:pos x="194" y="68"/>
                  </a:cxn>
                  <a:cxn ang="0">
                    <a:pos x="190" y="67"/>
                  </a:cxn>
                  <a:cxn ang="0">
                    <a:pos x="182" y="64"/>
                  </a:cxn>
                  <a:cxn ang="0">
                    <a:pos x="167" y="60"/>
                  </a:cxn>
                  <a:cxn ang="0">
                    <a:pos x="147" y="53"/>
                  </a:cxn>
                  <a:cxn ang="0">
                    <a:pos x="120" y="44"/>
                  </a:cxn>
                  <a:cxn ang="0">
                    <a:pos x="87" y="32"/>
                  </a:cxn>
                  <a:cxn ang="0">
                    <a:pos x="45" y="17"/>
                  </a:cxn>
                  <a:cxn ang="0">
                    <a:pos x="0" y="0"/>
                  </a:cxn>
                </a:cxnLst>
                <a:rect l="0" t="0" r="r" b="b"/>
                <a:pathLst>
                  <a:path w="194" h="68">
                    <a:moveTo>
                      <a:pt x="0" y="0"/>
                    </a:moveTo>
                    <a:lnTo>
                      <a:pt x="4" y="3"/>
                    </a:lnTo>
                    <a:lnTo>
                      <a:pt x="18" y="10"/>
                    </a:lnTo>
                    <a:lnTo>
                      <a:pt x="40" y="20"/>
                    </a:lnTo>
                    <a:lnTo>
                      <a:pt x="65" y="33"/>
                    </a:lnTo>
                    <a:lnTo>
                      <a:pt x="94" y="45"/>
                    </a:lnTo>
                    <a:lnTo>
                      <a:pt x="128" y="55"/>
                    </a:lnTo>
                    <a:lnTo>
                      <a:pt x="161" y="64"/>
                    </a:lnTo>
                    <a:lnTo>
                      <a:pt x="194" y="68"/>
                    </a:lnTo>
                    <a:lnTo>
                      <a:pt x="190" y="67"/>
                    </a:lnTo>
                    <a:lnTo>
                      <a:pt x="182" y="64"/>
                    </a:lnTo>
                    <a:lnTo>
                      <a:pt x="167" y="60"/>
                    </a:lnTo>
                    <a:lnTo>
                      <a:pt x="147" y="53"/>
                    </a:lnTo>
                    <a:lnTo>
                      <a:pt x="120" y="44"/>
                    </a:lnTo>
                    <a:lnTo>
                      <a:pt x="87" y="32"/>
                    </a:lnTo>
                    <a:lnTo>
                      <a:pt x="45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9" name="Freeform 275"/>
              <p:cNvSpPr>
                <a:spLocks/>
              </p:cNvSpPr>
              <p:nvPr/>
            </p:nvSpPr>
            <p:spPr bwMode="auto">
              <a:xfrm>
                <a:off x="7175500" y="2801938"/>
                <a:ext cx="195263" cy="777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3" y="7"/>
                  </a:cxn>
                  <a:cxn ang="0">
                    <a:pos x="33" y="15"/>
                  </a:cxn>
                  <a:cxn ang="0">
                    <a:pos x="58" y="23"/>
                  </a:cxn>
                  <a:cxn ang="0">
                    <a:pos x="92" y="32"/>
                  </a:cxn>
                  <a:cxn ang="0">
                    <a:pos x="135" y="40"/>
                  </a:cxn>
                  <a:cxn ang="0">
                    <a:pos x="186" y="46"/>
                  </a:cxn>
                  <a:cxn ang="0">
                    <a:pos x="246" y="49"/>
                  </a:cxn>
                  <a:cxn ang="0">
                    <a:pos x="240" y="49"/>
                  </a:cxn>
                  <a:cxn ang="0">
                    <a:pos x="227" y="47"/>
                  </a:cxn>
                  <a:cxn ang="0">
                    <a:pos x="203" y="45"/>
                  </a:cxn>
                  <a:cxn ang="0">
                    <a:pos x="174" y="41"/>
                  </a:cxn>
                  <a:cxn ang="0">
                    <a:pos x="137" y="34"/>
                  </a:cxn>
                  <a:cxn ang="0">
                    <a:pos x="94" y="26"/>
                  </a:cxn>
                  <a:cxn ang="0">
                    <a:pos x="49" y="14"/>
                  </a:cxn>
                  <a:cxn ang="0">
                    <a:pos x="0" y="0"/>
                  </a:cxn>
                </a:cxnLst>
                <a:rect l="0" t="0" r="r" b="b"/>
                <a:pathLst>
                  <a:path w="246" h="49">
                    <a:moveTo>
                      <a:pt x="0" y="0"/>
                    </a:moveTo>
                    <a:lnTo>
                      <a:pt x="4" y="2"/>
                    </a:lnTo>
                    <a:lnTo>
                      <a:pt x="13" y="7"/>
                    </a:lnTo>
                    <a:lnTo>
                      <a:pt x="33" y="15"/>
                    </a:lnTo>
                    <a:lnTo>
                      <a:pt x="58" y="23"/>
                    </a:lnTo>
                    <a:lnTo>
                      <a:pt x="92" y="32"/>
                    </a:lnTo>
                    <a:lnTo>
                      <a:pt x="135" y="40"/>
                    </a:lnTo>
                    <a:lnTo>
                      <a:pt x="186" y="46"/>
                    </a:lnTo>
                    <a:lnTo>
                      <a:pt x="246" y="49"/>
                    </a:lnTo>
                    <a:lnTo>
                      <a:pt x="240" y="49"/>
                    </a:lnTo>
                    <a:lnTo>
                      <a:pt x="227" y="47"/>
                    </a:lnTo>
                    <a:lnTo>
                      <a:pt x="203" y="45"/>
                    </a:lnTo>
                    <a:lnTo>
                      <a:pt x="174" y="41"/>
                    </a:lnTo>
                    <a:lnTo>
                      <a:pt x="137" y="34"/>
                    </a:lnTo>
                    <a:lnTo>
                      <a:pt x="94" y="26"/>
                    </a:lnTo>
                    <a:lnTo>
                      <a:pt x="49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0" name="Freeform 276"/>
              <p:cNvSpPr>
                <a:spLocks/>
              </p:cNvSpPr>
              <p:nvPr/>
            </p:nvSpPr>
            <p:spPr bwMode="auto">
              <a:xfrm>
                <a:off x="7361238" y="2671763"/>
                <a:ext cx="52388" cy="76200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9" y="1"/>
                  </a:cxn>
                  <a:cxn ang="0">
                    <a:pos x="1" y="3"/>
                  </a:cxn>
                  <a:cxn ang="0">
                    <a:pos x="0" y="9"/>
                  </a:cxn>
                  <a:cxn ang="0">
                    <a:pos x="17" y="19"/>
                  </a:cxn>
                  <a:cxn ang="0">
                    <a:pos x="23" y="22"/>
                  </a:cxn>
                  <a:cxn ang="0">
                    <a:pos x="37" y="30"/>
                  </a:cxn>
                  <a:cxn ang="0">
                    <a:pos x="52" y="40"/>
                  </a:cxn>
                  <a:cxn ang="0">
                    <a:pos x="64" y="48"/>
                  </a:cxn>
                  <a:cxn ang="0">
                    <a:pos x="60" y="44"/>
                  </a:cxn>
                  <a:cxn ang="0">
                    <a:pos x="50" y="34"/>
                  </a:cxn>
                  <a:cxn ang="0">
                    <a:pos x="35" y="21"/>
                  </a:cxn>
                  <a:cxn ang="0">
                    <a:pos x="19" y="11"/>
                  </a:cxn>
                  <a:cxn ang="0">
                    <a:pos x="17" y="10"/>
                  </a:cxn>
                  <a:cxn ang="0">
                    <a:pos x="11" y="6"/>
                  </a:cxn>
                  <a:cxn ang="0">
                    <a:pos x="9" y="3"/>
                  </a:cxn>
                  <a:cxn ang="0">
                    <a:pos x="15" y="0"/>
                  </a:cxn>
                </a:cxnLst>
                <a:rect l="0" t="0" r="r" b="b"/>
                <a:pathLst>
                  <a:path w="64" h="48">
                    <a:moveTo>
                      <a:pt x="15" y="0"/>
                    </a:moveTo>
                    <a:lnTo>
                      <a:pt x="9" y="1"/>
                    </a:lnTo>
                    <a:lnTo>
                      <a:pt x="1" y="3"/>
                    </a:lnTo>
                    <a:lnTo>
                      <a:pt x="0" y="9"/>
                    </a:lnTo>
                    <a:lnTo>
                      <a:pt x="17" y="19"/>
                    </a:lnTo>
                    <a:lnTo>
                      <a:pt x="23" y="22"/>
                    </a:lnTo>
                    <a:lnTo>
                      <a:pt x="37" y="30"/>
                    </a:lnTo>
                    <a:lnTo>
                      <a:pt x="52" y="40"/>
                    </a:lnTo>
                    <a:lnTo>
                      <a:pt x="64" y="48"/>
                    </a:lnTo>
                    <a:lnTo>
                      <a:pt x="60" y="44"/>
                    </a:lnTo>
                    <a:lnTo>
                      <a:pt x="50" y="34"/>
                    </a:lnTo>
                    <a:lnTo>
                      <a:pt x="35" y="21"/>
                    </a:lnTo>
                    <a:lnTo>
                      <a:pt x="19" y="11"/>
                    </a:lnTo>
                    <a:lnTo>
                      <a:pt x="17" y="10"/>
                    </a:lnTo>
                    <a:lnTo>
                      <a:pt x="11" y="6"/>
                    </a:lnTo>
                    <a:lnTo>
                      <a:pt x="9" y="3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1" name="Freeform 277"/>
              <p:cNvSpPr>
                <a:spLocks/>
              </p:cNvSpPr>
              <p:nvPr/>
            </p:nvSpPr>
            <p:spPr bwMode="auto">
              <a:xfrm>
                <a:off x="7367588" y="2754313"/>
                <a:ext cx="44450" cy="39688"/>
              </a:xfrm>
              <a:custGeom>
                <a:avLst/>
                <a:gdLst/>
                <a:ahLst/>
                <a:cxnLst>
                  <a:cxn ang="0">
                    <a:pos x="55" y="1"/>
                  </a:cxn>
                  <a:cxn ang="0">
                    <a:pos x="51" y="1"/>
                  </a:cxn>
                  <a:cxn ang="0">
                    <a:pos x="41" y="0"/>
                  </a:cxn>
                  <a:cxn ang="0">
                    <a:pos x="30" y="0"/>
                  </a:cxn>
                  <a:cxn ang="0">
                    <a:pos x="18" y="1"/>
                  </a:cxn>
                  <a:cxn ang="0">
                    <a:pos x="6" y="4"/>
                  </a:cxn>
                  <a:cxn ang="0">
                    <a:pos x="0" y="8"/>
                  </a:cxn>
                  <a:cxn ang="0">
                    <a:pos x="2" y="14"/>
                  </a:cxn>
                  <a:cxn ang="0">
                    <a:pos x="12" y="25"/>
                  </a:cxn>
                  <a:cxn ang="0">
                    <a:pos x="14" y="22"/>
                  </a:cxn>
                  <a:cxn ang="0">
                    <a:pos x="22" y="14"/>
                  </a:cxn>
                  <a:cxn ang="0">
                    <a:pos x="36" y="6"/>
                  </a:cxn>
                  <a:cxn ang="0">
                    <a:pos x="55" y="1"/>
                  </a:cxn>
                </a:cxnLst>
                <a:rect l="0" t="0" r="r" b="b"/>
                <a:pathLst>
                  <a:path w="55" h="25">
                    <a:moveTo>
                      <a:pt x="55" y="1"/>
                    </a:moveTo>
                    <a:lnTo>
                      <a:pt x="51" y="1"/>
                    </a:lnTo>
                    <a:lnTo>
                      <a:pt x="41" y="0"/>
                    </a:lnTo>
                    <a:lnTo>
                      <a:pt x="30" y="0"/>
                    </a:lnTo>
                    <a:lnTo>
                      <a:pt x="18" y="1"/>
                    </a:lnTo>
                    <a:lnTo>
                      <a:pt x="6" y="4"/>
                    </a:lnTo>
                    <a:lnTo>
                      <a:pt x="0" y="8"/>
                    </a:lnTo>
                    <a:lnTo>
                      <a:pt x="2" y="14"/>
                    </a:lnTo>
                    <a:lnTo>
                      <a:pt x="12" y="25"/>
                    </a:lnTo>
                    <a:lnTo>
                      <a:pt x="14" y="22"/>
                    </a:lnTo>
                    <a:lnTo>
                      <a:pt x="22" y="14"/>
                    </a:lnTo>
                    <a:lnTo>
                      <a:pt x="36" y="6"/>
                    </a:lnTo>
                    <a:lnTo>
                      <a:pt x="55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2" name="Freeform 278"/>
              <p:cNvSpPr>
                <a:spLocks/>
              </p:cNvSpPr>
              <p:nvPr/>
            </p:nvSpPr>
            <p:spPr bwMode="auto">
              <a:xfrm>
                <a:off x="7291388" y="2679700"/>
                <a:ext cx="53975" cy="17463"/>
              </a:xfrm>
              <a:custGeom>
                <a:avLst/>
                <a:gdLst/>
                <a:ahLst/>
                <a:cxnLst>
                  <a:cxn ang="0">
                    <a:pos x="69" y="2"/>
                  </a:cxn>
                  <a:cxn ang="0">
                    <a:pos x="63" y="11"/>
                  </a:cxn>
                  <a:cxn ang="0">
                    <a:pos x="0" y="0"/>
                  </a:cxn>
                  <a:cxn ang="0">
                    <a:pos x="69" y="2"/>
                  </a:cxn>
                </a:cxnLst>
                <a:rect l="0" t="0" r="r" b="b"/>
                <a:pathLst>
                  <a:path w="69" h="11">
                    <a:moveTo>
                      <a:pt x="69" y="2"/>
                    </a:moveTo>
                    <a:lnTo>
                      <a:pt x="63" y="11"/>
                    </a:lnTo>
                    <a:lnTo>
                      <a:pt x="0" y="0"/>
                    </a:lnTo>
                    <a:lnTo>
                      <a:pt x="69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3" name="Freeform 279"/>
              <p:cNvSpPr>
                <a:spLocks/>
              </p:cNvSpPr>
              <p:nvPr/>
            </p:nvSpPr>
            <p:spPr bwMode="auto">
              <a:xfrm>
                <a:off x="7346950" y="2803525"/>
                <a:ext cx="30163" cy="12700"/>
              </a:xfrm>
              <a:custGeom>
                <a:avLst/>
                <a:gdLst/>
                <a:ahLst/>
                <a:cxnLst>
                  <a:cxn ang="0">
                    <a:pos x="35" y="7"/>
                  </a:cxn>
                  <a:cxn ang="0">
                    <a:pos x="0" y="8"/>
                  </a:cxn>
                  <a:cxn ang="0">
                    <a:pos x="8" y="5"/>
                  </a:cxn>
                  <a:cxn ang="0">
                    <a:pos x="23" y="1"/>
                  </a:cxn>
                  <a:cxn ang="0">
                    <a:pos x="37" y="0"/>
                  </a:cxn>
                  <a:cxn ang="0">
                    <a:pos x="35" y="7"/>
                  </a:cxn>
                </a:cxnLst>
                <a:rect l="0" t="0" r="r" b="b"/>
                <a:pathLst>
                  <a:path w="37" h="8">
                    <a:moveTo>
                      <a:pt x="35" y="7"/>
                    </a:moveTo>
                    <a:lnTo>
                      <a:pt x="0" y="8"/>
                    </a:lnTo>
                    <a:lnTo>
                      <a:pt x="8" y="5"/>
                    </a:lnTo>
                    <a:lnTo>
                      <a:pt x="23" y="1"/>
                    </a:lnTo>
                    <a:lnTo>
                      <a:pt x="37" y="0"/>
                    </a:lnTo>
                    <a:lnTo>
                      <a:pt x="35" y="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4" name="Freeform 280"/>
              <p:cNvSpPr>
                <a:spLocks/>
              </p:cNvSpPr>
              <p:nvPr/>
            </p:nvSpPr>
            <p:spPr bwMode="auto">
              <a:xfrm>
                <a:off x="7173913" y="2817813"/>
                <a:ext cx="123825" cy="74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2" y="7"/>
                  </a:cxn>
                  <a:cxn ang="0">
                    <a:pos x="8" y="14"/>
                  </a:cxn>
                  <a:cxn ang="0">
                    <a:pos x="17" y="23"/>
                  </a:cxn>
                  <a:cxn ang="0">
                    <a:pos x="37" y="31"/>
                  </a:cxn>
                  <a:cxn ang="0">
                    <a:pos x="64" y="39"/>
                  </a:cxn>
                  <a:cxn ang="0">
                    <a:pos x="103" y="44"/>
                  </a:cxn>
                  <a:cxn ang="0">
                    <a:pos x="156" y="47"/>
                  </a:cxn>
                  <a:cxn ang="0">
                    <a:pos x="150" y="46"/>
                  </a:cxn>
                  <a:cxn ang="0">
                    <a:pos x="135" y="45"/>
                  </a:cxn>
                  <a:cxn ang="0">
                    <a:pos x="113" y="41"/>
                  </a:cxn>
                  <a:cxn ang="0">
                    <a:pos x="88" y="37"/>
                  </a:cxn>
                  <a:cxn ang="0">
                    <a:pos x="60" y="30"/>
                  </a:cxn>
                  <a:cxn ang="0">
                    <a:pos x="35" y="22"/>
                  </a:cxn>
                  <a:cxn ang="0">
                    <a:pos x="13" y="12"/>
                  </a:cxn>
                  <a:cxn ang="0">
                    <a:pos x="0" y="0"/>
                  </a:cxn>
                </a:cxnLst>
                <a:rect l="0" t="0" r="r" b="b"/>
                <a:pathLst>
                  <a:path w="156" h="47">
                    <a:moveTo>
                      <a:pt x="0" y="0"/>
                    </a:moveTo>
                    <a:lnTo>
                      <a:pt x="0" y="2"/>
                    </a:lnTo>
                    <a:lnTo>
                      <a:pt x="2" y="7"/>
                    </a:lnTo>
                    <a:lnTo>
                      <a:pt x="8" y="14"/>
                    </a:lnTo>
                    <a:lnTo>
                      <a:pt x="17" y="23"/>
                    </a:lnTo>
                    <a:lnTo>
                      <a:pt x="37" y="31"/>
                    </a:lnTo>
                    <a:lnTo>
                      <a:pt x="64" y="39"/>
                    </a:lnTo>
                    <a:lnTo>
                      <a:pt x="103" y="44"/>
                    </a:lnTo>
                    <a:lnTo>
                      <a:pt x="156" y="47"/>
                    </a:lnTo>
                    <a:lnTo>
                      <a:pt x="150" y="46"/>
                    </a:lnTo>
                    <a:lnTo>
                      <a:pt x="135" y="45"/>
                    </a:lnTo>
                    <a:lnTo>
                      <a:pt x="113" y="41"/>
                    </a:lnTo>
                    <a:lnTo>
                      <a:pt x="88" y="37"/>
                    </a:lnTo>
                    <a:lnTo>
                      <a:pt x="60" y="30"/>
                    </a:lnTo>
                    <a:lnTo>
                      <a:pt x="35" y="22"/>
                    </a:lnTo>
                    <a:lnTo>
                      <a:pt x="13" y="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5" name="Freeform 281"/>
              <p:cNvSpPr>
                <a:spLocks/>
              </p:cNvSpPr>
              <p:nvPr/>
            </p:nvSpPr>
            <p:spPr bwMode="auto">
              <a:xfrm>
                <a:off x="7337425" y="2708275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1"/>
                  </a:cxn>
                  <a:cxn ang="0">
                    <a:pos x="20" y="7"/>
                  </a:cxn>
                  <a:cxn ang="0">
                    <a:pos x="24" y="21"/>
                  </a:cxn>
                  <a:cxn ang="0">
                    <a:pos x="8" y="45"/>
                  </a:cxn>
                  <a:cxn ang="0">
                    <a:pos x="10" y="39"/>
                  </a:cxn>
                  <a:cxn ang="0">
                    <a:pos x="14" y="25"/>
                  </a:cxn>
                  <a:cxn ang="0">
                    <a:pos x="12" y="10"/>
                  </a:cxn>
                  <a:cxn ang="0">
                    <a:pos x="0" y="0"/>
                  </a:cxn>
                </a:cxnLst>
                <a:rect l="0" t="0" r="r" b="b"/>
                <a:pathLst>
                  <a:path w="24" h="45">
                    <a:moveTo>
                      <a:pt x="0" y="0"/>
                    </a:moveTo>
                    <a:lnTo>
                      <a:pt x="8" y="1"/>
                    </a:lnTo>
                    <a:lnTo>
                      <a:pt x="20" y="7"/>
                    </a:lnTo>
                    <a:lnTo>
                      <a:pt x="24" y="21"/>
                    </a:lnTo>
                    <a:lnTo>
                      <a:pt x="8" y="45"/>
                    </a:lnTo>
                    <a:lnTo>
                      <a:pt x="10" y="39"/>
                    </a:lnTo>
                    <a:lnTo>
                      <a:pt x="14" y="25"/>
                    </a:lnTo>
                    <a:lnTo>
                      <a:pt x="12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A3C4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6" name="Freeform 282"/>
              <p:cNvSpPr>
                <a:spLocks/>
              </p:cNvSpPr>
              <p:nvPr/>
            </p:nvSpPr>
            <p:spPr bwMode="auto">
              <a:xfrm>
                <a:off x="7069138" y="2840038"/>
                <a:ext cx="212725" cy="144463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62" y="1"/>
                  </a:cxn>
                  <a:cxn ang="0">
                    <a:pos x="82" y="5"/>
                  </a:cxn>
                  <a:cxn ang="0">
                    <a:pos x="109" y="10"/>
                  </a:cxn>
                  <a:cxn ang="0">
                    <a:pos x="142" y="17"/>
                  </a:cxn>
                  <a:cxn ang="0">
                    <a:pos x="178" y="25"/>
                  </a:cxn>
                  <a:cxn ang="0">
                    <a:pos x="211" y="34"/>
                  </a:cxn>
                  <a:cxn ang="0">
                    <a:pos x="238" y="44"/>
                  </a:cxn>
                  <a:cxn ang="0">
                    <a:pos x="258" y="54"/>
                  </a:cxn>
                  <a:cxn ang="0">
                    <a:pos x="256" y="58"/>
                  </a:cxn>
                  <a:cxn ang="0">
                    <a:pos x="256" y="68"/>
                  </a:cxn>
                  <a:cxn ang="0">
                    <a:pos x="258" y="80"/>
                  </a:cxn>
                  <a:cxn ang="0">
                    <a:pos x="268" y="91"/>
                  </a:cxn>
                  <a:cxn ang="0">
                    <a:pos x="260" y="91"/>
                  </a:cxn>
                  <a:cxn ang="0">
                    <a:pos x="240" y="90"/>
                  </a:cxn>
                  <a:cxn ang="0">
                    <a:pos x="211" y="89"/>
                  </a:cxn>
                  <a:cxn ang="0">
                    <a:pos x="176" y="86"/>
                  </a:cxn>
                  <a:cxn ang="0">
                    <a:pos x="133" y="81"/>
                  </a:cxn>
                  <a:cxn ang="0">
                    <a:pos x="88" y="73"/>
                  </a:cxn>
                  <a:cxn ang="0">
                    <a:pos x="43" y="62"/>
                  </a:cxn>
                  <a:cxn ang="0">
                    <a:pos x="0" y="48"/>
                  </a:cxn>
                  <a:cxn ang="0">
                    <a:pos x="2" y="46"/>
                  </a:cxn>
                  <a:cxn ang="0">
                    <a:pos x="9" y="41"/>
                  </a:cxn>
                  <a:cxn ang="0">
                    <a:pos x="21" y="34"/>
                  </a:cxn>
                  <a:cxn ang="0">
                    <a:pos x="33" y="26"/>
                  </a:cxn>
                  <a:cxn ang="0">
                    <a:pos x="43" y="18"/>
                  </a:cxn>
                  <a:cxn ang="0">
                    <a:pos x="52" y="11"/>
                  </a:cxn>
                  <a:cxn ang="0">
                    <a:pos x="56" y="4"/>
                  </a:cxn>
                  <a:cxn ang="0">
                    <a:pos x="54" y="0"/>
                  </a:cxn>
                </a:cxnLst>
                <a:rect l="0" t="0" r="r" b="b"/>
                <a:pathLst>
                  <a:path w="268" h="91">
                    <a:moveTo>
                      <a:pt x="54" y="0"/>
                    </a:moveTo>
                    <a:lnTo>
                      <a:pt x="62" y="1"/>
                    </a:lnTo>
                    <a:lnTo>
                      <a:pt x="82" y="5"/>
                    </a:lnTo>
                    <a:lnTo>
                      <a:pt x="109" y="10"/>
                    </a:lnTo>
                    <a:lnTo>
                      <a:pt x="142" y="17"/>
                    </a:lnTo>
                    <a:lnTo>
                      <a:pt x="178" y="25"/>
                    </a:lnTo>
                    <a:lnTo>
                      <a:pt x="211" y="34"/>
                    </a:lnTo>
                    <a:lnTo>
                      <a:pt x="238" y="44"/>
                    </a:lnTo>
                    <a:lnTo>
                      <a:pt x="258" y="54"/>
                    </a:lnTo>
                    <a:lnTo>
                      <a:pt x="256" y="58"/>
                    </a:lnTo>
                    <a:lnTo>
                      <a:pt x="256" y="68"/>
                    </a:lnTo>
                    <a:lnTo>
                      <a:pt x="258" y="80"/>
                    </a:lnTo>
                    <a:lnTo>
                      <a:pt x="268" y="91"/>
                    </a:lnTo>
                    <a:lnTo>
                      <a:pt x="260" y="91"/>
                    </a:lnTo>
                    <a:lnTo>
                      <a:pt x="240" y="90"/>
                    </a:lnTo>
                    <a:lnTo>
                      <a:pt x="211" y="89"/>
                    </a:lnTo>
                    <a:lnTo>
                      <a:pt x="176" y="86"/>
                    </a:lnTo>
                    <a:lnTo>
                      <a:pt x="133" y="81"/>
                    </a:lnTo>
                    <a:lnTo>
                      <a:pt x="88" y="73"/>
                    </a:lnTo>
                    <a:lnTo>
                      <a:pt x="43" y="62"/>
                    </a:lnTo>
                    <a:lnTo>
                      <a:pt x="0" y="48"/>
                    </a:lnTo>
                    <a:lnTo>
                      <a:pt x="2" y="46"/>
                    </a:lnTo>
                    <a:lnTo>
                      <a:pt x="9" y="41"/>
                    </a:lnTo>
                    <a:lnTo>
                      <a:pt x="21" y="34"/>
                    </a:lnTo>
                    <a:lnTo>
                      <a:pt x="33" y="26"/>
                    </a:lnTo>
                    <a:lnTo>
                      <a:pt x="43" y="18"/>
                    </a:lnTo>
                    <a:lnTo>
                      <a:pt x="52" y="11"/>
                    </a:lnTo>
                    <a:lnTo>
                      <a:pt x="56" y="4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7" name="Freeform 283"/>
              <p:cNvSpPr>
                <a:spLocks/>
              </p:cNvSpPr>
              <p:nvPr/>
            </p:nvSpPr>
            <p:spPr bwMode="auto">
              <a:xfrm>
                <a:off x="7296150" y="2916238"/>
                <a:ext cx="33338" cy="77788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0" y="16"/>
                  </a:cxn>
                  <a:cxn ang="0">
                    <a:pos x="0" y="25"/>
                  </a:cxn>
                  <a:cxn ang="0">
                    <a:pos x="4" y="37"/>
                  </a:cxn>
                  <a:cxn ang="0">
                    <a:pos x="14" y="49"/>
                  </a:cxn>
                  <a:cxn ang="0">
                    <a:pos x="20" y="45"/>
                  </a:cxn>
                  <a:cxn ang="0">
                    <a:pos x="34" y="35"/>
                  </a:cxn>
                  <a:cxn ang="0">
                    <a:pos x="41" y="20"/>
                  </a:cxn>
                  <a:cxn ang="0">
                    <a:pos x="36" y="0"/>
                  </a:cxn>
                  <a:cxn ang="0">
                    <a:pos x="34" y="1"/>
                  </a:cxn>
                  <a:cxn ang="0">
                    <a:pos x="28" y="4"/>
                  </a:cxn>
                  <a:cxn ang="0">
                    <a:pos x="16" y="8"/>
                  </a:cxn>
                  <a:cxn ang="0">
                    <a:pos x="0" y="12"/>
                  </a:cxn>
                </a:cxnLst>
                <a:rect l="0" t="0" r="r" b="b"/>
                <a:pathLst>
                  <a:path w="41" h="49">
                    <a:moveTo>
                      <a:pt x="0" y="12"/>
                    </a:moveTo>
                    <a:lnTo>
                      <a:pt x="0" y="16"/>
                    </a:lnTo>
                    <a:lnTo>
                      <a:pt x="0" y="25"/>
                    </a:lnTo>
                    <a:lnTo>
                      <a:pt x="4" y="37"/>
                    </a:lnTo>
                    <a:lnTo>
                      <a:pt x="14" y="49"/>
                    </a:lnTo>
                    <a:lnTo>
                      <a:pt x="20" y="45"/>
                    </a:lnTo>
                    <a:lnTo>
                      <a:pt x="34" y="35"/>
                    </a:lnTo>
                    <a:lnTo>
                      <a:pt x="41" y="20"/>
                    </a:lnTo>
                    <a:lnTo>
                      <a:pt x="36" y="0"/>
                    </a:lnTo>
                    <a:lnTo>
                      <a:pt x="34" y="1"/>
                    </a:lnTo>
                    <a:lnTo>
                      <a:pt x="28" y="4"/>
                    </a:lnTo>
                    <a:lnTo>
                      <a:pt x="16" y="8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8" name="Freeform 284"/>
              <p:cNvSpPr>
                <a:spLocks/>
              </p:cNvSpPr>
              <p:nvPr/>
            </p:nvSpPr>
            <p:spPr bwMode="auto">
              <a:xfrm>
                <a:off x="6892925" y="2916238"/>
                <a:ext cx="163513" cy="63500"/>
              </a:xfrm>
              <a:custGeom>
                <a:avLst/>
                <a:gdLst/>
                <a:ahLst/>
                <a:cxnLst>
                  <a:cxn ang="0">
                    <a:pos x="205" y="0"/>
                  </a:cxn>
                  <a:cxn ang="0">
                    <a:pos x="195" y="0"/>
                  </a:cxn>
                  <a:cxn ang="0">
                    <a:pos x="168" y="0"/>
                  </a:cxn>
                  <a:cxn ang="0">
                    <a:pos x="131" y="1"/>
                  </a:cxn>
                  <a:cxn ang="0">
                    <a:pos x="90" y="3"/>
                  </a:cxn>
                  <a:cxn ang="0">
                    <a:pos x="48" y="7"/>
                  </a:cxn>
                  <a:cxn ang="0">
                    <a:pos x="17" y="14"/>
                  </a:cxn>
                  <a:cxn ang="0">
                    <a:pos x="0" y="25"/>
                  </a:cxn>
                  <a:cxn ang="0">
                    <a:pos x="1" y="40"/>
                  </a:cxn>
                  <a:cxn ang="0">
                    <a:pos x="1" y="39"/>
                  </a:cxn>
                  <a:cxn ang="0">
                    <a:pos x="3" y="35"/>
                  </a:cxn>
                  <a:cxn ang="0">
                    <a:pos x="9" y="30"/>
                  </a:cxn>
                  <a:cxn ang="0">
                    <a:pos x="23" y="23"/>
                  </a:cxn>
                  <a:cxn ang="0">
                    <a:pos x="47" y="17"/>
                  </a:cxn>
                  <a:cxn ang="0">
                    <a:pos x="84" y="10"/>
                  </a:cxn>
                  <a:cxn ang="0">
                    <a:pos x="135" y="4"/>
                  </a:cxn>
                  <a:cxn ang="0">
                    <a:pos x="205" y="0"/>
                  </a:cxn>
                </a:cxnLst>
                <a:rect l="0" t="0" r="r" b="b"/>
                <a:pathLst>
                  <a:path w="205" h="40">
                    <a:moveTo>
                      <a:pt x="205" y="0"/>
                    </a:moveTo>
                    <a:lnTo>
                      <a:pt x="195" y="0"/>
                    </a:lnTo>
                    <a:lnTo>
                      <a:pt x="168" y="0"/>
                    </a:lnTo>
                    <a:lnTo>
                      <a:pt x="131" y="1"/>
                    </a:lnTo>
                    <a:lnTo>
                      <a:pt x="90" y="3"/>
                    </a:lnTo>
                    <a:lnTo>
                      <a:pt x="48" y="7"/>
                    </a:lnTo>
                    <a:lnTo>
                      <a:pt x="17" y="14"/>
                    </a:lnTo>
                    <a:lnTo>
                      <a:pt x="0" y="25"/>
                    </a:lnTo>
                    <a:lnTo>
                      <a:pt x="1" y="40"/>
                    </a:lnTo>
                    <a:lnTo>
                      <a:pt x="1" y="39"/>
                    </a:lnTo>
                    <a:lnTo>
                      <a:pt x="3" y="35"/>
                    </a:lnTo>
                    <a:lnTo>
                      <a:pt x="9" y="30"/>
                    </a:lnTo>
                    <a:lnTo>
                      <a:pt x="23" y="23"/>
                    </a:lnTo>
                    <a:lnTo>
                      <a:pt x="47" y="17"/>
                    </a:lnTo>
                    <a:lnTo>
                      <a:pt x="84" y="10"/>
                    </a:lnTo>
                    <a:lnTo>
                      <a:pt x="135" y="4"/>
                    </a:lnTo>
                    <a:lnTo>
                      <a:pt x="20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9" name="Freeform 285"/>
              <p:cNvSpPr>
                <a:spLocks/>
              </p:cNvSpPr>
              <p:nvPr/>
            </p:nvSpPr>
            <p:spPr bwMode="auto">
              <a:xfrm>
                <a:off x="6904038" y="2932113"/>
                <a:ext cx="180975" cy="87313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6" y="38"/>
                  </a:cxn>
                  <a:cxn ang="0">
                    <a:pos x="22" y="41"/>
                  </a:cxn>
                  <a:cxn ang="0">
                    <a:pos x="39" y="47"/>
                  </a:cxn>
                  <a:cxn ang="0">
                    <a:pos x="55" y="55"/>
                  </a:cxn>
                  <a:cxn ang="0">
                    <a:pos x="59" y="53"/>
                  </a:cxn>
                  <a:cxn ang="0">
                    <a:pos x="73" y="47"/>
                  </a:cxn>
                  <a:cxn ang="0">
                    <a:pos x="92" y="40"/>
                  </a:cxn>
                  <a:cxn ang="0">
                    <a:pos x="116" y="31"/>
                  </a:cxn>
                  <a:cxn ang="0">
                    <a:pos x="143" y="22"/>
                  </a:cxn>
                  <a:cxn ang="0">
                    <a:pos x="172" y="14"/>
                  </a:cxn>
                  <a:cxn ang="0">
                    <a:pos x="202" y="9"/>
                  </a:cxn>
                  <a:cxn ang="0">
                    <a:pos x="229" y="8"/>
                  </a:cxn>
                  <a:cxn ang="0">
                    <a:pos x="225" y="7"/>
                  </a:cxn>
                  <a:cxn ang="0">
                    <a:pos x="215" y="4"/>
                  </a:cxn>
                  <a:cxn ang="0">
                    <a:pos x="200" y="1"/>
                  </a:cxn>
                  <a:cxn ang="0">
                    <a:pos x="182" y="0"/>
                  </a:cxn>
                  <a:cxn ang="0">
                    <a:pos x="174" y="0"/>
                  </a:cxn>
                  <a:cxn ang="0">
                    <a:pos x="153" y="0"/>
                  </a:cxn>
                  <a:cxn ang="0">
                    <a:pos x="124" y="1"/>
                  </a:cxn>
                  <a:cxn ang="0">
                    <a:pos x="88" y="3"/>
                  </a:cxn>
                  <a:cxn ang="0">
                    <a:pos x="55" y="8"/>
                  </a:cxn>
                  <a:cxn ang="0">
                    <a:pos x="26" y="14"/>
                  </a:cxn>
                  <a:cxn ang="0">
                    <a:pos x="6" y="24"/>
                  </a:cxn>
                  <a:cxn ang="0">
                    <a:pos x="0" y="37"/>
                  </a:cxn>
                </a:cxnLst>
                <a:rect l="0" t="0" r="r" b="b"/>
                <a:pathLst>
                  <a:path w="229" h="55">
                    <a:moveTo>
                      <a:pt x="0" y="37"/>
                    </a:moveTo>
                    <a:lnTo>
                      <a:pt x="6" y="38"/>
                    </a:lnTo>
                    <a:lnTo>
                      <a:pt x="22" y="41"/>
                    </a:lnTo>
                    <a:lnTo>
                      <a:pt x="39" y="47"/>
                    </a:lnTo>
                    <a:lnTo>
                      <a:pt x="55" y="55"/>
                    </a:lnTo>
                    <a:lnTo>
                      <a:pt x="59" y="53"/>
                    </a:lnTo>
                    <a:lnTo>
                      <a:pt x="73" y="47"/>
                    </a:lnTo>
                    <a:lnTo>
                      <a:pt x="92" y="40"/>
                    </a:lnTo>
                    <a:lnTo>
                      <a:pt x="116" y="31"/>
                    </a:lnTo>
                    <a:lnTo>
                      <a:pt x="143" y="22"/>
                    </a:lnTo>
                    <a:lnTo>
                      <a:pt x="172" y="14"/>
                    </a:lnTo>
                    <a:lnTo>
                      <a:pt x="202" y="9"/>
                    </a:lnTo>
                    <a:lnTo>
                      <a:pt x="229" y="8"/>
                    </a:lnTo>
                    <a:lnTo>
                      <a:pt x="225" y="7"/>
                    </a:lnTo>
                    <a:lnTo>
                      <a:pt x="215" y="4"/>
                    </a:lnTo>
                    <a:lnTo>
                      <a:pt x="200" y="1"/>
                    </a:lnTo>
                    <a:lnTo>
                      <a:pt x="182" y="0"/>
                    </a:lnTo>
                    <a:lnTo>
                      <a:pt x="174" y="0"/>
                    </a:lnTo>
                    <a:lnTo>
                      <a:pt x="153" y="0"/>
                    </a:lnTo>
                    <a:lnTo>
                      <a:pt x="124" y="1"/>
                    </a:lnTo>
                    <a:lnTo>
                      <a:pt x="88" y="3"/>
                    </a:lnTo>
                    <a:lnTo>
                      <a:pt x="55" y="8"/>
                    </a:lnTo>
                    <a:lnTo>
                      <a:pt x="26" y="14"/>
                    </a:lnTo>
                    <a:lnTo>
                      <a:pt x="6" y="24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0" name="Freeform 286"/>
              <p:cNvSpPr>
                <a:spLocks/>
              </p:cNvSpPr>
              <p:nvPr/>
            </p:nvSpPr>
            <p:spPr bwMode="auto">
              <a:xfrm>
                <a:off x="7131050" y="2798763"/>
                <a:ext cx="17463" cy="6508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14" y="4"/>
                  </a:cxn>
                  <a:cxn ang="0">
                    <a:pos x="12" y="14"/>
                  </a:cxn>
                  <a:cxn ang="0">
                    <a:pos x="8" y="27"/>
                  </a:cxn>
                  <a:cxn ang="0">
                    <a:pos x="0" y="41"/>
                  </a:cxn>
                  <a:cxn ang="0">
                    <a:pos x="6" y="38"/>
                  </a:cxn>
                  <a:cxn ang="0">
                    <a:pos x="16" y="28"/>
                  </a:cxn>
                  <a:cxn ang="0">
                    <a:pos x="21" y="15"/>
                  </a:cxn>
                  <a:cxn ang="0">
                    <a:pos x="14" y="0"/>
                  </a:cxn>
                </a:cxnLst>
                <a:rect l="0" t="0" r="r" b="b"/>
                <a:pathLst>
                  <a:path w="21" h="41">
                    <a:moveTo>
                      <a:pt x="14" y="0"/>
                    </a:moveTo>
                    <a:lnTo>
                      <a:pt x="14" y="4"/>
                    </a:lnTo>
                    <a:lnTo>
                      <a:pt x="12" y="14"/>
                    </a:lnTo>
                    <a:lnTo>
                      <a:pt x="8" y="27"/>
                    </a:lnTo>
                    <a:lnTo>
                      <a:pt x="0" y="41"/>
                    </a:lnTo>
                    <a:lnTo>
                      <a:pt x="6" y="38"/>
                    </a:lnTo>
                    <a:lnTo>
                      <a:pt x="16" y="28"/>
                    </a:lnTo>
                    <a:lnTo>
                      <a:pt x="21" y="1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1" name="Freeform 287"/>
              <p:cNvSpPr>
                <a:spLocks/>
              </p:cNvSpPr>
              <p:nvPr/>
            </p:nvSpPr>
            <p:spPr bwMode="auto">
              <a:xfrm>
                <a:off x="7324725" y="2879725"/>
                <a:ext cx="46038" cy="20638"/>
              </a:xfrm>
              <a:custGeom>
                <a:avLst/>
                <a:gdLst/>
                <a:ahLst/>
                <a:cxnLst>
                  <a:cxn ang="0">
                    <a:pos x="0" y="9"/>
                  </a:cxn>
                  <a:cxn ang="0">
                    <a:pos x="7" y="9"/>
                  </a:cxn>
                  <a:cxn ang="0">
                    <a:pos x="27" y="9"/>
                  </a:cxn>
                  <a:cxn ang="0">
                    <a:pos x="47" y="7"/>
                  </a:cxn>
                  <a:cxn ang="0">
                    <a:pos x="54" y="0"/>
                  </a:cxn>
                  <a:cxn ang="0">
                    <a:pos x="56" y="1"/>
                  </a:cxn>
                  <a:cxn ang="0">
                    <a:pos x="58" y="3"/>
                  </a:cxn>
                  <a:cxn ang="0">
                    <a:pos x="58" y="7"/>
                  </a:cxn>
                  <a:cxn ang="0">
                    <a:pos x="58" y="10"/>
                  </a:cxn>
                  <a:cxn ang="0">
                    <a:pos x="52" y="12"/>
                  </a:cxn>
                  <a:cxn ang="0">
                    <a:pos x="43" y="13"/>
                  </a:cxn>
                  <a:cxn ang="0">
                    <a:pos x="25" y="13"/>
                  </a:cxn>
                  <a:cxn ang="0">
                    <a:pos x="0" y="9"/>
                  </a:cxn>
                </a:cxnLst>
                <a:rect l="0" t="0" r="r" b="b"/>
                <a:pathLst>
                  <a:path w="58" h="13">
                    <a:moveTo>
                      <a:pt x="0" y="9"/>
                    </a:moveTo>
                    <a:lnTo>
                      <a:pt x="7" y="9"/>
                    </a:lnTo>
                    <a:lnTo>
                      <a:pt x="27" y="9"/>
                    </a:lnTo>
                    <a:lnTo>
                      <a:pt x="47" y="7"/>
                    </a:lnTo>
                    <a:lnTo>
                      <a:pt x="54" y="0"/>
                    </a:lnTo>
                    <a:lnTo>
                      <a:pt x="56" y="1"/>
                    </a:lnTo>
                    <a:lnTo>
                      <a:pt x="58" y="3"/>
                    </a:lnTo>
                    <a:lnTo>
                      <a:pt x="58" y="7"/>
                    </a:lnTo>
                    <a:lnTo>
                      <a:pt x="58" y="10"/>
                    </a:lnTo>
                    <a:lnTo>
                      <a:pt x="52" y="12"/>
                    </a:lnTo>
                    <a:lnTo>
                      <a:pt x="43" y="13"/>
                    </a:lnTo>
                    <a:lnTo>
                      <a:pt x="25" y="13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2" name="Freeform 288"/>
              <p:cNvSpPr>
                <a:spLocks/>
              </p:cNvSpPr>
              <p:nvPr/>
            </p:nvSpPr>
            <p:spPr bwMode="auto">
              <a:xfrm>
                <a:off x="6769100" y="2990850"/>
                <a:ext cx="104775" cy="369888"/>
              </a:xfrm>
              <a:custGeom>
                <a:avLst/>
                <a:gdLst/>
                <a:ahLst/>
                <a:cxnLst>
                  <a:cxn ang="0">
                    <a:pos x="131" y="0"/>
                  </a:cxn>
                  <a:cxn ang="0">
                    <a:pos x="121" y="5"/>
                  </a:cxn>
                  <a:cxn ang="0">
                    <a:pos x="98" y="18"/>
                  </a:cxn>
                  <a:cxn ang="0">
                    <a:pos x="66" y="41"/>
                  </a:cxn>
                  <a:cxn ang="0">
                    <a:pos x="35" y="69"/>
                  </a:cxn>
                  <a:cxn ang="0">
                    <a:pos x="12" y="104"/>
                  </a:cxn>
                  <a:cxn ang="0">
                    <a:pos x="0" y="143"/>
                  </a:cxn>
                  <a:cxn ang="0">
                    <a:pos x="10" y="187"/>
                  </a:cxn>
                  <a:cxn ang="0">
                    <a:pos x="45" y="233"/>
                  </a:cxn>
                  <a:cxn ang="0">
                    <a:pos x="41" y="228"/>
                  </a:cxn>
                  <a:cxn ang="0">
                    <a:pos x="33" y="214"/>
                  </a:cxn>
                  <a:cxn ang="0">
                    <a:pos x="25" y="192"/>
                  </a:cxn>
                  <a:cxn ang="0">
                    <a:pos x="21" y="162"/>
                  </a:cxn>
                  <a:cxn ang="0">
                    <a:pos x="25" y="128"/>
                  </a:cxn>
                  <a:cxn ang="0">
                    <a:pos x="43" y="88"/>
                  </a:cxn>
                  <a:cxn ang="0">
                    <a:pos x="76" y="46"/>
                  </a:cxn>
                  <a:cxn ang="0">
                    <a:pos x="131" y="0"/>
                  </a:cxn>
                </a:cxnLst>
                <a:rect l="0" t="0" r="r" b="b"/>
                <a:pathLst>
                  <a:path w="131" h="233">
                    <a:moveTo>
                      <a:pt x="131" y="0"/>
                    </a:moveTo>
                    <a:lnTo>
                      <a:pt x="121" y="5"/>
                    </a:lnTo>
                    <a:lnTo>
                      <a:pt x="98" y="18"/>
                    </a:lnTo>
                    <a:lnTo>
                      <a:pt x="66" y="41"/>
                    </a:lnTo>
                    <a:lnTo>
                      <a:pt x="35" y="69"/>
                    </a:lnTo>
                    <a:lnTo>
                      <a:pt x="12" y="104"/>
                    </a:lnTo>
                    <a:lnTo>
                      <a:pt x="0" y="143"/>
                    </a:lnTo>
                    <a:lnTo>
                      <a:pt x="10" y="187"/>
                    </a:lnTo>
                    <a:lnTo>
                      <a:pt x="45" y="233"/>
                    </a:lnTo>
                    <a:lnTo>
                      <a:pt x="41" y="228"/>
                    </a:lnTo>
                    <a:lnTo>
                      <a:pt x="33" y="214"/>
                    </a:lnTo>
                    <a:lnTo>
                      <a:pt x="25" y="192"/>
                    </a:lnTo>
                    <a:lnTo>
                      <a:pt x="21" y="162"/>
                    </a:lnTo>
                    <a:lnTo>
                      <a:pt x="25" y="128"/>
                    </a:lnTo>
                    <a:lnTo>
                      <a:pt x="43" y="88"/>
                    </a:lnTo>
                    <a:lnTo>
                      <a:pt x="76" y="46"/>
                    </a:lnTo>
                    <a:lnTo>
                      <a:pt x="13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3" name="Freeform 289"/>
              <p:cNvSpPr>
                <a:spLocks/>
              </p:cNvSpPr>
              <p:nvPr/>
            </p:nvSpPr>
            <p:spPr bwMode="auto">
              <a:xfrm>
                <a:off x="7378700" y="2995613"/>
                <a:ext cx="101600" cy="5778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20" y="5"/>
                  </a:cxn>
                  <a:cxn ang="0">
                    <a:pos x="37" y="12"/>
                  </a:cxn>
                  <a:cxn ang="0">
                    <a:pos x="59" y="24"/>
                  </a:cxn>
                  <a:cxn ang="0">
                    <a:pos x="80" y="38"/>
                  </a:cxn>
                  <a:cxn ang="0">
                    <a:pos x="96" y="55"/>
                  </a:cxn>
                  <a:cxn ang="0">
                    <a:pos x="108" y="77"/>
                  </a:cxn>
                  <a:cxn ang="0">
                    <a:pos x="108" y="105"/>
                  </a:cxn>
                  <a:cxn ang="0">
                    <a:pos x="106" y="112"/>
                  </a:cxn>
                  <a:cxn ang="0">
                    <a:pos x="102" y="129"/>
                  </a:cxn>
                  <a:cxn ang="0">
                    <a:pos x="102" y="153"/>
                  </a:cxn>
                  <a:cxn ang="0">
                    <a:pos x="108" y="180"/>
                  </a:cxn>
                  <a:cxn ang="0">
                    <a:pos x="110" y="186"/>
                  </a:cxn>
                  <a:cxn ang="0">
                    <a:pos x="112" y="203"/>
                  </a:cxn>
                  <a:cxn ang="0">
                    <a:pos x="114" y="228"/>
                  </a:cxn>
                  <a:cxn ang="0">
                    <a:pos x="112" y="258"/>
                  </a:cxn>
                  <a:cxn ang="0">
                    <a:pos x="106" y="289"/>
                  </a:cxn>
                  <a:cxn ang="0">
                    <a:pos x="92" y="319"/>
                  </a:cxn>
                  <a:cxn ang="0">
                    <a:pos x="69" y="346"/>
                  </a:cxn>
                  <a:cxn ang="0">
                    <a:pos x="35" y="364"/>
                  </a:cxn>
                  <a:cxn ang="0">
                    <a:pos x="41" y="363"/>
                  </a:cxn>
                  <a:cxn ang="0">
                    <a:pos x="53" y="360"/>
                  </a:cxn>
                  <a:cxn ang="0">
                    <a:pos x="70" y="353"/>
                  </a:cxn>
                  <a:cxn ang="0">
                    <a:pos x="90" y="338"/>
                  </a:cxn>
                  <a:cxn ang="0">
                    <a:pos x="108" y="314"/>
                  </a:cxn>
                  <a:cxn ang="0">
                    <a:pos x="121" y="279"/>
                  </a:cxn>
                  <a:cxn ang="0">
                    <a:pos x="127" y="229"/>
                  </a:cxn>
                  <a:cxn ang="0">
                    <a:pos x="121" y="164"/>
                  </a:cxn>
                  <a:cxn ang="0">
                    <a:pos x="123" y="157"/>
                  </a:cxn>
                  <a:cxn ang="0">
                    <a:pos x="125" y="139"/>
                  </a:cxn>
                  <a:cxn ang="0">
                    <a:pos x="127" y="114"/>
                  </a:cxn>
                  <a:cxn ang="0">
                    <a:pos x="123" y="83"/>
                  </a:cxn>
                  <a:cxn ang="0">
                    <a:pos x="112" y="54"/>
                  </a:cxn>
                  <a:cxn ang="0">
                    <a:pos x="88" y="28"/>
                  </a:cxn>
                  <a:cxn ang="0">
                    <a:pos x="53" y="8"/>
                  </a:cxn>
                  <a:cxn ang="0">
                    <a:pos x="0" y="0"/>
                  </a:cxn>
                </a:cxnLst>
                <a:rect l="0" t="0" r="r" b="b"/>
                <a:pathLst>
                  <a:path w="127" h="364">
                    <a:moveTo>
                      <a:pt x="0" y="0"/>
                    </a:moveTo>
                    <a:lnTo>
                      <a:pt x="6" y="1"/>
                    </a:lnTo>
                    <a:lnTo>
                      <a:pt x="20" y="5"/>
                    </a:lnTo>
                    <a:lnTo>
                      <a:pt x="37" y="12"/>
                    </a:lnTo>
                    <a:lnTo>
                      <a:pt x="59" y="24"/>
                    </a:lnTo>
                    <a:lnTo>
                      <a:pt x="80" y="38"/>
                    </a:lnTo>
                    <a:lnTo>
                      <a:pt x="96" y="55"/>
                    </a:lnTo>
                    <a:lnTo>
                      <a:pt x="108" y="77"/>
                    </a:lnTo>
                    <a:lnTo>
                      <a:pt x="108" y="105"/>
                    </a:lnTo>
                    <a:lnTo>
                      <a:pt x="106" y="112"/>
                    </a:lnTo>
                    <a:lnTo>
                      <a:pt x="102" y="129"/>
                    </a:lnTo>
                    <a:lnTo>
                      <a:pt x="102" y="153"/>
                    </a:lnTo>
                    <a:lnTo>
                      <a:pt x="108" y="180"/>
                    </a:lnTo>
                    <a:lnTo>
                      <a:pt x="110" y="186"/>
                    </a:lnTo>
                    <a:lnTo>
                      <a:pt x="112" y="203"/>
                    </a:lnTo>
                    <a:lnTo>
                      <a:pt x="114" y="228"/>
                    </a:lnTo>
                    <a:lnTo>
                      <a:pt x="112" y="258"/>
                    </a:lnTo>
                    <a:lnTo>
                      <a:pt x="106" y="289"/>
                    </a:lnTo>
                    <a:lnTo>
                      <a:pt x="92" y="319"/>
                    </a:lnTo>
                    <a:lnTo>
                      <a:pt x="69" y="346"/>
                    </a:lnTo>
                    <a:lnTo>
                      <a:pt x="35" y="364"/>
                    </a:lnTo>
                    <a:lnTo>
                      <a:pt x="41" y="363"/>
                    </a:lnTo>
                    <a:lnTo>
                      <a:pt x="53" y="360"/>
                    </a:lnTo>
                    <a:lnTo>
                      <a:pt x="70" y="353"/>
                    </a:lnTo>
                    <a:lnTo>
                      <a:pt x="90" y="338"/>
                    </a:lnTo>
                    <a:lnTo>
                      <a:pt x="108" y="314"/>
                    </a:lnTo>
                    <a:lnTo>
                      <a:pt x="121" y="279"/>
                    </a:lnTo>
                    <a:lnTo>
                      <a:pt x="127" y="229"/>
                    </a:lnTo>
                    <a:lnTo>
                      <a:pt x="121" y="164"/>
                    </a:lnTo>
                    <a:lnTo>
                      <a:pt x="123" y="157"/>
                    </a:lnTo>
                    <a:lnTo>
                      <a:pt x="125" y="139"/>
                    </a:lnTo>
                    <a:lnTo>
                      <a:pt x="127" y="114"/>
                    </a:lnTo>
                    <a:lnTo>
                      <a:pt x="123" y="83"/>
                    </a:lnTo>
                    <a:lnTo>
                      <a:pt x="112" y="54"/>
                    </a:lnTo>
                    <a:lnTo>
                      <a:pt x="88" y="28"/>
                    </a:lnTo>
                    <a:lnTo>
                      <a:pt x="53" y="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4" name="Freeform 290"/>
              <p:cNvSpPr>
                <a:spLocks/>
              </p:cNvSpPr>
              <p:nvPr/>
            </p:nvSpPr>
            <p:spPr bwMode="auto">
              <a:xfrm>
                <a:off x="6989763" y="3059113"/>
                <a:ext cx="66675" cy="328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2"/>
                  </a:cxn>
                  <a:cxn ang="0">
                    <a:pos x="19" y="10"/>
                  </a:cxn>
                  <a:cxn ang="0">
                    <a:pos x="37" y="24"/>
                  </a:cxn>
                  <a:cxn ang="0">
                    <a:pos x="57" y="45"/>
                  </a:cxn>
                  <a:cxn ang="0">
                    <a:pos x="72" y="73"/>
                  </a:cxn>
                  <a:cxn ang="0">
                    <a:pos x="82" y="109"/>
                  </a:cxn>
                  <a:cxn ang="0">
                    <a:pos x="80" y="154"/>
                  </a:cxn>
                  <a:cxn ang="0">
                    <a:pos x="66" y="207"/>
                  </a:cxn>
                  <a:cxn ang="0">
                    <a:pos x="68" y="201"/>
                  </a:cxn>
                  <a:cxn ang="0">
                    <a:pos x="68" y="186"/>
                  </a:cxn>
                  <a:cxn ang="0">
                    <a:pos x="70" y="162"/>
                  </a:cxn>
                  <a:cxn ang="0">
                    <a:pos x="68" y="132"/>
                  </a:cxn>
                  <a:cxn ang="0">
                    <a:pos x="62" y="100"/>
                  </a:cxn>
                  <a:cxn ang="0">
                    <a:pos x="51" y="66"/>
                  </a:cxn>
                  <a:cxn ang="0">
                    <a:pos x="29" y="31"/>
                  </a:cxn>
                  <a:cxn ang="0">
                    <a:pos x="0" y="0"/>
                  </a:cxn>
                </a:cxnLst>
                <a:rect l="0" t="0" r="r" b="b"/>
                <a:pathLst>
                  <a:path w="82" h="207">
                    <a:moveTo>
                      <a:pt x="0" y="0"/>
                    </a:moveTo>
                    <a:lnTo>
                      <a:pt x="6" y="2"/>
                    </a:lnTo>
                    <a:lnTo>
                      <a:pt x="19" y="10"/>
                    </a:lnTo>
                    <a:lnTo>
                      <a:pt x="37" y="24"/>
                    </a:lnTo>
                    <a:lnTo>
                      <a:pt x="57" y="45"/>
                    </a:lnTo>
                    <a:lnTo>
                      <a:pt x="72" y="73"/>
                    </a:lnTo>
                    <a:lnTo>
                      <a:pt x="82" y="109"/>
                    </a:lnTo>
                    <a:lnTo>
                      <a:pt x="80" y="154"/>
                    </a:lnTo>
                    <a:lnTo>
                      <a:pt x="66" y="207"/>
                    </a:lnTo>
                    <a:lnTo>
                      <a:pt x="68" y="201"/>
                    </a:lnTo>
                    <a:lnTo>
                      <a:pt x="68" y="186"/>
                    </a:lnTo>
                    <a:lnTo>
                      <a:pt x="70" y="162"/>
                    </a:lnTo>
                    <a:lnTo>
                      <a:pt x="68" y="132"/>
                    </a:lnTo>
                    <a:lnTo>
                      <a:pt x="62" y="100"/>
                    </a:lnTo>
                    <a:lnTo>
                      <a:pt x="51" y="66"/>
                    </a:lnTo>
                    <a:lnTo>
                      <a:pt x="29" y="3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5" name="Freeform 291"/>
              <p:cNvSpPr>
                <a:spLocks/>
              </p:cNvSpPr>
              <p:nvPr/>
            </p:nvSpPr>
            <p:spPr bwMode="auto">
              <a:xfrm>
                <a:off x="6775450" y="3409950"/>
                <a:ext cx="66675" cy="344488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3"/>
                  </a:cxn>
                  <a:cxn ang="0">
                    <a:pos x="6" y="11"/>
                  </a:cxn>
                  <a:cxn ang="0">
                    <a:pos x="2" y="25"/>
                  </a:cxn>
                  <a:cxn ang="0">
                    <a:pos x="0" y="44"/>
                  </a:cxn>
                  <a:cxn ang="0">
                    <a:pos x="2" y="67"/>
                  </a:cxn>
                  <a:cxn ang="0">
                    <a:pos x="12" y="96"/>
                  </a:cxn>
                  <a:cxn ang="0">
                    <a:pos x="27" y="128"/>
                  </a:cxn>
                  <a:cxn ang="0">
                    <a:pos x="55" y="165"/>
                  </a:cxn>
                  <a:cxn ang="0">
                    <a:pos x="58" y="169"/>
                  </a:cxn>
                  <a:cxn ang="0">
                    <a:pos x="68" y="180"/>
                  </a:cxn>
                  <a:cxn ang="0">
                    <a:pos x="74" y="197"/>
                  </a:cxn>
                  <a:cxn ang="0">
                    <a:pos x="70" y="217"/>
                  </a:cxn>
                  <a:cxn ang="0">
                    <a:pos x="76" y="213"/>
                  </a:cxn>
                  <a:cxn ang="0">
                    <a:pos x="84" y="201"/>
                  </a:cxn>
                  <a:cxn ang="0">
                    <a:pos x="80" y="176"/>
                  </a:cxn>
                  <a:cxn ang="0">
                    <a:pos x="55" y="136"/>
                  </a:cxn>
                  <a:cxn ang="0">
                    <a:pos x="53" y="132"/>
                  </a:cxn>
                  <a:cxn ang="0">
                    <a:pos x="45" y="123"/>
                  </a:cxn>
                  <a:cxn ang="0">
                    <a:pos x="35" y="108"/>
                  </a:cxn>
                  <a:cxn ang="0">
                    <a:pos x="25" y="89"/>
                  </a:cxn>
                  <a:cxn ang="0">
                    <a:pos x="17" y="67"/>
                  </a:cxn>
                  <a:cxn ang="0">
                    <a:pos x="10" y="44"/>
                  </a:cxn>
                  <a:cxn ang="0">
                    <a:pos x="8" y="22"/>
                  </a:cxn>
                  <a:cxn ang="0">
                    <a:pos x="12" y="0"/>
                  </a:cxn>
                </a:cxnLst>
                <a:rect l="0" t="0" r="r" b="b"/>
                <a:pathLst>
                  <a:path w="84" h="217">
                    <a:moveTo>
                      <a:pt x="12" y="0"/>
                    </a:moveTo>
                    <a:lnTo>
                      <a:pt x="10" y="3"/>
                    </a:lnTo>
                    <a:lnTo>
                      <a:pt x="6" y="11"/>
                    </a:lnTo>
                    <a:lnTo>
                      <a:pt x="2" y="25"/>
                    </a:lnTo>
                    <a:lnTo>
                      <a:pt x="0" y="44"/>
                    </a:lnTo>
                    <a:lnTo>
                      <a:pt x="2" y="67"/>
                    </a:lnTo>
                    <a:lnTo>
                      <a:pt x="12" y="96"/>
                    </a:lnTo>
                    <a:lnTo>
                      <a:pt x="27" y="128"/>
                    </a:lnTo>
                    <a:lnTo>
                      <a:pt x="55" y="165"/>
                    </a:lnTo>
                    <a:lnTo>
                      <a:pt x="58" y="169"/>
                    </a:lnTo>
                    <a:lnTo>
                      <a:pt x="68" y="180"/>
                    </a:lnTo>
                    <a:lnTo>
                      <a:pt x="74" y="197"/>
                    </a:lnTo>
                    <a:lnTo>
                      <a:pt x="70" y="217"/>
                    </a:lnTo>
                    <a:lnTo>
                      <a:pt x="76" y="213"/>
                    </a:lnTo>
                    <a:lnTo>
                      <a:pt x="84" y="201"/>
                    </a:lnTo>
                    <a:lnTo>
                      <a:pt x="80" y="176"/>
                    </a:lnTo>
                    <a:lnTo>
                      <a:pt x="55" y="136"/>
                    </a:lnTo>
                    <a:lnTo>
                      <a:pt x="53" y="132"/>
                    </a:lnTo>
                    <a:lnTo>
                      <a:pt x="45" y="123"/>
                    </a:lnTo>
                    <a:lnTo>
                      <a:pt x="35" y="108"/>
                    </a:lnTo>
                    <a:lnTo>
                      <a:pt x="25" y="89"/>
                    </a:lnTo>
                    <a:lnTo>
                      <a:pt x="17" y="67"/>
                    </a:lnTo>
                    <a:lnTo>
                      <a:pt x="10" y="44"/>
                    </a:lnTo>
                    <a:lnTo>
                      <a:pt x="8" y="22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6" name="Freeform 292"/>
              <p:cNvSpPr>
                <a:spLocks/>
              </p:cNvSpPr>
              <p:nvPr/>
            </p:nvSpPr>
            <p:spPr bwMode="auto">
              <a:xfrm>
                <a:off x="6831013" y="3754438"/>
                <a:ext cx="127000" cy="3524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0"/>
                  </a:cxn>
                  <a:cxn ang="0">
                    <a:pos x="10" y="0"/>
                  </a:cxn>
                  <a:cxn ang="0">
                    <a:pos x="18" y="2"/>
                  </a:cxn>
                  <a:cxn ang="0">
                    <a:pos x="30" y="6"/>
                  </a:cxn>
                  <a:cxn ang="0">
                    <a:pos x="39" y="15"/>
                  </a:cxn>
                  <a:cxn ang="0">
                    <a:pos x="49" y="27"/>
                  </a:cxn>
                  <a:cxn ang="0">
                    <a:pos x="55" y="44"/>
                  </a:cxn>
                  <a:cxn ang="0">
                    <a:pos x="59" y="68"/>
                  </a:cxn>
                  <a:cxn ang="0">
                    <a:pos x="61" y="72"/>
                  </a:cxn>
                  <a:cxn ang="0">
                    <a:pos x="65" y="83"/>
                  </a:cxn>
                  <a:cxn ang="0">
                    <a:pos x="73" y="101"/>
                  </a:cxn>
                  <a:cxn ang="0">
                    <a:pos x="84" y="122"/>
                  </a:cxn>
                  <a:cxn ang="0">
                    <a:pos x="98" y="147"/>
                  </a:cxn>
                  <a:cxn ang="0">
                    <a:pos x="116" y="173"/>
                  </a:cxn>
                  <a:cxn ang="0">
                    <a:pos x="137" y="198"/>
                  </a:cxn>
                  <a:cxn ang="0">
                    <a:pos x="161" y="222"/>
                  </a:cxn>
                  <a:cxn ang="0">
                    <a:pos x="157" y="220"/>
                  </a:cxn>
                  <a:cxn ang="0">
                    <a:pos x="147" y="212"/>
                  </a:cxn>
                  <a:cxn ang="0">
                    <a:pos x="131" y="200"/>
                  </a:cxn>
                  <a:cxn ang="0">
                    <a:pos x="114" y="183"/>
                  </a:cxn>
                  <a:cxn ang="0">
                    <a:pos x="92" y="160"/>
                  </a:cxn>
                  <a:cxn ang="0">
                    <a:pos x="73" y="133"/>
                  </a:cxn>
                  <a:cxn ang="0">
                    <a:pos x="53" y="100"/>
                  </a:cxn>
                  <a:cxn ang="0">
                    <a:pos x="35" y="61"/>
                  </a:cxn>
                  <a:cxn ang="0">
                    <a:pos x="35" y="54"/>
                  </a:cxn>
                  <a:cxn ang="0">
                    <a:pos x="35" y="37"/>
                  </a:cxn>
                  <a:cxn ang="0">
                    <a:pos x="26" y="17"/>
                  </a:cxn>
                  <a:cxn ang="0">
                    <a:pos x="0" y="0"/>
                  </a:cxn>
                </a:cxnLst>
                <a:rect l="0" t="0" r="r" b="b"/>
                <a:pathLst>
                  <a:path w="161" h="222">
                    <a:moveTo>
                      <a:pt x="0" y="0"/>
                    </a:moveTo>
                    <a:lnTo>
                      <a:pt x="2" y="0"/>
                    </a:lnTo>
                    <a:lnTo>
                      <a:pt x="10" y="0"/>
                    </a:lnTo>
                    <a:lnTo>
                      <a:pt x="18" y="2"/>
                    </a:lnTo>
                    <a:lnTo>
                      <a:pt x="30" y="6"/>
                    </a:lnTo>
                    <a:lnTo>
                      <a:pt x="39" y="15"/>
                    </a:lnTo>
                    <a:lnTo>
                      <a:pt x="49" y="27"/>
                    </a:lnTo>
                    <a:lnTo>
                      <a:pt x="55" y="44"/>
                    </a:lnTo>
                    <a:lnTo>
                      <a:pt x="59" y="68"/>
                    </a:lnTo>
                    <a:lnTo>
                      <a:pt x="61" y="72"/>
                    </a:lnTo>
                    <a:lnTo>
                      <a:pt x="65" y="83"/>
                    </a:lnTo>
                    <a:lnTo>
                      <a:pt x="73" y="101"/>
                    </a:lnTo>
                    <a:lnTo>
                      <a:pt x="84" y="122"/>
                    </a:lnTo>
                    <a:lnTo>
                      <a:pt x="98" y="147"/>
                    </a:lnTo>
                    <a:lnTo>
                      <a:pt x="116" y="173"/>
                    </a:lnTo>
                    <a:lnTo>
                      <a:pt x="137" y="198"/>
                    </a:lnTo>
                    <a:lnTo>
                      <a:pt x="161" y="222"/>
                    </a:lnTo>
                    <a:lnTo>
                      <a:pt x="157" y="220"/>
                    </a:lnTo>
                    <a:lnTo>
                      <a:pt x="147" y="212"/>
                    </a:lnTo>
                    <a:lnTo>
                      <a:pt x="131" y="200"/>
                    </a:lnTo>
                    <a:lnTo>
                      <a:pt x="114" y="183"/>
                    </a:lnTo>
                    <a:lnTo>
                      <a:pt x="92" y="160"/>
                    </a:lnTo>
                    <a:lnTo>
                      <a:pt x="73" y="133"/>
                    </a:lnTo>
                    <a:lnTo>
                      <a:pt x="53" y="100"/>
                    </a:lnTo>
                    <a:lnTo>
                      <a:pt x="35" y="61"/>
                    </a:lnTo>
                    <a:lnTo>
                      <a:pt x="35" y="54"/>
                    </a:lnTo>
                    <a:lnTo>
                      <a:pt x="35" y="37"/>
                    </a:lnTo>
                    <a:lnTo>
                      <a:pt x="26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7" name="Freeform 293"/>
              <p:cNvSpPr>
                <a:spLocks/>
              </p:cNvSpPr>
              <p:nvPr/>
            </p:nvSpPr>
            <p:spPr bwMode="auto">
              <a:xfrm>
                <a:off x="6840538" y="3876675"/>
                <a:ext cx="22225" cy="260350"/>
              </a:xfrm>
              <a:custGeom>
                <a:avLst/>
                <a:gdLst/>
                <a:ahLst/>
                <a:cxnLst>
                  <a:cxn ang="0">
                    <a:pos x="23" y="0"/>
                  </a:cxn>
                  <a:cxn ang="0">
                    <a:pos x="22" y="3"/>
                  </a:cxn>
                  <a:cxn ang="0">
                    <a:pos x="16" y="11"/>
                  </a:cxn>
                  <a:cxn ang="0">
                    <a:pos x="10" y="26"/>
                  </a:cxn>
                  <a:cxn ang="0">
                    <a:pos x="4" y="45"/>
                  </a:cxn>
                  <a:cxn ang="0">
                    <a:pos x="0" y="68"/>
                  </a:cxn>
                  <a:cxn ang="0">
                    <a:pos x="2" y="97"/>
                  </a:cxn>
                  <a:cxn ang="0">
                    <a:pos x="12" y="129"/>
                  </a:cxn>
                  <a:cxn ang="0">
                    <a:pos x="29" y="164"/>
                  </a:cxn>
                  <a:cxn ang="0">
                    <a:pos x="25" y="143"/>
                  </a:cxn>
                  <a:cxn ang="0">
                    <a:pos x="20" y="96"/>
                  </a:cxn>
                  <a:cxn ang="0">
                    <a:pos x="16" y="41"/>
                  </a:cxn>
                  <a:cxn ang="0">
                    <a:pos x="23" y="0"/>
                  </a:cxn>
                </a:cxnLst>
                <a:rect l="0" t="0" r="r" b="b"/>
                <a:pathLst>
                  <a:path w="29" h="164">
                    <a:moveTo>
                      <a:pt x="23" y="0"/>
                    </a:moveTo>
                    <a:lnTo>
                      <a:pt x="22" y="3"/>
                    </a:lnTo>
                    <a:lnTo>
                      <a:pt x="16" y="11"/>
                    </a:lnTo>
                    <a:lnTo>
                      <a:pt x="10" y="26"/>
                    </a:lnTo>
                    <a:lnTo>
                      <a:pt x="4" y="45"/>
                    </a:lnTo>
                    <a:lnTo>
                      <a:pt x="0" y="68"/>
                    </a:lnTo>
                    <a:lnTo>
                      <a:pt x="2" y="97"/>
                    </a:lnTo>
                    <a:lnTo>
                      <a:pt x="12" y="129"/>
                    </a:lnTo>
                    <a:lnTo>
                      <a:pt x="29" y="164"/>
                    </a:lnTo>
                    <a:lnTo>
                      <a:pt x="25" y="143"/>
                    </a:lnTo>
                    <a:lnTo>
                      <a:pt x="20" y="96"/>
                    </a:lnTo>
                    <a:lnTo>
                      <a:pt x="16" y="41"/>
                    </a:lnTo>
                    <a:lnTo>
                      <a:pt x="2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8" name="Freeform 294"/>
              <p:cNvSpPr>
                <a:spLocks/>
              </p:cNvSpPr>
              <p:nvPr/>
            </p:nvSpPr>
            <p:spPr bwMode="auto">
              <a:xfrm>
                <a:off x="7281863" y="3019425"/>
                <a:ext cx="57150" cy="441325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4" y="3"/>
                  </a:cxn>
                  <a:cxn ang="0">
                    <a:pos x="0" y="12"/>
                  </a:cxn>
                  <a:cxn ang="0">
                    <a:pos x="0" y="27"/>
                  </a:cxn>
                  <a:cxn ang="0">
                    <a:pos x="15" y="50"/>
                  </a:cxn>
                  <a:cxn ang="0">
                    <a:pos x="19" y="56"/>
                  </a:cxn>
                  <a:cxn ang="0">
                    <a:pos x="25" y="72"/>
                  </a:cxn>
                  <a:cxn ang="0">
                    <a:pos x="35" y="98"/>
                  </a:cxn>
                  <a:cxn ang="0">
                    <a:pos x="45" y="129"/>
                  </a:cxn>
                  <a:cxn ang="0">
                    <a:pos x="51" y="165"/>
                  </a:cxn>
                  <a:cxn ang="0">
                    <a:pos x="53" y="203"/>
                  </a:cxn>
                  <a:cxn ang="0">
                    <a:pos x="47" y="242"/>
                  </a:cxn>
                  <a:cxn ang="0">
                    <a:pos x="29" y="278"/>
                  </a:cxn>
                  <a:cxn ang="0">
                    <a:pos x="33" y="275"/>
                  </a:cxn>
                  <a:cxn ang="0">
                    <a:pos x="43" y="265"/>
                  </a:cxn>
                  <a:cxn ang="0">
                    <a:pos x="53" y="248"/>
                  </a:cxn>
                  <a:cxn ang="0">
                    <a:pos x="64" y="223"/>
                  </a:cxn>
                  <a:cxn ang="0">
                    <a:pos x="70" y="191"/>
                  </a:cxn>
                  <a:cxn ang="0">
                    <a:pos x="68" y="151"/>
                  </a:cxn>
                  <a:cxn ang="0">
                    <a:pos x="54" y="103"/>
                  </a:cxn>
                  <a:cxn ang="0">
                    <a:pos x="29" y="45"/>
                  </a:cxn>
                  <a:cxn ang="0">
                    <a:pos x="23" y="40"/>
                  </a:cxn>
                  <a:cxn ang="0">
                    <a:pos x="13" y="27"/>
                  </a:cxn>
                  <a:cxn ang="0">
                    <a:pos x="6" y="13"/>
                  </a:cxn>
                  <a:cxn ang="0">
                    <a:pos x="6" y="0"/>
                  </a:cxn>
                </a:cxnLst>
                <a:rect l="0" t="0" r="r" b="b"/>
                <a:pathLst>
                  <a:path w="70" h="278">
                    <a:moveTo>
                      <a:pt x="6" y="0"/>
                    </a:moveTo>
                    <a:lnTo>
                      <a:pt x="4" y="3"/>
                    </a:lnTo>
                    <a:lnTo>
                      <a:pt x="0" y="12"/>
                    </a:lnTo>
                    <a:lnTo>
                      <a:pt x="0" y="27"/>
                    </a:lnTo>
                    <a:lnTo>
                      <a:pt x="15" y="50"/>
                    </a:lnTo>
                    <a:lnTo>
                      <a:pt x="19" y="56"/>
                    </a:lnTo>
                    <a:lnTo>
                      <a:pt x="25" y="72"/>
                    </a:lnTo>
                    <a:lnTo>
                      <a:pt x="35" y="98"/>
                    </a:lnTo>
                    <a:lnTo>
                      <a:pt x="45" y="129"/>
                    </a:lnTo>
                    <a:lnTo>
                      <a:pt x="51" y="165"/>
                    </a:lnTo>
                    <a:lnTo>
                      <a:pt x="53" y="203"/>
                    </a:lnTo>
                    <a:lnTo>
                      <a:pt x="47" y="242"/>
                    </a:lnTo>
                    <a:lnTo>
                      <a:pt x="29" y="278"/>
                    </a:lnTo>
                    <a:lnTo>
                      <a:pt x="33" y="275"/>
                    </a:lnTo>
                    <a:lnTo>
                      <a:pt x="43" y="265"/>
                    </a:lnTo>
                    <a:lnTo>
                      <a:pt x="53" y="248"/>
                    </a:lnTo>
                    <a:lnTo>
                      <a:pt x="64" y="223"/>
                    </a:lnTo>
                    <a:lnTo>
                      <a:pt x="70" y="191"/>
                    </a:lnTo>
                    <a:lnTo>
                      <a:pt x="68" y="151"/>
                    </a:lnTo>
                    <a:lnTo>
                      <a:pt x="54" y="103"/>
                    </a:lnTo>
                    <a:lnTo>
                      <a:pt x="29" y="45"/>
                    </a:lnTo>
                    <a:lnTo>
                      <a:pt x="23" y="40"/>
                    </a:lnTo>
                    <a:lnTo>
                      <a:pt x="13" y="27"/>
                    </a:lnTo>
                    <a:lnTo>
                      <a:pt x="6" y="13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9" name="Freeform 295"/>
              <p:cNvSpPr>
                <a:spLocks/>
              </p:cNvSpPr>
              <p:nvPr/>
            </p:nvSpPr>
            <p:spPr bwMode="auto">
              <a:xfrm>
                <a:off x="7073900" y="2909888"/>
                <a:ext cx="204788" cy="93663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3"/>
                  </a:cxn>
                  <a:cxn ang="0">
                    <a:pos x="0" y="9"/>
                  </a:cxn>
                  <a:cxn ang="0">
                    <a:pos x="2" y="19"/>
                  </a:cxn>
                  <a:cxn ang="0">
                    <a:pos x="16" y="30"/>
                  </a:cxn>
                  <a:cxn ang="0">
                    <a:pos x="44" y="41"/>
                  </a:cxn>
                  <a:cxn ang="0">
                    <a:pos x="91" y="51"/>
                  </a:cxn>
                  <a:cxn ang="0">
                    <a:pos x="161" y="57"/>
                  </a:cxn>
                  <a:cxn ang="0">
                    <a:pos x="259" y="59"/>
                  </a:cxn>
                  <a:cxn ang="0">
                    <a:pos x="247" y="58"/>
                  </a:cxn>
                  <a:cxn ang="0">
                    <a:pos x="216" y="56"/>
                  </a:cxn>
                  <a:cxn ang="0">
                    <a:pos x="173" y="52"/>
                  </a:cxn>
                  <a:cxn ang="0">
                    <a:pos x="126" y="46"/>
                  </a:cxn>
                  <a:cxn ang="0">
                    <a:pos x="77" y="38"/>
                  </a:cxn>
                  <a:cxn ang="0">
                    <a:pos x="36" y="28"/>
                  </a:cxn>
                  <a:cxn ang="0">
                    <a:pos x="8" y="15"/>
                  </a:cxn>
                  <a:cxn ang="0">
                    <a:pos x="2" y="0"/>
                  </a:cxn>
                </a:cxnLst>
                <a:rect l="0" t="0" r="r" b="b"/>
                <a:pathLst>
                  <a:path w="259" h="59">
                    <a:moveTo>
                      <a:pt x="2" y="0"/>
                    </a:moveTo>
                    <a:lnTo>
                      <a:pt x="0" y="3"/>
                    </a:lnTo>
                    <a:lnTo>
                      <a:pt x="0" y="9"/>
                    </a:lnTo>
                    <a:lnTo>
                      <a:pt x="2" y="19"/>
                    </a:lnTo>
                    <a:lnTo>
                      <a:pt x="16" y="30"/>
                    </a:lnTo>
                    <a:lnTo>
                      <a:pt x="44" y="41"/>
                    </a:lnTo>
                    <a:lnTo>
                      <a:pt x="91" y="51"/>
                    </a:lnTo>
                    <a:lnTo>
                      <a:pt x="161" y="57"/>
                    </a:lnTo>
                    <a:lnTo>
                      <a:pt x="259" y="59"/>
                    </a:lnTo>
                    <a:lnTo>
                      <a:pt x="247" y="58"/>
                    </a:lnTo>
                    <a:lnTo>
                      <a:pt x="216" y="56"/>
                    </a:lnTo>
                    <a:lnTo>
                      <a:pt x="173" y="52"/>
                    </a:lnTo>
                    <a:lnTo>
                      <a:pt x="126" y="46"/>
                    </a:lnTo>
                    <a:lnTo>
                      <a:pt x="77" y="38"/>
                    </a:lnTo>
                    <a:lnTo>
                      <a:pt x="36" y="28"/>
                    </a:lnTo>
                    <a:lnTo>
                      <a:pt x="8" y="15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0" name="Freeform 296"/>
              <p:cNvSpPr>
                <a:spLocks/>
              </p:cNvSpPr>
              <p:nvPr/>
            </p:nvSpPr>
            <p:spPr bwMode="auto">
              <a:xfrm>
                <a:off x="7292975" y="2901950"/>
                <a:ext cx="30163" cy="30163"/>
              </a:xfrm>
              <a:custGeom>
                <a:avLst/>
                <a:gdLst/>
                <a:ahLst/>
                <a:cxnLst>
                  <a:cxn ang="0">
                    <a:pos x="0" y="19"/>
                  </a:cxn>
                  <a:cxn ang="0">
                    <a:pos x="0" y="17"/>
                  </a:cxn>
                  <a:cxn ang="0">
                    <a:pos x="6" y="13"/>
                  </a:cxn>
                  <a:cxn ang="0">
                    <a:pos x="16" y="7"/>
                  </a:cxn>
                  <a:cxn ang="0">
                    <a:pos x="38" y="0"/>
                  </a:cxn>
                  <a:cxn ang="0">
                    <a:pos x="34" y="4"/>
                  </a:cxn>
                  <a:cxn ang="0">
                    <a:pos x="26" y="10"/>
                  </a:cxn>
                  <a:cxn ang="0">
                    <a:pos x="14" y="16"/>
                  </a:cxn>
                  <a:cxn ang="0">
                    <a:pos x="0" y="19"/>
                  </a:cxn>
                </a:cxnLst>
                <a:rect l="0" t="0" r="r" b="b"/>
                <a:pathLst>
                  <a:path w="38" h="19">
                    <a:moveTo>
                      <a:pt x="0" y="19"/>
                    </a:moveTo>
                    <a:lnTo>
                      <a:pt x="0" y="17"/>
                    </a:lnTo>
                    <a:lnTo>
                      <a:pt x="6" y="13"/>
                    </a:lnTo>
                    <a:lnTo>
                      <a:pt x="16" y="7"/>
                    </a:lnTo>
                    <a:lnTo>
                      <a:pt x="38" y="0"/>
                    </a:lnTo>
                    <a:lnTo>
                      <a:pt x="34" y="4"/>
                    </a:lnTo>
                    <a:lnTo>
                      <a:pt x="26" y="10"/>
                    </a:lnTo>
                    <a:lnTo>
                      <a:pt x="14" y="16"/>
                    </a:lnTo>
                    <a:lnTo>
                      <a:pt x="0" y="1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1" name="Freeform 297"/>
              <p:cNvSpPr>
                <a:spLocks/>
              </p:cNvSpPr>
              <p:nvPr/>
            </p:nvSpPr>
            <p:spPr bwMode="auto">
              <a:xfrm>
                <a:off x="7364413" y="2820988"/>
                <a:ext cx="15875" cy="17463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20" y="2"/>
                  </a:cxn>
                  <a:cxn ang="0">
                    <a:pos x="20" y="7"/>
                  </a:cxn>
                  <a:cxn ang="0">
                    <a:pos x="16" y="11"/>
                  </a:cxn>
                  <a:cxn ang="0">
                    <a:pos x="0" y="10"/>
                  </a:cxn>
                  <a:cxn ang="0">
                    <a:pos x="4" y="9"/>
                  </a:cxn>
                  <a:cxn ang="0">
                    <a:pos x="10" y="7"/>
                  </a:cxn>
                  <a:cxn ang="0">
                    <a:pos x="16" y="4"/>
                  </a:cxn>
                  <a:cxn ang="0">
                    <a:pos x="18" y="0"/>
                  </a:cxn>
                </a:cxnLst>
                <a:rect l="0" t="0" r="r" b="b"/>
                <a:pathLst>
                  <a:path w="20" h="11">
                    <a:moveTo>
                      <a:pt x="18" y="0"/>
                    </a:moveTo>
                    <a:lnTo>
                      <a:pt x="20" y="2"/>
                    </a:lnTo>
                    <a:lnTo>
                      <a:pt x="20" y="7"/>
                    </a:lnTo>
                    <a:lnTo>
                      <a:pt x="16" y="11"/>
                    </a:lnTo>
                    <a:lnTo>
                      <a:pt x="0" y="10"/>
                    </a:lnTo>
                    <a:lnTo>
                      <a:pt x="4" y="9"/>
                    </a:lnTo>
                    <a:lnTo>
                      <a:pt x="10" y="7"/>
                    </a:lnTo>
                    <a:lnTo>
                      <a:pt x="16" y="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2" name="Freeform 298"/>
              <p:cNvSpPr>
                <a:spLocks/>
              </p:cNvSpPr>
              <p:nvPr/>
            </p:nvSpPr>
            <p:spPr bwMode="auto">
              <a:xfrm>
                <a:off x="7045325" y="3201988"/>
                <a:ext cx="60325" cy="41751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3" y="8"/>
                  </a:cxn>
                  <a:cxn ang="0">
                    <a:pos x="55" y="30"/>
                  </a:cxn>
                  <a:cxn ang="0">
                    <a:pos x="57" y="63"/>
                  </a:cxn>
                  <a:cxn ang="0">
                    <a:pos x="59" y="102"/>
                  </a:cxn>
                  <a:cxn ang="0">
                    <a:pos x="55" y="146"/>
                  </a:cxn>
                  <a:cxn ang="0">
                    <a:pos x="45" y="189"/>
                  </a:cxn>
                  <a:cxn ang="0">
                    <a:pos x="28" y="230"/>
                  </a:cxn>
                  <a:cxn ang="0">
                    <a:pos x="0" y="263"/>
                  </a:cxn>
                  <a:cxn ang="0">
                    <a:pos x="6" y="259"/>
                  </a:cxn>
                  <a:cxn ang="0">
                    <a:pos x="20" y="249"/>
                  </a:cxn>
                  <a:cxn ang="0">
                    <a:pos x="37" y="230"/>
                  </a:cxn>
                  <a:cxn ang="0">
                    <a:pos x="55" y="202"/>
                  </a:cxn>
                  <a:cxn ang="0">
                    <a:pos x="71" y="166"/>
                  </a:cxn>
                  <a:cxn ang="0">
                    <a:pos x="77" y="121"/>
                  </a:cxn>
                  <a:cxn ang="0">
                    <a:pos x="73" y="66"/>
                  </a:cxn>
                  <a:cxn ang="0">
                    <a:pos x="51" y="0"/>
                  </a:cxn>
                </a:cxnLst>
                <a:rect l="0" t="0" r="r" b="b"/>
                <a:pathLst>
                  <a:path w="77" h="263">
                    <a:moveTo>
                      <a:pt x="51" y="0"/>
                    </a:moveTo>
                    <a:lnTo>
                      <a:pt x="53" y="8"/>
                    </a:lnTo>
                    <a:lnTo>
                      <a:pt x="55" y="30"/>
                    </a:lnTo>
                    <a:lnTo>
                      <a:pt x="57" y="63"/>
                    </a:lnTo>
                    <a:lnTo>
                      <a:pt x="59" y="102"/>
                    </a:lnTo>
                    <a:lnTo>
                      <a:pt x="55" y="146"/>
                    </a:lnTo>
                    <a:lnTo>
                      <a:pt x="45" y="189"/>
                    </a:lnTo>
                    <a:lnTo>
                      <a:pt x="28" y="230"/>
                    </a:lnTo>
                    <a:lnTo>
                      <a:pt x="0" y="263"/>
                    </a:lnTo>
                    <a:lnTo>
                      <a:pt x="6" y="259"/>
                    </a:lnTo>
                    <a:lnTo>
                      <a:pt x="20" y="249"/>
                    </a:lnTo>
                    <a:lnTo>
                      <a:pt x="37" y="230"/>
                    </a:lnTo>
                    <a:lnTo>
                      <a:pt x="55" y="202"/>
                    </a:lnTo>
                    <a:lnTo>
                      <a:pt x="71" y="166"/>
                    </a:lnTo>
                    <a:lnTo>
                      <a:pt x="77" y="121"/>
                    </a:lnTo>
                    <a:lnTo>
                      <a:pt x="73" y="66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3" name="Freeform 299"/>
              <p:cNvSpPr>
                <a:spLocks/>
              </p:cNvSpPr>
              <p:nvPr/>
            </p:nvSpPr>
            <p:spPr bwMode="auto">
              <a:xfrm>
                <a:off x="7077075" y="3681413"/>
                <a:ext cx="157163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8" y="6"/>
                  </a:cxn>
                  <a:cxn ang="0">
                    <a:pos x="16" y="13"/>
                  </a:cxn>
                  <a:cxn ang="0">
                    <a:pos x="28" y="25"/>
                  </a:cxn>
                  <a:cxn ang="0">
                    <a:pos x="38" y="41"/>
                  </a:cxn>
                  <a:cxn ang="0">
                    <a:pos x="49" y="62"/>
                  </a:cxn>
                  <a:cxn ang="0">
                    <a:pos x="59" y="87"/>
                  </a:cxn>
                  <a:cxn ang="0">
                    <a:pos x="67" y="117"/>
                  </a:cxn>
                  <a:cxn ang="0">
                    <a:pos x="69" y="120"/>
                  </a:cxn>
                  <a:cxn ang="0">
                    <a:pos x="77" y="130"/>
                  </a:cxn>
                  <a:cxn ang="0">
                    <a:pos x="88" y="145"/>
                  </a:cxn>
                  <a:cxn ang="0">
                    <a:pos x="104" y="162"/>
                  </a:cxn>
                  <a:cxn ang="0">
                    <a:pos x="124" y="182"/>
                  </a:cxn>
                  <a:cxn ang="0">
                    <a:pos x="145" y="202"/>
                  </a:cxn>
                  <a:cxn ang="0">
                    <a:pos x="171" y="224"/>
                  </a:cxn>
                  <a:cxn ang="0">
                    <a:pos x="198" y="242"/>
                  </a:cxn>
                  <a:cxn ang="0">
                    <a:pos x="192" y="240"/>
                  </a:cxn>
                  <a:cxn ang="0">
                    <a:pos x="178" y="233"/>
                  </a:cxn>
                  <a:cxn ang="0">
                    <a:pos x="157" y="222"/>
                  </a:cxn>
                  <a:cxn ang="0">
                    <a:pos x="132" y="206"/>
                  </a:cxn>
                  <a:cxn ang="0">
                    <a:pos x="104" y="186"/>
                  </a:cxn>
                  <a:cxn ang="0">
                    <a:pos x="79" y="162"/>
                  </a:cxn>
                  <a:cxn ang="0">
                    <a:pos x="55" y="132"/>
                  </a:cxn>
                  <a:cxn ang="0">
                    <a:pos x="38" y="99"/>
                  </a:cxn>
                  <a:cxn ang="0">
                    <a:pos x="36" y="87"/>
                  </a:cxn>
                  <a:cxn ang="0">
                    <a:pos x="32" y="60"/>
                  </a:cxn>
                  <a:cxn ang="0">
                    <a:pos x="20" y="26"/>
                  </a:cxn>
                  <a:cxn ang="0">
                    <a:pos x="0" y="0"/>
                  </a:cxn>
                </a:cxnLst>
                <a:rect l="0" t="0" r="r" b="b"/>
                <a:pathLst>
                  <a:path w="198" h="242">
                    <a:moveTo>
                      <a:pt x="0" y="0"/>
                    </a:moveTo>
                    <a:lnTo>
                      <a:pt x="2" y="1"/>
                    </a:lnTo>
                    <a:lnTo>
                      <a:pt x="8" y="6"/>
                    </a:lnTo>
                    <a:lnTo>
                      <a:pt x="16" y="13"/>
                    </a:lnTo>
                    <a:lnTo>
                      <a:pt x="28" y="25"/>
                    </a:lnTo>
                    <a:lnTo>
                      <a:pt x="38" y="41"/>
                    </a:lnTo>
                    <a:lnTo>
                      <a:pt x="49" y="62"/>
                    </a:lnTo>
                    <a:lnTo>
                      <a:pt x="59" y="87"/>
                    </a:lnTo>
                    <a:lnTo>
                      <a:pt x="67" y="117"/>
                    </a:lnTo>
                    <a:lnTo>
                      <a:pt x="69" y="120"/>
                    </a:lnTo>
                    <a:lnTo>
                      <a:pt x="77" y="130"/>
                    </a:lnTo>
                    <a:lnTo>
                      <a:pt x="88" y="145"/>
                    </a:lnTo>
                    <a:lnTo>
                      <a:pt x="104" y="162"/>
                    </a:lnTo>
                    <a:lnTo>
                      <a:pt x="124" y="182"/>
                    </a:lnTo>
                    <a:lnTo>
                      <a:pt x="145" y="202"/>
                    </a:lnTo>
                    <a:lnTo>
                      <a:pt x="171" y="224"/>
                    </a:lnTo>
                    <a:lnTo>
                      <a:pt x="198" y="242"/>
                    </a:lnTo>
                    <a:lnTo>
                      <a:pt x="192" y="240"/>
                    </a:lnTo>
                    <a:lnTo>
                      <a:pt x="178" y="233"/>
                    </a:lnTo>
                    <a:lnTo>
                      <a:pt x="157" y="222"/>
                    </a:lnTo>
                    <a:lnTo>
                      <a:pt x="132" y="206"/>
                    </a:lnTo>
                    <a:lnTo>
                      <a:pt x="104" y="186"/>
                    </a:lnTo>
                    <a:lnTo>
                      <a:pt x="79" y="162"/>
                    </a:lnTo>
                    <a:lnTo>
                      <a:pt x="55" y="132"/>
                    </a:lnTo>
                    <a:lnTo>
                      <a:pt x="38" y="99"/>
                    </a:lnTo>
                    <a:lnTo>
                      <a:pt x="36" y="87"/>
                    </a:lnTo>
                    <a:lnTo>
                      <a:pt x="32" y="60"/>
                    </a:lnTo>
                    <a:lnTo>
                      <a:pt x="20" y="2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4" name="Freeform 300"/>
              <p:cNvSpPr>
                <a:spLocks/>
              </p:cNvSpPr>
              <p:nvPr/>
            </p:nvSpPr>
            <p:spPr bwMode="auto">
              <a:xfrm>
                <a:off x="6975475" y="4017963"/>
                <a:ext cx="200025" cy="93663"/>
              </a:xfrm>
              <a:custGeom>
                <a:avLst/>
                <a:gdLst/>
                <a:ahLst/>
                <a:cxnLst>
                  <a:cxn ang="0">
                    <a:pos x="253" y="0"/>
                  </a:cxn>
                  <a:cxn ang="0">
                    <a:pos x="251" y="4"/>
                  </a:cxn>
                  <a:cxn ang="0">
                    <a:pos x="247" y="12"/>
                  </a:cxn>
                  <a:cxn ang="0">
                    <a:pos x="235" y="23"/>
                  </a:cxn>
                  <a:cxn ang="0">
                    <a:pos x="216" y="35"/>
                  </a:cxn>
                  <a:cxn ang="0">
                    <a:pos x="184" y="46"/>
                  </a:cxn>
                  <a:cxn ang="0">
                    <a:pos x="139" y="55"/>
                  </a:cxn>
                  <a:cxn ang="0">
                    <a:pos x="79" y="59"/>
                  </a:cxn>
                  <a:cxn ang="0">
                    <a:pos x="0" y="57"/>
                  </a:cxn>
                  <a:cxn ang="0">
                    <a:pos x="8" y="57"/>
                  </a:cxn>
                  <a:cxn ang="0">
                    <a:pos x="32" y="56"/>
                  </a:cxn>
                  <a:cxn ang="0">
                    <a:pos x="65" y="55"/>
                  </a:cxn>
                  <a:cxn ang="0">
                    <a:pos x="104" y="51"/>
                  </a:cxn>
                  <a:cxn ang="0">
                    <a:pos x="147" y="44"/>
                  </a:cxn>
                  <a:cxn ang="0">
                    <a:pos x="188" y="34"/>
                  </a:cxn>
                  <a:cxn ang="0">
                    <a:pos x="225" y="20"/>
                  </a:cxn>
                  <a:cxn ang="0">
                    <a:pos x="253" y="0"/>
                  </a:cxn>
                </a:cxnLst>
                <a:rect l="0" t="0" r="r" b="b"/>
                <a:pathLst>
                  <a:path w="253" h="59">
                    <a:moveTo>
                      <a:pt x="253" y="0"/>
                    </a:moveTo>
                    <a:lnTo>
                      <a:pt x="251" y="4"/>
                    </a:lnTo>
                    <a:lnTo>
                      <a:pt x="247" y="12"/>
                    </a:lnTo>
                    <a:lnTo>
                      <a:pt x="235" y="23"/>
                    </a:lnTo>
                    <a:lnTo>
                      <a:pt x="216" y="35"/>
                    </a:lnTo>
                    <a:lnTo>
                      <a:pt x="184" y="46"/>
                    </a:lnTo>
                    <a:lnTo>
                      <a:pt x="139" y="55"/>
                    </a:lnTo>
                    <a:lnTo>
                      <a:pt x="79" y="59"/>
                    </a:lnTo>
                    <a:lnTo>
                      <a:pt x="0" y="57"/>
                    </a:lnTo>
                    <a:lnTo>
                      <a:pt x="8" y="57"/>
                    </a:lnTo>
                    <a:lnTo>
                      <a:pt x="32" y="56"/>
                    </a:lnTo>
                    <a:lnTo>
                      <a:pt x="65" y="55"/>
                    </a:lnTo>
                    <a:lnTo>
                      <a:pt x="104" y="51"/>
                    </a:lnTo>
                    <a:lnTo>
                      <a:pt x="147" y="44"/>
                    </a:lnTo>
                    <a:lnTo>
                      <a:pt x="188" y="34"/>
                    </a:lnTo>
                    <a:lnTo>
                      <a:pt x="225" y="20"/>
                    </a:lnTo>
                    <a:lnTo>
                      <a:pt x="25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5" name="Freeform 301"/>
              <p:cNvSpPr>
                <a:spLocks/>
              </p:cNvSpPr>
              <p:nvPr/>
            </p:nvSpPr>
            <p:spPr bwMode="auto">
              <a:xfrm>
                <a:off x="6986588" y="4037013"/>
                <a:ext cx="247650" cy="157163"/>
              </a:xfrm>
              <a:custGeom>
                <a:avLst/>
                <a:gdLst/>
                <a:ahLst/>
                <a:cxnLst>
                  <a:cxn ang="0">
                    <a:pos x="258" y="0"/>
                  </a:cxn>
                  <a:cxn ang="0">
                    <a:pos x="254" y="3"/>
                  </a:cxn>
                  <a:cxn ang="0">
                    <a:pos x="245" y="10"/>
                  </a:cxn>
                  <a:cxn ang="0">
                    <a:pos x="229" y="20"/>
                  </a:cxn>
                  <a:cxn ang="0">
                    <a:pos x="203" y="31"/>
                  </a:cxn>
                  <a:cxn ang="0">
                    <a:pos x="168" y="42"/>
                  </a:cxn>
                  <a:cxn ang="0">
                    <a:pos x="123" y="51"/>
                  </a:cxn>
                  <a:cxn ang="0">
                    <a:pos x="66" y="56"/>
                  </a:cxn>
                  <a:cxn ang="0">
                    <a:pos x="0" y="57"/>
                  </a:cxn>
                  <a:cxn ang="0">
                    <a:pos x="41" y="98"/>
                  </a:cxn>
                  <a:cxn ang="0">
                    <a:pos x="51" y="98"/>
                  </a:cxn>
                  <a:cxn ang="0">
                    <a:pos x="80" y="99"/>
                  </a:cxn>
                  <a:cxn ang="0">
                    <a:pos x="119" y="98"/>
                  </a:cxn>
                  <a:cxn ang="0">
                    <a:pos x="166" y="95"/>
                  </a:cxn>
                  <a:cxn ang="0">
                    <a:pos x="213" y="88"/>
                  </a:cxn>
                  <a:cxn ang="0">
                    <a:pos x="258" y="76"/>
                  </a:cxn>
                  <a:cxn ang="0">
                    <a:pos x="291" y="57"/>
                  </a:cxn>
                  <a:cxn ang="0">
                    <a:pos x="311" y="32"/>
                  </a:cxn>
                  <a:cxn ang="0">
                    <a:pos x="258" y="0"/>
                  </a:cxn>
                </a:cxnLst>
                <a:rect l="0" t="0" r="r" b="b"/>
                <a:pathLst>
                  <a:path w="311" h="99">
                    <a:moveTo>
                      <a:pt x="258" y="0"/>
                    </a:moveTo>
                    <a:lnTo>
                      <a:pt x="254" y="3"/>
                    </a:lnTo>
                    <a:lnTo>
                      <a:pt x="245" y="10"/>
                    </a:lnTo>
                    <a:lnTo>
                      <a:pt x="229" y="20"/>
                    </a:lnTo>
                    <a:lnTo>
                      <a:pt x="203" y="31"/>
                    </a:lnTo>
                    <a:lnTo>
                      <a:pt x="168" y="42"/>
                    </a:lnTo>
                    <a:lnTo>
                      <a:pt x="123" y="51"/>
                    </a:lnTo>
                    <a:lnTo>
                      <a:pt x="66" y="56"/>
                    </a:lnTo>
                    <a:lnTo>
                      <a:pt x="0" y="57"/>
                    </a:lnTo>
                    <a:lnTo>
                      <a:pt x="41" y="98"/>
                    </a:lnTo>
                    <a:lnTo>
                      <a:pt x="51" y="98"/>
                    </a:lnTo>
                    <a:lnTo>
                      <a:pt x="80" y="99"/>
                    </a:lnTo>
                    <a:lnTo>
                      <a:pt x="119" y="98"/>
                    </a:lnTo>
                    <a:lnTo>
                      <a:pt x="166" y="95"/>
                    </a:lnTo>
                    <a:lnTo>
                      <a:pt x="213" y="88"/>
                    </a:lnTo>
                    <a:lnTo>
                      <a:pt x="258" y="76"/>
                    </a:lnTo>
                    <a:lnTo>
                      <a:pt x="291" y="57"/>
                    </a:lnTo>
                    <a:lnTo>
                      <a:pt x="311" y="32"/>
                    </a:lnTo>
                    <a:lnTo>
                      <a:pt x="25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6" name="Freeform 302"/>
              <p:cNvSpPr>
                <a:spLocks/>
              </p:cNvSpPr>
              <p:nvPr/>
            </p:nvSpPr>
            <p:spPr bwMode="auto">
              <a:xfrm>
                <a:off x="7183438" y="2789238"/>
                <a:ext cx="192088" cy="793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6" y="7"/>
                  </a:cxn>
                  <a:cxn ang="0">
                    <a:pos x="34" y="15"/>
                  </a:cxn>
                  <a:cxn ang="0">
                    <a:pos x="61" y="24"/>
                  </a:cxn>
                  <a:cxn ang="0">
                    <a:pos x="94" y="33"/>
                  </a:cxn>
                  <a:cxn ang="0">
                    <a:pos x="135" y="41"/>
                  </a:cxn>
                  <a:cxn ang="0">
                    <a:pos x="186" y="47"/>
                  </a:cxn>
                  <a:cxn ang="0">
                    <a:pos x="243" y="50"/>
                  </a:cxn>
                  <a:cxn ang="0">
                    <a:pos x="237" y="49"/>
                  </a:cxn>
                  <a:cxn ang="0">
                    <a:pos x="220" y="48"/>
                  </a:cxn>
                  <a:cxn ang="0">
                    <a:pos x="192" y="44"/>
                  </a:cxn>
                  <a:cxn ang="0">
                    <a:pos x="159" y="40"/>
                  </a:cxn>
                  <a:cxn ang="0">
                    <a:pos x="120" y="33"/>
                  </a:cxn>
                  <a:cxn ang="0">
                    <a:pos x="79" y="24"/>
                  </a:cxn>
                  <a:cxn ang="0">
                    <a:pos x="40" y="13"/>
                  </a:cxn>
                  <a:cxn ang="0">
                    <a:pos x="0" y="0"/>
                  </a:cxn>
                </a:cxnLst>
                <a:rect l="0" t="0" r="r" b="b"/>
                <a:pathLst>
                  <a:path w="243" h="50">
                    <a:moveTo>
                      <a:pt x="0" y="0"/>
                    </a:moveTo>
                    <a:lnTo>
                      <a:pt x="4" y="2"/>
                    </a:lnTo>
                    <a:lnTo>
                      <a:pt x="16" y="7"/>
                    </a:lnTo>
                    <a:lnTo>
                      <a:pt x="34" y="15"/>
                    </a:lnTo>
                    <a:lnTo>
                      <a:pt x="61" y="24"/>
                    </a:lnTo>
                    <a:lnTo>
                      <a:pt x="94" y="33"/>
                    </a:lnTo>
                    <a:lnTo>
                      <a:pt x="135" y="41"/>
                    </a:lnTo>
                    <a:lnTo>
                      <a:pt x="186" y="47"/>
                    </a:lnTo>
                    <a:lnTo>
                      <a:pt x="243" y="50"/>
                    </a:lnTo>
                    <a:lnTo>
                      <a:pt x="237" y="49"/>
                    </a:lnTo>
                    <a:lnTo>
                      <a:pt x="220" y="48"/>
                    </a:lnTo>
                    <a:lnTo>
                      <a:pt x="192" y="44"/>
                    </a:lnTo>
                    <a:lnTo>
                      <a:pt x="159" y="40"/>
                    </a:lnTo>
                    <a:lnTo>
                      <a:pt x="120" y="33"/>
                    </a:lnTo>
                    <a:lnTo>
                      <a:pt x="79" y="24"/>
                    </a:lnTo>
                    <a:lnTo>
                      <a:pt x="4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7" name="Freeform 303"/>
              <p:cNvSpPr>
                <a:spLocks/>
              </p:cNvSpPr>
              <p:nvPr/>
            </p:nvSpPr>
            <p:spPr bwMode="auto">
              <a:xfrm>
                <a:off x="7204075" y="2754313"/>
                <a:ext cx="104775" cy="77788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2" y="2"/>
                  </a:cxn>
                  <a:cxn ang="0">
                    <a:pos x="21" y="7"/>
                  </a:cxn>
                  <a:cxn ang="0">
                    <a:pos x="37" y="13"/>
                  </a:cxn>
                  <a:cxn ang="0">
                    <a:pos x="55" y="22"/>
                  </a:cxn>
                  <a:cxn ang="0">
                    <a:pos x="74" y="31"/>
                  </a:cxn>
                  <a:cxn ang="0">
                    <a:pos x="96" y="39"/>
                  </a:cxn>
                  <a:cxn ang="0">
                    <a:pos x="115" y="45"/>
                  </a:cxn>
                  <a:cxn ang="0">
                    <a:pos x="131" y="49"/>
                  </a:cxn>
                  <a:cxn ang="0">
                    <a:pos x="127" y="48"/>
                  </a:cxn>
                  <a:cxn ang="0">
                    <a:pos x="113" y="45"/>
                  </a:cxn>
                  <a:cxn ang="0">
                    <a:pos x="94" y="40"/>
                  </a:cxn>
                  <a:cxn ang="0">
                    <a:pos x="72" y="34"/>
                  </a:cxn>
                  <a:cxn ang="0">
                    <a:pos x="51" y="27"/>
                  </a:cxn>
                  <a:cxn ang="0">
                    <a:pos x="29" y="20"/>
                  </a:cxn>
                  <a:cxn ang="0">
                    <a:pos x="12" y="11"/>
                  </a:cxn>
                  <a:cxn ang="0">
                    <a:pos x="0" y="3"/>
                  </a:cxn>
                  <a:cxn ang="0">
                    <a:pos x="8" y="0"/>
                  </a:cxn>
                </a:cxnLst>
                <a:rect l="0" t="0" r="r" b="b"/>
                <a:pathLst>
                  <a:path w="131" h="49">
                    <a:moveTo>
                      <a:pt x="8" y="0"/>
                    </a:moveTo>
                    <a:lnTo>
                      <a:pt x="12" y="2"/>
                    </a:lnTo>
                    <a:lnTo>
                      <a:pt x="21" y="7"/>
                    </a:lnTo>
                    <a:lnTo>
                      <a:pt x="37" y="13"/>
                    </a:lnTo>
                    <a:lnTo>
                      <a:pt x="55" y="22"/>
                    </a:lnTo>
                    <a:lnTo>
                      <a:pt x="74" y="31"/>
                    </a:lnTo>
                    <a:lnTo>
                      <a:pt x="96" y="39"/>
                    </a:lnTo>
                    <a:lnTo>
                      <a:pt x="115" y="45"/>
                    </a:lnTo>
                    <a:lnTo>
                      <a:pt x="131" y="49"/>
                    </a:lnTo>
                    <a:lnTo>
                      <a:pt x="127" y="48"/>
                    </a:lnTo>
                    <a:lnTo>
                      <a:pt x="113" y="45"/>
                    </a:lnTo>
                    <a:lnTo>
                      <a:pt x="94" y="40"/>
                    </a:lnTo>
                    <a:lnTo>
                      <a:pt x="72" y="34"/>
                    </a:lnTo>
                    <a:lnTo>
                      <a:pt x="51" y="27"/>
                    </a:lnTo>
                    <a:lnTo>
                      <a:pt x="29" y="20"/>
                    </a:lnTo>
                    <a:lnTo>
                      <a:pt x="12" y="11"/>
                    </a:lnTo>
                    <a:lnTo>
                      <a:pt x="0" y="3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8" name="Freeform 304"/>
              <p:cNvSpPr>
                <a:spLocks/>
              </p:cNvSpPr>
              <p:nvPr/>
            </p:nvSpPr>
            <p:spPr bwMode="auto">
              <a:xfrm>
                <a:off x="7075488" y="3556000"/>
                <a:ext cx="331788" cy="444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6" y="2"/>
                  </a:cxn>
                  <a:cxn ang="0">
                    <a:pos x="14" y="5"/>
                  </a:cxn>
                  <a:cxn ang="0">
                    <a:pos x="26" y="8"/>
                  </a:cxn>
                  <a:cxn ang="0">
                    <a:pos x="40" y="11"/>
                  </a:cxn>
                  <a:cxn ang="0">
                    <a:pos x="57" y="15"/>
                  </a:cxn>
                  <a:cxn ang="0">
                    <a:pos x="77" y="19"/>
                  </a:cxn>
                  <a:cxn ang="0">
                    <a:pos x="102" y="22"/>
                  </a:cxn>
                  <a:cxn ang="0">
                    <a:pos x="130" y="25"/>
                  </a:cxn>
                  <a:cxn ang="0">
                    <a:pos x="159" y="27"/>
                  </a:cxn>
                  <a:cxn ang="0">
                    <a:pos x="194" y="28"/>
                  </a:cxn>
                  <a:cxn ang="0">
                    <a:pos x="231" y="28"/>
                  </a:cxn>
                  <a:cxn ang="0">
                    <a:pos x="272" y="26"/>
                  </a:cxn>
                  <a:cxn ang="0">
                    <a:pos x="317" y="23"/>
                  </a:cxn>
                  <a:cxn ang="0">
                    <a:pos x="366" y="18"/>
                  </a:cxn>
                  <a:cxn ang="0">
                    <a:pos x="417" y="11"/>
                  </a:cxn>
                  <a:cxn ang="0">
                    <a:pos x="415" y="11"/>
                  </a:cxn>
                  <a:cxn ang="0">
                    <a:pos x="407" y="12"/>
                  </a:cxn>
                  <a:cxn ang="0">
                    <a:pos x="394" y="13"/>
                  </a:cxn>
                  <a:cxn ang="0">
                    <a:pos x="376" y="15"/>
                  </a:cxn>
                  <a:cxn ang="0">
                    <a:pos x="357" y="17"/>
                  </a:cxn>
                  <a:cxn ang="0">
                    <a:pos x="331" y="18"/>
                  </a:cxn>
                  <a:cxn ang="0">
                    <a:pos x="304" y="19"/>
                  </a:cxn>
                  <a:cxn ang="0">
                    <a:pos x="274" y="20"/>
                  </a:cxn>
                  <a:cxn ang="0">
                    <a:pos x="243" y="21"/>
                  </a:cxn>
                  <a:cxn ang="0">
                    <a:pos x="210" y="21"/>
                  </a:cxn>
                  <a:cxn ang="0">
                    <a:pos x="175" y="20"/>
                  </a:cxn>
                  <a:cxn ang="0">
                    <a:pos x="139" y="19"/>
                  </a:cxn>
                  <a:cxn ang="0">
                    <a:pos x="104" y="16"/>
                  </a:cxn>
                  <a:cxn ang="0">
                    <a:pos x="69" y="12"/>
                  </a:cxn>
                  <a:cxn ang="0">
                    <a:pos x="34" y="7"/>
                  </a:cxn>
                  <a:cxn ang="0">
                    <a:pos x="0" y="0"/>
                  </a:cxn>
                </a:cxnLst>
                <a:rect l="0" t="0" r="r" b="b"/>
                <a:pathLst>
                  <a:path w="417" h="28">
                    <a:moveTo>
                      <a:pt x="0" y="0"/>
                    </a:moveTo>
                    <a:lnTo>
                      <a:pt x="2" y="1"/>
                    </a:lnTo>
                    <a:lnTo>
                      <a:pt x="6" y="2"/>
                    </a:lnTo>
                    <a:lnTo>
                      <a:pt x="14" y="5"/>
                    </a:lnTo>
                    <a:lnTo>
                      <a:pt x="26" y="8"/>
                    </a:lnTo>
                    <a:lnTo>
                      <a:pt x="40" y="11"/>
                    </a:lnTo>
                    <a:lnTo>
                      <a:pt x="57" y="15"/>
                    </a:lnTo>
                    <a:lnTo>
                      <a:pt x="77" y="19"/>
                    </a:lnTo>
                    <a:lnTo>
                      <a:pt x="102" y="22"/>
                    </a:lnTo>
                    <a:lnTo>
                      <a:pt x="130" y="25"/>
                    </a:lnTo>
                    <a:lnTo>
                      <a:pt x="159" y="27"/>
                    </a:lnTo>
                    <a:lnTo>
                      <a:pt x="194" y="28"/>
                    </a:lnTo>
                    <a:lnTo>
                      <a:pt x="231" y="28"/>
                    </a:lnTo>
                    <a:lnTo>
                      <a:pt x="272" y="26"/>
                    </a:lnTo>
                    <a:lnTo>
                      <a:pt x="317" y="23"/>
                    </a:lnTo>
                    <a:lnTo>
                      <a:pt x="366" y="18"/>
                    </a:lnTo>
                    <a:lnTo>
                      <a:pt x="417" y="11"/>
                    </a:lnTo>
                    <a:lnTo>
                      <a:pt x="415" y="11"/>
                    </a:lnTo>
                    <a:lnTo>
                      <a:pt x="407" y="12"/>
                    </a:lnTo>
                    <a:lnTo>
                      <a:pt x="394" y="13"/>
                    </a:lnTo>
                    <a:lnTo>
                      <a:pt x="376" y="15"/>
                    </a:lnTo>
                    <a:lnTo>
                      <a:pt x="357" y="17"/>
                    </a:lnTo>
                    <a:lnTo>
                      <a:pt x="331" y="18"/>
                    </a:lnTo>
                    <a:lnTo>
                      <a:pt x="304" y="19"/>
                    </a:lnTo>
                    <a:lnTo>
                      <a:pt x="274" y="20"/>
                    </a:lnTo>
                    <a:lnTo>
                      <a:pt x="243" y="21"/>
                    </a:lnTo>
                    <a:lnTo>
                      <a:pt x="210" y="21"/>
                    </a:lnTo>
                    <a:lnTo>
                      <a:pt x="175" y="20"/>
                    </a:lnTo>
                    <a:lnTo>
                      <a:pt x="139" y="19"/>
                    </a:lnTo>
                    <a:lnTo>
                      <a:pt x="104" y="16"/>
                    </a:lnTo>
                    <a:lnTo>
                      <a:pt x="69" y="12"/>
                    </a:lnTo>
                    <a:lnTo>
                      <a:pt x="3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9" name="Freeform 305"/>
              <p:cNvSpPr>
                <a:spLocks/>
              </p:cNvSpPr>
              <p:nvPr/>
            </p:nvSpPr>
            <p:spPr bwMode="auto">
              <a:xfrm>
                <a:off x="7100888" y="3686175"/>
                <a:ext cx="277813" cy="523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4" y="3"/>
                  </a:cxn>
                  <a:cxn ang="0">
                    <a:pos x="8" y="6"/>
                  </a:cxn>
                  <a:cxn ang="0">
                    <a:pos x="15" y="10"/>
                  </a:cxn>
                  <a:cxn ang="0">
                    <a:pos x="25" y="15"/>
                  </a:cxn>
                  <a:cxn ang="0">
                    <a:pos x="37" y="19"/>
                  </a:cxn>
                  <a:cxn ang="0">
                    <a:pos x="53" y="24"/>
                  </a:cxn>
                  <a:cxn ang="0">
                    <a:pos x="70" y="28"/>
                  </a:cxn>
                  <a:cxn ang="0">
                    <a:pos x="92" y="31"/>
                  </a:cxn>
                  <a:cxn ang="0">
                    <a:pos x="117" y="33"/>
                  </a:cxn>
                  <a:cxn ang="0">
                    <a:pos x="145" y="33"/>
                  </a:cxn>
                  <a:cxn ang="0">
                    <a:pos x="178" y="32"/>
                  </a:cxn>
                  <a:cxn ang="0">
                    <a:pos x="213" y="29"/>
                  </a:cxn>
                  <a:cxn ang="0">
                    <a:pos x="254" y="23"/>
                  </a:cxn>
                  <a:cxn ang="0">
                    <a:pos x="299" y="15"/>
                  </a:cxn>
                  <a:cxn ang="0">
                    <a:pos x="350" y="3"/>
                  </a:cxn>
                  <a:cxn ang="0">
                    <a:pos x="348" y="3"/>
                  </a:cxn>
                  <a:cxn ang="0">
                    <a:pos x="342" y="4"/>
                  </a:cxn>
                  <a:cxn ang="0">
                    <a:pos x="334" y="6"/>
                  </a:cxn>
                  <a:cxn ang="0">
                    <a:pos x="321" y="8"/>
                  </a:cxn>
                  <a:cxn ang="0">
                    <a:pos x="305" y="10"/>
                  </a:cxn>
                  <a:cxn ang="0">
                    <a:pos x="287" y="12"/>
                  </a:cxn>
                  <a:cxn ang="0">
                    <a:pos x="268" y="14"/>
                  </a:cxn>
                  <a:cxn ang="0">
                    <a:pos x="244" y="16"/>
                  </a:cxn>
                  <a:cxn ang="0">
                    <a:pos x="219" y="17"/>
                  </a:cxn>
                  <a:cxn ang="0">
                    <a:pos x="192" y="18"/>
                  </a:cxn>
                  <a:cxn ang="0">
                    <a:pos x="162" y="18"/>
                  </a:cxn>
                  <a:cxn ang="0">
                    <a:pos x="133" y="17"/>
                  </a:cxn>
                  <a:cxn ang="0">
                    <a:pos x="100" y="15"/>
                  </a:cxn>
                  <a:cxn ang="0">
                    <a:pos x="68" y="11"/>
                  </a:cxn>
                  <a:cxn ang="0">
                    <a:pos x="35" y="6"/>
                  </a:cxn>
                  <a:cxn ang="0">
                    <a:pos x="0" y="0"/>
                  </a:cxn>
                </a:cxnLst>
                <a:rect l="0" t="0" r="r" b="b"/>
                <a:pathLst>
                  <a:path w="350" h="33">
                    <a:moveTo>
                      <a:pt x="0" y="0"/>
                    </a:moveTo>
                    <a:lnTo>
                      <a:pt x="0" y="1"/>
                    </a:lnTo>
                    <a:lnTo>
                      <a:pt x="4" y="3"/>
                    </a:lnTo>
                    <a:lnTo>
                      <a:pt x="8" y="6"/>
                    </a:lnTo>
                    <a:lnTo>
                      <a:pt x="15" y="10"/>
                    </a:lnTo>
                    <a:lnTo>
                      <a:pt x="25" y="15"/>
                    </a:lnTo>
                    <a:lnTo>
                      <a:pt x="37" y="19"/>
                    </a:lnTo>
                    <a:lnTo>
                      <a:pt x="53" y="24"/>
                    </a:lnTo>
                    <a:lnTo>
                      <a:pt x="70" y="28"/>
                    </a:lnTo>
                    <a:lnTo>
                      <a:pt x="92" y="31"/>
                    </a:lnTo>
                    <a:lnTo>
                      <a:pt x="117" y="33"/>
                    </a:lnTo>
                    <a:lnTo>
                      <a:pt x="145" y="33"/>
                    </a:lnTo>
                    <a:lnTo>
                      <a:pt x="178" y="32"/>
                    </a:lnTo>
                    <a:lnTo>
                      <a:pt x="213" y="29"/>
                    </a:lnTo>
                    <a:lnTo>
                      <a:pt x="254" y="23"/>
                    </a:lnTo>
                    <a:lnTo>
                      <a:pt x="299" y="15"/>
                    </a:lnTo>
                    <a:lnTo>
                      <a:pt x="350" y="3"/>
                    </a:lnTo>
                    <a:lnTo>
                      <a:pt x="348" y="3"/>
                    </a:lnTo>
                    <a:lnTo>
                      <a:pt x="342" y="4"/>
                    </a:lnTo>
                    <a:lnTo>
                      <a:pt x="334" y="6"/>
                    </a:lnTo>
                    <a:lnTo>
                      <a:pt x="321" y="8"/>
                    </a:lnTo>
                    <a:lnTo>
                      <a:pt x="305" y="10"/>
                    </a:lnTo>
                    <a:lnTo>
                      <a:pt x="287" y="12"/>
                    </a:lnTo>
                    <a:lnTo>
                      <a:pt x="268" y="14"/>
                    </a:lnTo>
                    <a:lnTo>
                      <a:pt x="244" y="16"/>
                    </a:lnTo>
                    <a:lnTo>
                      <a:pt x="219" y="17"/>
                    </a:lnTo>
                    <a:lnTo>
                      <a:pt x="192" y="18"/>
                    </a:lnTo>
                    <a:lnTo>
                      <a:pt x="162" y="18"/>
                    </a:lnTo>
                    <a:lnTo>
                      <a:pt x="133" y="17"/>
                    </a:lnTo>
                    <a:lnTo>
                      <a:pt x="100" y="15"/>
                    </a:lnTo>
                    <a:lnTo>
                      <a:pt x="68" y="11"/>
                    </a:lnTo>
                    <a:lnTo>
                      <a:pt x="35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0" name="Freeform 306"/>
              <p:cNvSpPr>
                <a:spLocks/>
              </p:cNvSpPr>
              <p:nvPr/>
            </p:nvSpPr>
            <p:spPr bwMode="auto">
              <a:xfrm>
                <a:off x="7431088" y="3576638"/>
                <a:ext cx="23813" cy="80963"/>
              </a:xfrm>
              <a:custGeom>
                <a:avLst/>
                <a:gdLst/>
                <a:ahLst/>
                <a:cxnLst>
                  <a:cxn ang="0">
                    <a:pos x="11" y="51"/>
                  </a:cxn>
                  <a:cxn ang="0">
                    <a:pos x="13" y="47"/>
                  </a:cxn>
                  <a:cxn ang="0">
                    <a:pos x="15" y="35"/>
                  </a:cxn>
                  <a:cxn ang="0">
                    <a:pos x="11" y="19"/>
                  </a:cxn>
                  <a:cxn ang="0">
                    <a:pos x="0" y="0"/>
                  </a:cxn>
                  <a:cxn ang="0">
                    <a:pos x="2" y="1"/>
                  </a:cxn>
                  <a:cxn ang="0">
                    <a:pos x="7" y="3"/>
                  </a:cxn>
                  <a:cxn ang="0">
                    <a:pos x="15" y="7"/>
                  </a:cxn>
                  <a:cxn ang="0">
                    <a:pos x="23" y="12"/>
                  </a:cxn>
                  <a:cxn ang="0">
                    <a:pos x="29" y="19"/>
                  </a:cxn>
                  <a:cxn ang="0">
                    <a:pos x="29" y="28"/>
                  </a:cxn>
                  <a:cxn ang="0">
                    <a:pos x="25" y="38"/>
                  </a:cxn>
                  <a:cxn ang="0">
                    <a:pos x="11" y="51"/>
                  </a:cxn>
                </a:cxnLst>
                <a:rect l="0" t="0" r="r" b="b"/>
                <a:pathLst>
                  <a:path w="29" h="51">
                    <a:moveTo>
                      <a:pt x="11" y="51"/>
                    </a:moveTo>
                    <a:lnTo>
                      <a:pt x="13" y="47"/>
                    </a:lnTo>
                    <a:lnTo>
                      <a:pt x="15" y="35"/>
                    </a:lnTo>
                    <a:lnTo>
                      <a:pt x="11" y="19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7" y="3"/>
                    </a:lnTo>
                    <a:lnTo>
                      <a:pt x="15" y="7"/>
                    </a:lnTo>
                    <a:lnTo>
                      <a:pt x="23" y="12"/>
                    </a:lnTo>
                    <a:lnTo>
                      <a:pt x="29" y="19"/>
                    </a:lnTo>
                    <a:lnTo>
                      <a:pt x="29" y="28"/>
                    </a:lnTo>
                    <a:lnTo>
                      <a:pt x="25" y="38"/>
                    </a:lnTo>
                    <a:lnTo>
                      <a:pt x="11" y="5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7" name="Freeform 313"/>
              <p:cNvSpPr>
                <a:spLocks/>
              </p:cNvSpPr>
              <p:nvPr/>
            </p:nvSpPr>
            <p:spPr bwMode="auto">
              <a:xfrm>
                <a:off x="7048500" y="4210050"/>
                <a:ext cx="47625" cy="122238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28" y="2"/>
                  </a:cxn>
                  <a:cxn ang="0">
                    <a:pos x="20" y="8"/>
                  </a:cxn>
                  <a:cxn ang="0">
                    <a:pos x="10" y="16"/>
                  </a:cxn>
                  <a:cxn ang="0">
                    <a:pos x="2" y="26"/>
                  </a:cxn>
                  <a:cxn ang="0">
                    <a:pos x="0" y="39"/>
                  </a:cxn>
                  <a:cxn ang="0">
                    <a:pos x="8" y="52"/>
                  </a:cxn>
                  <a:cxn ang="0">
                    <a:pos x="26" y="65"/>
                  </a:cxn>
                  <a:cxn ang="0">
                    <a:pos x="61" y="77"/>
                  </a:cxn>
                  <a:cxn ang="0">
                    <a:pos x="57" y="75"/>
                  </a:cxn>
                  <a:cxn ang="0">
                    <a:pos x="49" y="71"/>
                  </a:cxn>
                  <a:cxn ang="0">
                    <a:pos x="39" y="64"/>
                  </a:cxn>
                  <a:cxn ang="0">
                    <a:pos x="28" y="54"/>
                  </a:cxn>
                  <a:cxn ang="0">
                    <a:pos x="20" y="43"/>
                  </a:cxn>
                  <a:cxn ang="0">
                    <a:pos x="16" y="29"/>
                  </a:cxn>
                  <a:cxn ang="0">
                    <a:pos x="18" y="15"/>
                  </a:cxn>
                  <a:cxn ang="0">
                    <a:pos x="32" y="0"/>
                  </a:cxn>
                </a:cxnLst>
                <a:rect l="0" t="0" r="r" b="b"/>
                <a:pathLst>
                  <a:path w="61" h="77">
                    <a:moveTo>
                      <a:pt x="32" y="0"/>
                    </a:moveTo>
                    <a:lnTo>
                      <a:pt x="28" y="2"/>
                    </a:lnTo>
                    <a:lnTo>
                      <a:pt x="20" y="8"/>
                    </a:lnTo>
                    <a:lnTo>
                      <a:pt x="10" y="16"/>
                    </a:lnTo>
                    <a:lnTo>
                      <a:pt x="2" y="26"/>
                    </a:lnTo>
                    <a:lnTo>
                      <a:pt x="0" y="39"/>
                    </a:lnTo>
                    <a:lnTo>
                      <a:pt x="8" y="52"/>
                    </a:lnTo>
                    <a:lnTo>
                      <a:pt x="26" y="65"/>
                    </a:lnTo>
                    <a:lnTo>
                      <a:pt x="61" y="77"/>
                    </a:lnTo>
                    <a:lnTo>
                      <a:pt x="57" y="75"/>
                    </a:lnTo>
                    <a:lnTo>
                      <a:pt x="49" y="71"/>
                    </a:lnTo>
                    <a:lnTo>
                      <a:pt x="39" y="64"/>
                    </a:lnTo>
                    <a:lnTo>
                      <a:pt x="28" y="54"/>
                    </a:lnTo>
                    <a:lnTo>
                      <a:pt x="20" y="43"/>
                    </a:lnTo>
                    <a:lnTo>
                      <a:pt x="16" y="29"/>
                    </a:lnTo>
                    <a:lnTo>
                      <a:pt x="18" y="15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8" name="Freeform 314"/>
              <p:cNvSpPr>
                <a:spLocks/>
              </p:cNvSpPr>
              <p:nvPr/>
            </p:nvSpPr>
            <p:spPr bwMode="auto">
              <a:xfrm>
                <a:off x="7212013" y="4219575"/>
                <a:ext cx="44450" cy="10636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1" y="3"/>
                  </a:cxn>
                  <a:cxn ang="0">
                    <a:pos x="52" y="12"/>
                  </a:cxn>
                  <a:cxn ang="0">
                    <a:pos x="54" y="24"/>
                  </a:cxn>
                  <a:cxn ang="0">
                    <a:pos x="52" y="39"/>
                  </a:cxn>
                  <a:cxn ang="0">
                    <a:pos x="47" y="52"/>
                  </a:cxn>
                  <a:cxn ang="0">
                    <a:pos x="39" y="62"/>
                  </a:cxn>
                  <a:cxn ang="0">
                    <a:pos x="23" y="67"/>
                  </a:cxn>
                  <a:cxn ang="0">
                    <a:pos x="0" y="65"/>
                  </a:cxn>
                  <a:cxn ang="0">
                    <a:pos x="7" y="64"/>
                  </a:cxn>
                  <a:cxn ang="0">
                    <a:pos x="25" y="57"/>
                  </a:cxn>
                  <a:cxn ang="0">
                    <a:pos x="43" y="38"/>
                  </a:cxn>
                  <a:cxn ang="0">
                    <a:pos x="51" y="0"/>
                  </a:cxn>
                </a:cxnLst>
                <a:rect l="0" t="0" r="r" b="b"/>
                <a:pathLst>
                  <a:path w="54" h="67">
                    <a:moveTo>
                      <a:pt x="51" y="0"/>
                    </a:moveTo>
                    <a:lnTo>
                      <a:pt x="51" y="3"/>
                    </a:lnTo>
                    <a:lnTo>
                      <a:pt x="52" y="12"/>
                    </a:lnTo>
                    <a:lnTo>
                      <a:pt x="54" y="24"/>
                    </a:lnTo>
                    <a:lnTo>
                      <a:pt x="52" y="39"/>
                    </a:lnTo>
                    <a:lnTo>
                      <a:pt x="47" y="52"/>
                    </a:lnTo>
                    <a:lnTo>
                      <a:pt x="39" y="62"/>
                    </a:lnTo>
                    <a:lnTo>
                      <a:pt x="23" y="67"/>
                    </a:lnTo>
                    <a:lnTo>
                      <a:pt x="0" y="65"/>
                    </a:lnTo>
                    <a:lnTo>
                      <a:pt x="7" y="64"/>
                    </a:lnTo>
                    <a:lnTo>
                      <a:pt x="25" y="57"/>
                    </a:lnTo>
                    <a:lnTo>
                      <a:pt x="43" y="38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9" name="Freeform 315"/>
              <p:cNvSpPr>
                <a:spLocks/>
              </p:cNvSpPr>
              <p:nvPr/>
            </p:nvSpPr>
            <p:spPr bwMode="auto">
              <a:xfrm>
                <a:off x="7207250" y="4137025"/>
                <a:ext cx="73025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"/>
                  </a:cxn>
                  <a:cxn ang="0">
                    <a:pos x="23" y="9"/>
                  </a:cxn>
                  <a:cxn ang="0">
                    <a:pos x="41" y="17"/>
                  </a:cxn>
                  <a:cxn ang="0">
                    <a:pos x="53" y="28"/>
                  </a:cxn>
                  <a:cxn ang="0">
                    <a:pos x="55" y="30"/>
                  </a:cxn>
                  <a:cxn ang="0">
                    <a:pos x="60" y="36"/>
                  </a:cxn>
                  <a:cxn ang="0">
                    <a:pos x="74" y="41"/>
                  </a:cxn>
                  <a:cxn ang="0">
                    <a:pos x="92" y="45"/>
                  </a:cxn>
                  <a:cxn ang="0">
                    <a:pos x="88" y="43"/>
                  </a:cxn>
                  <a:cxn ang="0">
                    <a:pos x="76" y="38"/>
                  </a:cxn>
                  <a:cxn ang="0">
                    <a:pos x="64" y="30"/>
                  </a:cxn>
                  <a:cxn ang="0">
                    <a:pos x="57" y="18"/>
                  </a:cxn>
                  <a:cxn ang="0">
                    <a:pos x="53" y="15"/>
                  </a:cxn>
                  <a:cxn ang="0">
                    <a:pos x="43" y="9"/>
                  </a:cxn>
                  <a:cxn ang="0">
                    <a:pos x="25" y="2"/>
                  </a:cxn>
                  <a:cxn ang="0">
                    <a:pos x="0" y="0"/>
                  </a:cxn>
                </a:cxnLst>
                <a:rect l="0" t="0" r="r" b="b"/>
                <a:pathLst>
                  <a:path w="92" h="45">
                    <a:moveTo>
                      <a:pt x="0" y="0"/>
                    </a:moveTo>
                    <a:lnTo>
                      <a:pt x="8" y="2"/>
                    </a:lnTo>
                    <a:lnTo>
                      <a:pt x="23" y="9"/>
                    </a:lnTo>
                    <a:lnTo>
                      <a:pt x="41" y="17"/>
                    </a:lnTo>
                    <a:lnTo>
                      <a:pt x="53" y="28"/>
                    </a:lnTo>
                    <a:lnTo>
                      <a:pt x="55" y="30"/>
                    </a:lnTo>
                    <a:lnTo>
                      <a:pt x="60" y="36"/>
                    </a:lnTo>
                    <a:lnTo>
                      <a:pt x="74" y="41"/>
                    </a:lnTo>
                    <a:lnTo>
                      <a:pt x="92" y="45"/>
                    </a:lnTo>
                    <a:lnTo>
                      <a:pt x="88" y="43"/>
                    </a:lnTo>
                    <a:lnTo>
                      <a:pt x="76" y="38"/>
                    </a:lnTo>
                    <a:lnTo>
                      <a:pt x="64" y="30"/>
                    </a:lnTo>
                    <a:lnTo>
                      <a:pt x="57" y="18"/>
                    </a:lnTo>
                    <a:lnTo>
                      <a:pt x="53" y="15"/>
                    </a:lnTo>
                    <a:lnTo>
                      <a:pt x="43" y="9"/>
                    </a:lnTo>
                    <a:lnTo>
                      <a:pt x="25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0" name="Freeform 316"/>
              <p:cNvSpPr>
                <a:spLocks/>
              </p:cNvSpPr>
              <p:nvPr/>
            </p:nvSpPr>
            <p:spPr bwMode="auto">
              <a:xfrm>
                <a:off x="6988175" y="3594100"/>
                <a:ext cx="100013" cy="1016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19" y="3"/>
                  </a:cxn>
                  <a:cxn ang="0">
                    <a:pos x="41" y="6"/>
                  </a:cxn>
                  <a:cxn ang="0">
                    <a:pos x="62" y="12"/>
                  </a:cxn>
                  <a:cxn ang="0">
                    <a:pos x="86" y="21"/>
                  </a:cxn>
                  <a:cxn ang="0">
                    <a:pos x="106" y="32"/>
                  </a:cxn>
                  <a:cxn ang="0">
                    <a:pos x="121" y="47"/>
                  </a:cxn>
                  <a:cxn ang="0">
                    <a:pos x="125" y="64"/>
                  </a:cxn>
                  <a:cxn ang="0">
                    <a:pos x="123" y="62"/>
                  </a:cxn>
                  <a:cxn ang="0">
                    <a:pos x="117" y="56"/>
                  </a:cxn>
                  <a:cxn ang="0">
                    <a:pos x="109" y="48"/>
                  </a:cxn>
                  <a:cxn ang="0">
                    <a:pos x="96" y="38"/>
                  </a:cxn>
                  <a:cxn ang="0">
                    <a:pos x="78" y="27"/>
                  </a:cxn>
                  <a:cxn ang="0">
                    <a:pos x="57" y="17"/>
                  </a:cxn>
                  <a:cxn ang="0">
                    <a:pos x="31" y="7"/>
                  </a:cxn>
                  <a:cxn ang="0">
                    <a:pos x="0" y="0"/>
                  </a:cxn>
                </a:cxnLst>
                <a:rect l="0" t="0" r="r" b="b"/>
                <a:pathLst>
                  <a:path w="125" h="64">
                    <a:moveTo>
                      <a:pt x="0" y="0"/>
                    </a:moveTo>
                    <a:lnTo>
                      <a:pt x="6" y="1"/>
                    </a:lnTo>
                    <a:lnTo>
                      <a:pt x="19" y="3"/>
                    </a:lnTo>
                    <a:lnTo>
                      <a:pt x="41" y="6"/>
                    </a:lnTo>
                    <a:lnTo>
                      <a:pt x="62" y="12"/>
                    </a:lnTo>
                    <a:lnTo>
                      <a:pt x="86" y="21"/>
                    </a:lnTo>
                    <a:lnTo>
                      <a:pt x="106" y="32"/>
                    </a:lnTo>
                    <a:lnTo>
                      <a:pt x="121" y="47"/>
                    </a:lnTo>
                    <a:lnTo>
                      <a:pt x="125" y="64"/>
                    </a:lnTo>
                    <a:lnTo>
                      <a:pt x="123" y="62"/>
                    </a:lnTo>
                    <a:lnTo>
                      <a:pt x="117" y="56"/>
                    </a:lnTo>
                    <a:lnTo>
                      <a:pt x="109" y="48"/>
                    </a:lnTo>
                    <a:lnTo>
                      <a:pt x="96" y="38"/>
                    </a:lnTo>
                    <a:lnTo>
                      <a:pt x="78" y="27"/>
                    </a:lnTo>
                    <a:lnTo>
                      <a:pt x="57" y="17"/>
                    </a:lnTo>
                    <a:lnTo>
                      <a:pt x="3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9" name="Freeform 325"/>
              <p:cNvSpPr>
                <a:spLocks/>
              </p:cNvSpPr>
              <p:nvPr/>
            </p:nvSpPr>
            <p:spPr bwMode="auto">
              <a:xfrm>
                <a:off x="7142163" y="4297363"/>
                <a:ext cx="82550" cy="69850"/>
              </a:xfrm>
              <a:custGeom>
                <a:avLst/>
                <a:gdLst/>
                <a:ahLst/>
                <a:cxnLst>
                  <a:cxn ang="0">
                    <a:pos x="0" y="44"/>
                  </a:cxn>
                  <a:cxn ang="0">
                    <a:pos x="4" y="44"/>
                  </a:cxn>
                  <a:cxn ang="0">
                    <a:pos x="13" y="44"/>
                  </a:cxn>
                  <a:cxn ang="0">
                    <a:pos x="29" y="43"/>
                  </a:cxn>
                  <a:cxn ang="0">
                    <a:pos x="47" y="41"/>
                  </a:cxn>
                  <a:cxn ang="0">
                    <a:pos x="64" y="36"/>
                  </a:cxn>
                  <a:cxn ang="0">
                    <a:pos x="82" y="28"/>
                  </a:cxn>
                  <a:cxn ang="0">
                    <a:pos x="95" y="16"/>
                  </a:cxn>
                  <a:cxn ang="0">
                    <a:pos x="103" y="0"/>
                  </a:cxn>
                  <a:cxn ang="0">
                    <a:pos x="101" y="2"/>
                  </a:cxn>
                  <a:cxn ang="0">
                    <a:pos x="95" y="6"/>
                  </a:cxn>
                  <a:cxn ang="0">
                    <a:pos x="88" y="13"/>
                  </a:cxn>
                  <a:cxn ang="0">
                    <a:pos x="76" y="20"/>
                  </a:cxn>
                  <a:cxn ang="0">
                    <a:pos x="60" y="28"/>
                  </a:cxn>
                  <a:cxn ang="0">
                    <a:pos x="43" y="35"/>
                  </a:cxn>
                  <a:cxn ang="0">
                    <a:pos x="23" y="41"/>
                  </a:cxn>
                  <a:cxn ang="0">
                    <a:pos x="0" y="44"/>
                  </a:cxn>
                </a:cxnLst>
                <a:rect l="0" t="0" r="r" b="b"/>
                <a:pathLst>
                  <a:path w="103" h="44">
                    <a:moveTo>
                      <a:pt x="0" y="44"/>
                    </a:moveTo>
                    <a:lnTo>
                      <a:pt x="4" y="44"/>
                    </a:lnTo>
                    <a:lnTo>
                      <a:pt x="13" y="44"/>
                    </a:lnTo>
                    <a:lnTo>
                      <a:pt x="29" y="43"/>
                    </a:lnTo>
                    <a:lnTo>
                      <a:pt x="47" y="41"/>
                    </a:lnTo>
                    <a:lnTo>
                      <a:pt x="64" y="36"/>
                    </a:lnTo>
                    <a:lnTo>
                      <a:pt x="82" y="28"/>
                    </a:lnTo>
                    <a:lnTo>
                      <a:pt x="95" y="16"/>
                    </a:lnTo>
                    <a:lnTo>
                      <a:pt x="103" y="0"/>
                    </a:lnTo>
                    <a:lnTo>
                      <a:pt x="101" y="2"/>
                    </a:lnTo>
                    <a:lnTo>
                      <a:pt x="95" y="6"/>
                    </a:lnTo>
                    <a:lnTo>
                      <a:pt x="88" y="13"/>
                    </a:lnTo>
                    <a:lnTo>
                      <a:pt x="76" y="20"/>
                    </a:lnTo>
                    <a:lnTo>
                      <a:pt x="60" y="28"/>
                    </a:lnTo>
                    <a:lnTo>
                      <a:pt x="43" y="35"/>
                    </a:lnTo>
                    <a:lnTo>
                      <a:pt x="23" y="41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514" name="Skupina 513"/>
            <p:cNvGrpSpPr/>
            <p:nvPr/>
          </p:nvGrpSpPr>
          <p:grpSpPr>
            <a:xfrm flipH="1">
              <a:off x="6300192" y="3501008"/>
              <a:ext cx="849163" cy="2127250"/>
              <a:chOff x="6769100" y="2239963"/>
              <a:chExt cx="735013" cy="2127250"/>
            </a:xfrm>
          </p:grpSpPr>
          <p:sp>
            <p:nvSpPr>
              <p:cNvPr id="515" name="Freeform 254"/>
              <p:cNvSpPr>
                <a:spLocks/>
              </p:cNvSpPr>
              <p:nvPr/>
            </p:nvSpPr>
            <p:spPr bwMode="auto">
              <a:xfrm>
                <a:off x="6791325" y="2928938"/>
                <a:ext cx="688975" cy="1249363"/>
              </a:xfrm>
              <a:custGeom>
                <a:avLst/>
                <a:gdLst/>
                <a:ahLst/>
                <a:cxnLst>
                  <a:cxn ang="0">
                    <a:pos x="106" y="53"/>
                  </a:cxn>
                  <a:cxn ang="0">
                    <a:pos x="65" y="94"/>
                  </a:cxn>
                  <a:cxn ang="0">
                    <a:pos x="18" y="159"/>
                  </a:cxn>
                  <a:cxn ang="0">
                    <a:pos x="0" y="232"/>
                  </a:cxn>
                  <a:cxn ang="0">
                    <a:pos x="16" y="272"/>
                  </a:cxn>
                  <a:cxn ang="0">
                    <a:pos x="12" y="317"/>
                  </a:cxn>
                  <a:cxn ang="0">
                    <a:pos x="16" y="387"/>
                  </a:cxn>
                  <a:cxn ang="0">
                    <a:pos x="36" y="462"/>
                  </a:cxn>
                  <a:cxn ang="0">
                    <a:pos x="51" y="494"/>
                  </a:cxn>
                  <a:cxn ang="0">
                    <a:pos x="43" y="506"/>
                  </a:cxn>
                  <a:cxn ang="0">
                    <a:pos x="43" y="525"/>
                  </a:cxn>
                  <a:cxn ang="0">
                    <a:pos x="73" y="552"/>
                  </a:cxn>
                  <a:cxn ang="0">
                    <a:pos x="98" y="587"/>
                  </a:cxn>
                  <a:cxn ang="0">
                    <a:pos x="79" y="694"/>
                  </a:cxn>
                  <a:cxn ang="0">
                    <a:pos x="94" y="747"/>
                  </a:cxn>
                  <a:cxn ang="0">
                    <a:pos x="133" y="754"/>
                  </a:cxn>
                  <a:cxn ang="0">
                    <a:pos x="204" y="767"/>
                  </a:cxn>
                  <a:cxn ang="0">
                    <a:pos x="302" y="778"/>
                  </a:cxn>
                  <a:cxn ang="0">
                    <a:pos x="417" y="786"/>
                  </a:cxn>
                  <a:cxn ang="0">
                    <a:pos x="544" y="786"/>
                  </a:cxn>
                  <a:cxn ang="0">
                    <a:pos x="675" y="775"/>
                  </a:cxn>
                  <a:cxn ang="0">
                    <a:pos x="805" y="748"/>
                  </a:cxn>
                  <a:cxn ang="0">
                    <a:pos x="867" y="721"/>
                  </a:cxn>
                  <a:cxn ang="0">
                    <a:pos x="865" y="665"/>
                  </a:cxn>
                  <a:cxn ang="0">
                    <a:pos x="854" y="575"/>
                  </a:cxn>
                  <a:cxn ang="0">
                    <a:pos x="820" y="477"/>
                  </a:cxn>
                  <a:cxn ang="0">
                    <a:pos x="795" y="395"/>
                  </a:cxn>
                  <a:cxn ang="0">
                    <a:pos x="818" y="346"/>
                  </a:cxn>
                  <a:cxn ang="0">
                    <a:pos x="854" y="235"/>
                  </a:cxn>
                  <a:cxn ang="0">
                    <a:pos x="842" y="116"/>
                  </a:cxn>
                  <a:cxn ang="0">
                    <a:pos x="724" y="42"/>
                  </a:cxn>
                  <a:cxn ang="0">
                    <a:pos x="705" y="38"/>
                  </a:cxn>
                  <a:cxn ang="0">
                    <a:pos x="650" y="28"/>
                  </a:cxn>
                  <a:cxn ang="0">
                    <a:pos x="572" y="16"/>
                  </a:cxn>
                  <a:cxn ang="0">
                    <a:pos x="478" y="5"/>
                  </a:cxn>
                  <a:cxn ang="0">
                    <a:pos x="374" y="0"/>
                  </a:cxn>
                  <a:cxn ang="0">
                    <a:pos x="274" y="2"/>
                  </a:cxn>
                  <a:cxn ang="0">
                    <a:pos x="184" y="17"/>
                  </a:cxn>
                  <a:cxn ang="0">
                    <a:pos x="114" y="47"/>
                  </a:cxn>
                </a:cxnLst>
                <a:rect l="0" t="0" r="r" b="b"/>
                <a:pathLst>
                  <a:path w="867" h="787">
                    <a:moveTo>
                      <a:pt x="114" y="47"/>
                    </a:moveTo>
                    <a:lnTo>
                      <a:pt x="106" y="53"/>
                    </a:lnTo>
                    <a:lnTo>
                      <a:pt x="88" y="70"/>
                    </a:lnTo>
                    <a:lnTo>
                      <a:pt x="65" y="94"/>
                    </a:lnTo>
                    <a:lnTo>
                      <a:pt x="39" y="124"/>
                    </a:lnTo>
                    <a:lnTo>
                      <a:pt x="18" y="159"/>
                    </a:lnTo>
                    <a:lnTo>
                      <a:pt x="2" y="195"/>
                    </a:lnTo>
                    <a:lnTo>
                      <a:pt x="0" y="232"/>
                    </a:lnTo>
                    <a:lnTo>
                      <a:pt x="16" y="265"/>
                    </a:lnTo>
                    <a:lnTo>
                      <a:pt x="16" y="272"/>
                    </a:lnTo>
                    <a:lnTo>
                      <a:pt x="14" y="289"/>
                    </a:lnTo>
                    <a:lnTo>
                      <a:pt x="12" y="317"/>
                    </a:lnTo>
                    <a:lnTo>
                      <a:pt x="12" y="350"/>
                    </a:lnTo>
                    <a:lnTo>
                      <a:pt x="16" y="387"/>
                    </a:lnTo>
                    <a:lnTo>
                      <a:pt x="22" y="425"/>
                    </a:lnTo>
                    <a:lnTo>
                      <a:pt x="36" y="462"/>
                    </a:lnTo>
                    <a:lnTo>
                      <a:pt x="53" y="493"/>
                    </a:lnTo>
                    <a:lnTo>
                      <a:pt x="51" y="494"/>
                    </a:lnTo>
                    <a:lnTo>
                      <a:pt x="47" y="499"/>
                    </a:lnTo>
                    <a:lnTo>
                      <a:pt x="43" y="506"/>
                    </a:lnTo>
                    <a:lnTo>
                      <a:pt x="41" y="514"/>
                    </a:lnTo>
                    <a:lnTo>
                      <a:pt x="43" y="525"/>
                    </a:lnTo>
                    <a:lnTo>
                      <a:pt x="53" y="539"/>
                    </a:lnTo>
                    <a:lnTo>
                      <a:pt x="73" y="552"/>
                    </a:lnTo>
                    <a:lnTo>
                      <a:pt x="104" y="567"/>
                    </a:lnTo>
                    <a:lnTo>
                      <a:pt x="98" y="587"/>
                    </a:lnTo>
                    <a:lnTo>
                      <a:pt x="86" y="635"/>
                    </a:lnTo>
                    <a:lnTo>
                      <a:pt x="79" y="694"/>
                    </a:lnTo>
                    <a:lnTo>
                      <a:pt x="88" y="746"/>
                    </a:lnTo>
                    <a:lnTo>
                      <a:pt x="94" y="747"/>
                    </a:lnTo>
                    <a:lnTo>
                      <a:pt x="108" y="750"/>
                    </a:lnTo>
                    <a:lnTo>
                      <a:pt x="133" y="754"/>
                    </a:lnTo>
                    <a:lnTo>
                      <a:pt x="165" y="760"/>
                    </a:lnTo>
                    <a:lnTo>
                      <a:pt x="204" y="767"/>
                    </a:lnTo>
                    <a:lnTo>
                      <a:pt x="249" y="772"/>
                    </a:lnTo>
                    <a:lnTo>
                      <a:pt x="302" y="778"/>
                    </a:lnTo>
                    <a:lnTo>
                      <a:pt x="356" y="782"/>
                    </a:lnTo>
                    <a:lnTo>
                      <a:pt x="417" y="786"/>
                    </a:lnTo>
                    <a:lnTo>
                      <a:pt x="480" y="787"/>
                    </a:lnTo>
                    <a:lnTo>
                      <a:pt x="544" y="786"/>
                    </a:lnTo>
                    <a:lnTo>
                      <a:pt x="609" y="782"/>
                    </a:lnTo>
                    <a:lnTo>
                      <a:pt x="675" y="775"/>
                    </a:lnTo>
                    <a:lnTo>
                      <a:pt x="742" y="763"/>
                    </a:lnTo>
                    <a:lnTo>
                      <a:pt x="805" y="748"/>
                    </a:lnTo>
                    <a:lnTo>
                      <a:pt x="867" y="729"/>
                    </a:lnTo>
                    <a:lnTo>
                      <a:pt x="867" y="721"/>
                    </a:lnTo>
                    <a:lnTo>
                      <a:pt x="867" y="699"/>
                    </a:lnTo>
                    <a:lnTo>
                      <a:pt x="865" y="665"/>
                    </a:lnTo>
                    <a:lnTo>
                      <a:pt x="861" y="623"/>
                    </a:lnTo>
                    <a:lnTo>
                      <a:pt x="854" y="575"/>
                    </a:lnTo>
                    <a:lnTo>
                      <a:pt x="840" y="525"/>
                    </a:lnTo>
                    <a:lnTo>
                      <a:pt x="820" y="477"/>
                    </a:lnTo>
                    <a:lnTo>
                      <a:pt x="795" y="431"/>
                    </a:lnTo>
                    <a:lnTo>
                      <a:pt x="795" y="395"/>
                    </a:lnTo>
                    <a:lnTo>
                      <a:pt x="803" y="382"/>
                    </a:lnTo>
                    <a:lnTo>
                      <a:pt x="818" y="346"/>
                    </a:lnTo>
                    <a:lnTo>
                      <a:pt x="838" y="294"/>
                    </a:lnTo>
                    <a:lnTo>
                      <a:pt x="854" y="235"/>
                    </a:lnTo>
                    <a:lnTo>
                      <a:pt x="857" y="173"/>
                    </a:lnTo>
                    <a:lnTo>
                      <a:pt x="842" y="116"/>
                    </a:lnTo>
                    <a:lnTo>
                      <a:pt x="799" y="71"/>
                    </a:lnTo>
                    <a:lnTo>
                      <a:pt x="724" y="42"/>
                    </a:lnTo>
                    <a:lnTo>
                      <a:pt x="719" y="41"/>
                    </a:lnTo>
                    <a:lnTo>
                      <a:pt x="705" y="38"/>
                    </a:lnTo>
                    <a:lnTo>
                      <a:pt x="681" y="34"/>
                    </a:lnTo>
                    <a:lnTo>
                      <a:pt x="650" y="28"/>
                    </a:lnTo>
                    <a:lnTo>
                      <a:pt x="615" y="22"/>
                    </a:lnTo>
                    <a:lnTo>
                      <a:pt x="572" y="16"/>
                    </a:lnTo>
                    <a:lnTo>
                      <a:pt x="527" y="10"/>
                    </a:lnTo>
                    <a:lnTo>
                      <a:pt x="478" y="5"/>
                    </a:lnTo>
                    <a:lnTo>
                      <a:pt x="427" y="2"/>
                    </a:lnTo>
                    <a:lnTo>
                      <a:pt x="374" y="0"/>
                    </a:lnTo>
                    <a:lnTo>
                      <a:pt x="323" y="0"/>
                    </a:lnTo>
                    <a:lnTo>
                      <a:pt x="274" y="2"/>
                    </a:lnTo>
                    <a:lnTo>
                      <a:pt x="227" y="8"/>
                    </a:lnTo>
                    <a:lnTo>
                      <a:pt x="184" y="17"/>
                    </a:lnTo>
                    <a:lnTo>
                      <a:pt x="147" y="30"/>
                    </a:lnTo>
                    <a:lnTo>
                      <a:pt x="114" y="47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 w="9525">
                <a:solidFill>
                  <a:schemeClr val="tx2">
                    <a:lumMod val="60000"/>
                    <a:lumOff val="40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16" name="Freeform 259"/>
              <p:cNvSpPr>
                <a:spLocks/>
              </p:cNvSpPr>
              <p:nvPr/>
            </p:nvSpPr>
            <p:spPr bwMode="auto">
              <a:xfrm>
                <a:off x="7458075" y="3671888"/>
                <a:ext cx="46038" cy="3794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1"/>
                  </a:cxn>
                  <a:cxn ang="0">
                    <a:pos x="27" y="76"/>
                  </a:cxn>
                  <a:cxn ang="0">
                    <a:pos x="43" y="153"/>
                  </a:cxn>
                  <a:cxn ang="0">
                    <a:pos x="47" y="239"/>
                  </a:cxn>
                  <a:cxn ang="0">
                    <a:pos x="49" y="233"/>
                  </a:cxn>
                  <a:cxn ang="0">
                    <a:pos x="53" y="215"/>
                  </a:cxn>
                  <a:cxn ang="0">
                    <a:pos x="57" y="189"/>
                  </a:cxn>
                  <a:cxn ang="0">
                    <a:pos x="59" y="156"/>
                  </a:cxn>
                  <a:cxn ang="0">
                    <a:pos x="55" y="118"/>
                  </a:cxn>
                  <a:cxn ang="0">
                    <a:pos x="47" y="78"/>
                  </a:cxn>
                  <a:cxn ang="0">
                    <a:pos x="29" y="38"/>
                  </a:cxn>
                  <a:cxn ang="0">
                    <a:pos x="0" y="0"/>
                  </a:cxn>
                </a:cxnLst>
                <a:rect l="0" t="0" r="r" b="b"/>
                <a:pathLst>
                  <a:path w="59" h="239">
                    <a:moveTo>
                      <a:pt x="0" y="0"/>
                    </a:moveTo>
                    <a:lnTo>
                      <a:pt x="8" y="21"/>
                    </a:lnTo>
                    <a:lnTo>
                      <a:pt x="27" y="76"/>
                    </a:lnTo>
                    <a:lnTo>
                      <a:pt x="43" y="153"/>
                    </a:lnTo>
                    <a:lnTo>
                      <a:pt x="47" y="239"/>
                    </a:lnTo>
                    <a:lnTo>
                      <a:pt x="49" y="233"/>
                    </a:lnTo>
                    <a:lnTo>
                      <a:pt x="53" y="215"/>
                    </a:lnTo>
                    <a:lnTo>
                      <a:pt x="57" y="189"/>
                    </a:lnTo>
                    <a:lnTo>
                      <a:pt x="59" y="156"/>
                    </a:lnTo>
                    <a:lnTo>
                      <a:pt x="55" y="118"/>
                    </a:lnTo>
                    <a:lnTo>
                      <a:pt x="47" y="78"/>
                    </a:lnTo>
                    <a:lnTo>
                      <a:pt x="29" y="3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17" name="Freeform 261"/>
              <p:cNvSpPr>
                <a:spLocks/>
              </p:cNvSpPr>
              <p:nvPr/>
            </p:nvSpPr>
            <p:spPr bwMode="auto">
              <a:xfrm>
                <a:off x="6886575" y="4108450"/>
                <a:ext cx="577850" cy="85725"/>
              </a:xfrm>
              <a:custGeom>
                <a:avLst/>
                <a:gdLst/>
                <a:ahLst/>
                <a:cxnLst>
                  <a:cxn ang="0">
                    <a:pos x="0" y="18"/>
                  </a:cxn>
                  <a:cxn ang="0">
                    <a:pos x="4" y="19"/>
                  </a:cxn>
                  <a:cxn ang="0">
                    <a:pos x="13" y="23"/>
                  </a:cxn>
                  <a:cxn ang="0">
                    <a:pos x="31" y="27"/>
                  </a:cxn>
                  <a:cxn ang="0">
                    <a:pos x="56" y="31"/>
                  </a:cxn>
                  <a:cxn ang="0">
                    <a:pos x="86" y="36"/>
                  </a:cxn>
                  <a:cxn ang="0">
                    <a:pos x="121" y="42"/>
                  </a:cxn>
                  <a:cxn ang="0">
                    <a:pos x="162" y="46"/>
                  </a:cxn>
                  <a:cxn ang="0">
                    <a:pos x="209" y="50"/>
                  </a:cxn>
                  <a:cxn ang="0">
                    <a:pos x="260" y="53"/>
                  </a:cxn>
                  <a:cxn ang="0">
                    <a:pos x="317" y="54"/>
                  </a:cxn>
                  <a:cxn ang="0">
                    <a:pos x="377" y="53"/>
                  </a:cxn>
                  <a:cxn ang="0">
                    <a:pos x="440" y="49"/>
                  </a:cxn>
                  <a:cxn ang="0">
                    <a:pos x="508" y="42"/>
                  </a:cxn>
                  <a:cxn ang="0">
                    <a:pos x="579" y="32"/>
                  </a:cxn>
                  <a:cxn ang="0">
                    <a:pos x="651" y="18"/>
                  </a:cxn>
                  <a:cxn ang="0">
                    <a:pos x="728" y="0"/>
                  </a:cxn>
                  <a:cxn ang="0">
                    <a:pos x="724" y="1"/>
                  </a:cxn>
                  <a:cxn ang="0">
                    <a:pos x="710" y="3"/>
                  </a:cxn>
                  <a:cxn ang="0">
                    <a:pos x="687" y="7"/>
                  </a:cxn>
                  <a:cxn ang="0">
                    <a:pos x="659" y="12"/>
                  </a:cxn>
                  <a:cxn ang="0">
                    <a:pos x="622" y="17"/>
                  </a:cxn>
                  <a:cxn ang="0">
                    <a:pos x="581" y="24"/>
                  </a:cxn>
                  <a:cxn ang="0">
                    <a:pos x="534" y="29"/>
                  </a:cxn>
                  <a:cxn ang="0">
                    <a:pos x="481" y="34"/>
                  </a:cxn>
                  <a:cxn ang="0">
                    <a:pos x="426" y="39"/>
                  </a:cxn>
                  <a:cxn ang="0">
                    <a:pos x="368" y="42"/>
                  </a:cxn>
                  <a:cxn ang="0">
                    <a:pos x="309" y="44"/>
                  </a:cxn>
                  <a:cxn ang="0">
                    <a:pos x="246" y="44"/>
                  </a:cxn>
                  <a:cxn ang="0">
                    <a:pos x="184" y="41"/>
                  </a:cxn>
                  <a:cxn ang="0">
                    <a:pos x="121" y="37"/>
                  </a:cxn>
                  <a:cxn ang="0">
                    <a:pos x="60" y="30"/>
                  </a:cxn>
                  <a:cxn ang="0">
                    <a:pos x="0" y="18"/>
                  </a:cxn>
                </a:cxnLst>
                <a:rect l="0" t="0" r="r" b="b"/>
                <a:pathLst>
                  <a:path w="728" h="54">
                    <a:moveTo>
                      <a:pt x="0" y="18"/>
                    </a:moveTo>
                    <a:lnTo>
                      <a:pt x="4" y="19"/>
                    </a:lnTo>
                    <a:lnTo>
                      <a:pt x="13" y="23"/>
                    </a:lnTo>
                    <a:lnTo>
                      <a:pt x="31" y="27"/>
                    </a:lnTo>
                    <a:lnTo>
                      <a:pt x="56" y="31"/>
                    </a:lnTo>
                    <a:lnTo>
                      <a:pt x="86" y="36"/>
                    </a:lnTo>
                    <a:lnTo>
                      <a:pt x="121" y="42"/>
                    </a:lnTo>
                    <a:lnTo>
                      <a:pt x="162" y="46"/>
                    </a:lnTo>
                    <a:lnTo>
                      <a:pt x="209" y="50"/>
                    </a:lnTo>
                    <a:lnTo>
                      <a:pt x="260" y="53"/>
                    </a:lnTo>
                    <a:lnTo>
                      <a:pt x="317" y="54"/>
                    </a:lnTo>
                    <a:lnTo>
                      <a:pt x="377" y="53"/>
                    </a:lnTo>
                    <a:lnTo>
                      <a:pt x="440" y="49"/>
                    </a:lnTo>
                    <a:lnTo>
                      <a:pt x="508" y="42"/>
                    </a:lnTo>
                    <a:lnTo>
                      <a:pt x="579" y="32"/>
                    </a:lnTo>
                    <a:lnTo>
                      <a:pt x="651" y="18"/>
                    </a:lnTo>
                    <a:lnTo>
                      <a:pt x="728" y="0"/>
                    </a:lnTo>
                    <a:lnTo>
                      <a:pt x="724" y="1"/>
                    </a:lnTo>
                    <a:lnTo>
                      <a:pt x="710" y="3"/>
                    </a:lnTo>
                    <a:lnTo>
                      <a:pt x="687" y="7"/>
                    </a:lnTo>
                    <a:lnTo>
                      <a:pt x="659" y="12"/>
                    </a:lnTo>
                    <a:lnTo>
                      <a:pt x="622" y="17"/>
                    </a:lnTo>
                    <a:lnTo>
                      <a:pt x="581" y="24"/>
                    </a:lnTo>
                    <a:lnTo>
                      <a:pt x="534" y="29"/>
                    </a:lnTo>
                    <a:lnTo>
                      <a:pt x="481" y="34"/>
                    </a:lnTo>
                    <a:lnTo>
                      <a:pt x="426" y="39"/>
                    </a:lnTo>
                    <a:lnTo>
                      <a:pt x="368" y="42"/>
                    </a:lnTo>
                    <a:lnTo>
                      <a:pt x="309" y="44"/>
                    </a:lnTo>
                    <a:lnTo>
                      <a:pt x="246" y="44"/>
                    </a:lnTo>
                    <a:lnTo>
                      <a:pt x="184" y="41"/>
                    </a:lnTo>
                    <a:lnTo>
                      <a:pt x="121" y="37"/>
                    </a:lnTo>
                    <a:lnTo>
                      <a:pt x="60" y="30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18" name="Freeform 262"/>
              <p:cNvSpPr>
                <a:spLocks/>
              </p:cNvSpPr>
              <p:nvPr/>
            </p:nvSpPr>
            <p:spPr bwMode="auto">
              <a:xfrm>
                <a:off x="7067550" y="4132263"/>
                <a:ext cx="198438" cy="220663"/>
              </a:xfrm>
              <a:custGeom>
                <a:avLst/>
                <a:gdLst/>
                <a:ahLst/>
                <a:cxnLst>
                  <a:cxn ang="0">
                    <a:pos x="172" y="0"/>
                  </a:cxn>
                  <a:cxn ang="0">
                    <a:pos x="178" y="2"/>
                  </a:cxn>
                  <a:cxn ang="0">
                    <a:pos x="189" y="9"/>
                  </a:cxn>
                  <a:cxn ang="0">
                    <a:pos x="209" y="22"/>
                  </a:cxn>
                  <a:cxn ang="0">
                    <a:pos x="229" y="42"/>
                  </a:cxn>
                  <a:cxn ang="0">
                    <a:pos x="231" y="43"/>
                  </a:cxn>
                  <a:cxn ang="0">
                    <a:pos x="233" y="46"/>
                  </a:cxn>
                  <a:cxn ang="0">
                    <a:pos x="238" y="50"/>
                  </a:cxn>
                  <a:cxn ang="0">
                    <a:pos x="248" y="53"/>
                  </a:cxn>
                  <a:cxn ang="0">
                    <a:pos x="246" y="55"/>
                  </a:cxn>
                  <a:cxn ang="0">
                    <a:pos x="240" y="59"/>
                  </a:cxn>
                  <a:cxn ang="0">
                    <a:pos x="233" y="64"/>
                  </a:cxn>
                  <a:cxn ang="0">
                    <a:pos x="227" y="66"/>
                  </a:cxn>
                  <a:cxn ang="0">
                    <a:pos x="227" y="73"/>
                  </a:cxn>
                  <a:cxn ang="0">
                    <a:pos x="225" y="89"/>
                  </a:cxn>
                  <a:cxn ang="0">
                    <a:pos x="215" y="107"/>
                  </a:cxn>
                  <a:cxn ang="0">
                    <a:pos x="195" y="120"/>
                  </a:cxn>
                  <a:cxn ang="0">
                    <a:pos x="191" y="121"/>
                  </a:cxn>
                  <a:cxn ang="0">
                    <a:pos x="180" y="125"/>
                  </a:cxn>
                  <a:cxn ang="0">
                    <a:pos x="164" y="130"/>
                  </a:cxn>
                  <a:cxn ang="0">
                    <a:pos x="146" y="134"/>
                  </a:cxn>
                  <a:cxn ang="0">
                    <a:pos x="125" y="138"/>
                  </a:cxn>
                  <a:cxn ang="0">
                    <a:pos x="105" y="139"/>
                  </a:cxn>
                  <a:cxn ang="0">
                    <a:pos x="88" y="137"/>
                  </a:cxn>
                  <a:cxn ang="0">
                    <a:pos x="74" y="131"/>
                  </a:cxn>
                  <a:cxn ang="0">
                    <a:pos x="70" y="128"/>
                  </a:cxn>
                  <a:cxn ang="0">
                    <a:pos x="58" y="120"/>
                  </a:cxn>
                  <a:cxn ang="0">
                    <a:pos x="41" y="108"/>
                  </a:cxn>
                  <a:cxn ang="0">
                    <a:pos x="25" y="93"/>
                  </a:cxn>
                  <a:cxn ang="0">
                    <a:pos x="9" y="76"/>
                  </a:cxn>
                  <a:cxn ang="0">
                    <a:pos x="0" y="60"/>
                  </a:cxn>
                  <a:cxn ang="0">
                    <a:pos x="0" y="44"/>
                  </a:cxn>
                  <a:cxn ang="0">
                    <a:pos x="9" y="30"/>
                  </a:cxn>
                  <a:cxn ang="0">
                    <a:pos x="13" y="31"/>
                  </a:cxn>
                  <a:cxn ang="0">
                    <a:pos x="23" y="32"/>
                  </a:cxn>
                  <a:cxn ang="0">
                    <a:pos x="39" y="34"/>
                  </a:cxn>
                  <a:cxn ang="0">
                    <a:pos x="58" y="34"/>
                  </a:cxn>
                  <a:cxn ang="0">
                    <a:pos x="84" y="32"/>
                  </a:cxn>
                  <a:cxn ang="0">
                    <a:pos x="111" y="27"/>
                  </a:cxn>
                  <a:cxn ang="0">
                    <a:pos x="141" y="17"/>
                  </a:cxn>
                  <a:cxn ang="0">
                    <a:pos x="172" y="0"/>
                  </a:cxn>
                </a:cxnLst>
                <a:rect l="0" t="0" r="r" b="b"/>
                <a:pathLst>
                  <a:path w="248" h="139">
                    <a:moveTo>
                      <a:pt x="172" y="0"/>
                    </a:moveTo>
                    <a:lnTo>
                      <a:pt x="178" y="2"/>
                    </a:lnTo>
                    <a:lnTo>
                      <a:pt x="189" y="9"/>
                    </a:lnTo>
                    <a:lnTo>
                      <a:pt x="209" y="22"/>
                    </a:lnTo>
                    <a:lnTo>
                      <a:pt x="229" y="42"/>
                    </a:lnTo>
                    <a:lnTo>
                      <a:pt x="231" y="43"/>
                    </a:lnTo>
                    <a:lnTo>
                      <a:pt x="233" y="46"/>
                    </a:lnTo>
                    <a:lnTo>
                      <a:pt x="238" y="50"/>
                    </a:lnTo>
                    <a:lnTo>
                      <a:pt x="248" y="53"/>
                    </a:lnTo>
                    <a:lnTo>
                      <a:pt x="246" y="55"/>
                    </a:lnTo>
                    <a:lnTo>
                      <a:pt x="240" y="59"/>
                    </a:lnTo>
                    <a:lnTo>
                      <a:pt x="233" y="64"/>
                    </a:lnTo>
                    <a:lnTo>
                      <a:pt x="227" y="66"/>
                    </a:lnTo>
                    <a:lnTo>
                      <a:pt x="227" y="73"/>
                    </a:lnTo>
                    <a:lnTo>
                      <a:pt x="225" y="89"/>
                    </a:lnTo>
                    <a:lnTo>
                      <a:pt x="215" y="107"/>
                    </a:lnTo>
                    <a:lnTo>
                      <a:pt x="195" y="120"/>
                    </a:lnTo>
                    <a:lnTo>
                      <a:pt x="191" y="121"/>
                    </a:lnTo>
                    <a:lnTo>
                      <a:pt x="180" y="125"/>
                    </a:lnTo>
                    <a:lnTo>
                      <a:pt x="164" y="130"/>
                    </a:lnTo>
                    <a:lnTo>
                      <a:pt x="146" y="134"/>
                    </a:lnTo>
                    <a:lnTo>
                      <a:pt x="125" y="138"/>
                    </a:lnTo>
                    <a:lnTo>
                      <a:pt x="105" y="139"/>
                    </a:lnTo>
                    <a:lnTo>
                      <a:pt x="88" y="137"/>
                    </a:lnTo>
                    <a:lnTo>
                      <a:pt x="74" y="131"/>
                    </a:lnTo>
                    <a:lnTo>
                      <a:pt x="70" y="128"/>
                    </a:lnTo>
                    <a:lnTo>
                      <a:pt x="58" y="120"/>
                    </a:lnTo>
                    <a:lnTo>
                      <a:pt x="41" y="108"/>
                    </a:lnTo>
                    <a:lnTo>
                      <a:pt x="25" y="93"/>
                    </a:lnTo>
                    <a:lnTo>
                      <a:pt x="9" y="76"/>
                    </a:lnTo>
                    <a:lnTo>
                      <a:pt x="0" y="60"/>
                    </a:lnTo>
                    <a:lnTo>
                      <a:pt x="0" y="44"/>
                    </a:lnTo>
                    <a:lnTo>
                      <a:pt x="9" y="30"/>
                    </a:lnTo>
                    <a:lnTo>
                      <a:pt x="13" y="31"/>
                    </a:lnTo>
                    <a:lnTo>
                      <a:pt x="23" y="32"/>
                    </a:lnTo>
                    <a:lnTo>
                      <a:pt x="39" y="34"/>
                    </a:lnTo>
                    <a:lnTo>
                      <a:pt x="58" y="34"/>
                    </a:lnTo>
                    <a:lnTo>
                      <a:pt x="84" y="32"/>
                    </a:lnTo>
                    <a:lnTo>
                      <a:pt x="111" y="27"/>
                    </a:lnTo>
                    <a:lnTo>
                      <a:pt x="141" y="17"/>
                    </a:ln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19" name="Freeform 263"/>
              <p:cNvSpPr>
                <a:spLocks/>
              </p:cNvSpPr>
              <p:nvPr/>
            </p:nvSpPr>
            <p:spPr bwMode="auto">
              <a:xfrm>
                <a:off x="6951663" y="3108325"/>
                <a:ext cx="247650" cy="901700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5" y="7"/>
                  </a:cxn>
                  <a:cxn ang="0">
                    <a:pos x="74" y="27"/>
                  </a:cxn>
                  <a:cxn ang="0">
                    <a:pos x="98" y="58"/>
                  </a:cxn>
                  <a:cxn ang="0">
                    <a:pos x="121" y="97"/>
                  </a:cxn>
                  <a:cxn ang="0">
                    <a:pos x="137" y="144"/>
                  </a:cxn>
                  <a:cxn ang="0">
                    <a:pos x="141" y="196"/>
                  </a:cxn>
                  <a:cxn ang="0">
                    <a:pos x="123" y="249"/>
                  </a:cxn>
                  <a:cxn ang="0">
                    <a:pos x="82" y="304"/>
                  </a:cxn>
                  <a:cxn ang="0">
                    <a:pos x="74" y="302"/>
                  </a:cxn>
                  <a:cxn ang="0">
                    <a:pos x="55" y="298"/>
                  </a:cxn>
                  <a:cxn ang="0">
                    <a:pos x="31" y="293"/>
                  </a:cxn>
                  <a:cxn ang="0">
                    <a:pos x="10" y="291"/>
                  </a:cxn>
                  <a:cxn ang="0">
                    <a:pos x="0" y="292"/>
                  </a:cxn>
                  <a:cxn ang="0">
                    <a:pos x="8" y="300"/>
                  </a:cxn>
                  <a:cxn ang="0">
                    <a:pos x="39" y="316"/>
                  </a:cxn>
                  <a:cxn ang="0">
                    <a:pos x="104" y="344"/>
                  </a:cxn>
                  <a:cxn ang="0">
                    <a:pos x="106" y="346"/>
                  </a:cxn>
                  <a:cxn ang="0">
                    <a:pos x="111" y="351"/>
                  </a:cxn>
                  <a:cxn ang="0">
                    <a:pos x="119" y="359"/>
                  </a:cxn>
                  <a:cxn ang="0">
                    <a:pos x="131" y="368"/>
                  </a:cxn>
                  <a:cxn ang="0">
                    <a:pos x="141" y="380"/>
                  </a:cxn>
                  <a:cxn ang="0">
                    <a:pos x="151" y="392"/>
                  </a:cxn>
                  <a:cxn ang="0">
                    <a:pos x="160" y="405"/>
                  </a:cxn>
                  <a:cxn ang="0">
                    <a:pos x="168" y="417"/>
                  </a:cxn>
                  <a:cxn ang="0">
                    <a:pos x="170" y="423"/>
                  </a:cxn>
                  <a:cxn ang="0">
                    <a:pos x="174" y="438"/>
                  </a:cxn>
                  <a:cxn ang="0">
                    <a:pos x="182" y="459"/>
                  </a:cxn>
                  <a:cxn ang="0">
                    <a:pos x="196" y="484"/>
                  </a:cxn>
                  <a:cxn ang="0">
                    <a:pos x="211" y="511"/>
                  </a:cxn>
                  <a:cxn ang="0">
                    <a:pos x="235" y="535"/>
                  </a:cxn>
                  <a:cxn ang="0">
                    <a:pos x="262" y="555"/>
                  </a:cxn>
                  <a:cxn ang="0">
                    <a:pos x="297" y="568"/>
                  </a:cxn>
                  <a:cxn ang="0">
                    <a:pos x="291" y="562"/>
                  </a:cxn>
                  <a:cxn ang="0">
                    <a:pos x="276" y="546"/>
                  </a:cxn>
                  <a:cxn ang="0">
                    <a:pos x="256" y="522"/>
                  </a:cxn>
                  <a:cxn ang="0">
                    <a:pos x="241" y="491"/>
                  </a:cxn>
                  <a:cxn ang="0">
                    <a:pos x="231" y="457"/>
                  </a:cxn>
                  <a:cxn ang="0">
                    <a:pos x="237" y="421"/>
                  </a:cxn>
                  <a:cxn ang="0">
                    <a:pos x="260" y="385"/>
                  </a:cxn>
                  <a:cxn ang="0">
                    <a:pos x="311" y="351"/>
                  </a:cxn>
                  <a:cxn ang="0">
                    <a:pos x="305" y="347"/>
                  </a:cxn>
                  <a:cxn ang="0">
                    <a:pos x="290" y="335"/>
                  </a:cxn>
                  <a:cxn ang="0">
                    <a:pos x="268" y="317"/>
                  </a:cxn>
                  <a:cxn ang="0">
                    <a:pos x="245" y="294"/>
                  </a:cxn>
                  <a:cxn ang="0">
                    <a:pos x="221" y="266"/>
                  </a:cxn>
                  <a:cxn ang="0">
                    <a:pos x="201" y="235"/>
                  </a:cxn>
                  <a:cxn ang="0">
                    <a:pos x="190" y="202"/>
                  </a:cxn>
                  <a:cxn ang="0">
                    <a:pos x="188" y="167"/>
                  </a:cxn>
                  <a:cxn ang="0">
                    <a:pos x="188" y="160"/>
                  </a:cxn>
                  <a:cxn ang="0">
                    <a:pos x="190" y="142"/>
                  </a:cxn>
                  <a:cxn ang="0">
                    <a:pos x="188" y="117"/>
                  </a:cxn>
                  <a:cxn ang="0">
                    <a:pos x="182" y="86"/>
                  </a:cxn>
                  <a:cxn ang="0">
                    <a:pos x="166" y="56"/>
                  </a:cxn>
                  <a:cxn ang="0">
                    <a:pos x="141" y="30"/>
                  </a:cxn>
                  <a:cxn ang="0">
                    <a:pos x="102" y="9"/>
                  </a:cxn>
                  <a:cxn ang="0">
                    <a:pos x="47" y="0"/>
                  </a:cxn>
                </a:cxnLst>
                <a:rect l="0" t="0" r="r" b="b"/>
                <a:pathLst>
                  <a:path w="311" h="568">
                    <a:moveTo>
                      <a:pt x="47" y="0"/>
                    </a:moveTo>
                    <a:lnTo>
                      <a:pt x="55" y="7"/>
                    </a:lnTo>
                    <a:lnTo>
                      <a:pt x="74" y="27"/>
                    </a:lnTo>
                    <a:lnTo>
                      <a:pt x="98" y="58"/>
                    </a:lnTo>
                    <a:lnTo>
                      <a:pt x="121" y="97"/>
                    </a:lnTo>
                    <a:lnTo>
                      <a:pt x="137" y="144"/>
                    </a:lnTo>
                    <a:lnTo>
                      <a:pt x="141" y="196"/>
                    </a:lnTo>
                    <a:lnTo>
                      <a:pt x="123" y="249"/>
                    </a:lnTo>
                    <a:lnTo>
                      <a:pt x="82" y="304"/>
                    </a:lnTo>
                    <a:lnTo>
                      <a:pt x="74" y="302"/>
                    </a:lnTo>
                    <a:lnTo>
                      <a:pt x="55" y="298"/>
                    </a:lnTo>
                    <a:lnTo>
                      <a:pt x="31" y="293"/>
                    </a:lnTo>
                    <a:lnTo>
                      <a:pt x="10" y="291"/>
                    </a:lnTo>
                    <a:lnTo>
                      <a:pt x="0" y="292"/>
                    </a:lnTo>
                    <a:lnTo>
                      <a:pt x="8" y="300"/>
                    </a:lnTo>
                    <a:lnTo>
                      <a:pt x="39" y="316"/>
                    </a:lnTo>
                    <a:lnTo>
                      <a:pt x="104" y="344"/>
                    </a:lnTo>
                    <a:lnTo>
                      <a:pt x="106" y="346"/>
                    </a:lnTo>
                    <a:lnTo>
                      <a:pt x="111" y="351"/>
                    </a:lnTo>
                    <a:lnTo>
                      <a:pt x="119" y="359"/>
                    </a:lnTo>
                    <a:lnTo>
                      <a:pt x="131" y="368"/>
                    </a:lnTo>
                    <a:lnTo>
                      <a:pt x="141" y="380"/>
                    </a:lnTo>
                    <a:lnTo>
                      <a:pt x="151" y="392"/>
                    </a:lnTo>
                    <a:lnTo>
                      <a:pt x="160" y="405"/>
                    </a:lnTo>
                    <a:lnTo>
                      <a:pt x="168" y="417"/>
                    </a:lnTo>
                    <a:lnTo>
                      <a:pt x="170" y="423"/>
                    </a:lnTo>
                    <a:lnTo>
                      <a:pt x="174" y="438"/>
                    </a:lnTo>
                    <a:lnTo>
                      <a:pt x="182" y="459"/>
                    </a:lnTo>
                    <a:lnTo>
                      <a:pt x="196" y="484"/>
                    </a:lnTo>
                    <a:lnTo>
                      <a:pt x="211" y="511"/>
                    </a:lnTo>
                    <a:lnTo>
                      <a:pt x="235" y="535"/>
                    </a:lnTo>
                    <a:lnTo>
                      <a:pt x="262" y="555"/>
                    </a:lnTo>
                    <a:lnTo>
                      <a:pt x="297" y="568"/>
                    </a:lnTo>
                    <a:lnTo>
                      <a:pt x="291" y="562"/>
                    </a:lnTo>
                    <a:lnTo>
                      <a:pt x="276" y="546"/>
                    </a:lnTo>
                    <a:lnTo>
                      <a:pt x="256" y="522"/>
                    </a:lnTo>
                    <a:lnTo>
                      <a:pt x="241" y="491"/>
                    </a:lnTo>
                    <a:lnTo>
                      <a:pt x="231" y="457"/>
                    </a:lnTo>
                    <a:lnTo>
                      <a:pt x="237" y="421"/>
                    </a:lnTo>
                    <a:lnTo>
                      <a:pt x="260" y="385"/>
                    </a:lnTo>
                    <a:lnTo>
                      <a:pt x="311" y="351"/>
                    </a:lnTo>
                    <a:lnTo>
                      <a:pt x="305" y="347"/>
                    </a:lnTo>
                    <a:lnTo>
                      <a:pt x="290" y="335"/>
                    </a:lnTo>
                    <a:lnTo>
                      <a:pt x="268" y="317"/>
                    </a:lnTo>
                    <a:lnTo>
                      <a:pt x="245" y="294"/>
                    </a:lnTo>
                    <a:lnTo>
                      <a:pt x="221" y="266"/>
                    </a:lnTo>
                    <a:lnTo>
                      <a:pt x="201" y="235"/>
                    </a:lnTo>
                    <a:lnTo>
                      <a:pt x="190" y="202"/>
                    </a:lnTo>
                    <a:lnTo>
                      <a:pt x="188" y="167"/>
                    </a:lnTo>
                    <a:lnTo>
                      <a:pt x="188" y="160"/>
                    </a:lnTo>
                    <a:lnTo>
                      <a:pt x="190" y="142"/>
                    </a:lnTo>
                    <a:lnTo>
                      <a:pt x="188" y="117"/>
                    </a:lnTo>
                    <a:lnTo>
                      <a:pt x="182" y="86"/>
                    </a:lnTo>
                    <a:lnTo>
                      <a:pt x="166" y="56"/>
                    </a:lnTo>
                    <a:lnTo>
                      <a:pt x="141" y="30"/>
                    </a:lnTo>
                    <a:lnTo>
                      <a:pt x="102" y="9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solidFill>
                  <a:schemeClr val="tx2">
                    <a:lumMod val="75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0" name="Freeform 264"/>
              <p:cNvSpPr>
                <a:spLocks/>
              </p:cNvSpPr>
              <p:nvPr/>
            </p:nvSpPr>
            <p:spPr bwMode="auto">
              <a:xfrm>
                <a:off x="7067550" y="3567113"/>
                <a:ext cx="369888" cy="14446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23" y="1"/>
                  </a:cxn>
                  <a:cxn ang="0">
                    <a:pos x="27" y="2"/>
                  </a:cxn>
                  <a:cxn ang="0">
                    <a:pos x="35" y="4"/>
                  </a:cxn>
                  <a:cxn ang="0">
                    <a:pos x="47" y="7"/>
                  </a:cxn>
                  <a:cxn ang="0">
                    <a:pos x="62" y="9"/>
                  </a:cxn>
                  <a:cxn ang="0">
                    <a:pos x="80" y="12"/>
                  </a:cxn>
                  <a:cxn ang="0">
                    <a:pos x="101" y="15"/>
                  </a:cxn>
                  <a:cxn ang="0">
                    <a:pos x="125" y="18"/>
                  </a:cxn>
                  <a:cxn ang="0">
                    <a:pos x="152" y="20"/>
                  </a:cxn>
                  <a:cxn ang="0">
                    <a:pos x="186" y="21"/>
                  </a:cxn>
                  <a:cxn ang="0">
                    <a:pos x="219" y="21"/>
                  </a:cxn>
                  <a:cxn ang="0">
                    <a:pos x="258" y="20"/>
                  </a:cxn>
                  <a:cxn ang="0">
                    <a:pos x="301" y="17"/>
                  </a:cxn>
                  <a:cxn ang="0">
                    <a:pos x="346" y="13"/>
                  </a:cxn>
                  <a:cxn ang="0">
                    <a:pos x="395" y="8"/>
                  </a:cxn>
                  <a:cxn ang="0">
                    <a:pos x="448" y="0"/>
                  </a:cxn>
                  <a:cxn ang="0">
                    <a:pos x="465" y="59"/>
                  </a:cxn>
                  <a:cxn ang="0">
                    <a:pos x="463" y="60"/>
                  </a:cxn>
                  <a:cxn ang="0">
                    <a:pos x="458" y="61"/>
                  </a:cxn>
                  <a:cxn ang="0">
                    <a:pos x="450" y="64"/>
                  </a:cxn>
                  <a:cxn ang="0">
                    <a:pos x="436" y="68"/>
                  </a:cxn>
                  <a:cxn ang="0">
                    <a:pos x="420" y="72"/>
                  </a:cxn>
                  <a:cxn ang="0">
                    <a:pos x="401" y="76"/>
                  </a:cxn>
                  <a:cxn ang="0">
                    <a:pos x="379" y="80"/>
                  </a:cxn>
                  <a:cxn ang="0">
                    <a:pos x="352" y="83"/>
                  </a:cxn>
                  <a:cxn ang="0">
                    <a:pos x="323" y="87"/>
                  </a:cxn>
                  <a:cxn ang="0">
                    <a:pos x="289" y="89"/>
                  </a:cxn>
                  <a:cxn ang="0">
                    <a:pos x="254" y="91"/>
                  </a:cxn>
                  <a:cxn ang="0">
                    <a:pos x="213" y="91"/>
                  </a:cxn>
                  <a:cxn ang="0">
                    <a:pos x="170" y="90"/>
                  </a:cxn>
                  <a:cxn ang="0">
                    <a:pos x="125" y="87"/>
                  </a:cxn>
                  <a:cxn ang="0">
                    <a:pos x="74" y="82"/>
                  </a:cxn>
                  <a:cxn ang="0">
                    <a:pos x="21" y="75"/>
                  </a:cxn>
                  <a:cxn ang="0">
                    <a:pos x="13" y="70"/>
                  </a:cxn>
                  <a:cxn ang="0">
                    <a:pos x="2" y="55"/>
                  </a:cxn>
                  <a:cxn ang="0">
                    <a:pos x="0" y="31"/>
                  </a:cxn>
                  <a:cxn ang="0">
                    <a:pos x="21" y="0"/>
                  </a:cxn>
                </a:cxnLst>
                <a:rect l="0" t="0" r="r" b="b"/>
                <a:pathLst>
                  <a:path w="465" h="91">
                    <a:moveTo>
                      <a:pt x="21" y="0"/>
                    </a:moveTo>
                    <a:lnTo>
                      <a:pt x="23" y="1"/>
                    </a:lnTo>
                    <a:lnTo>
                      <a:pt x="27" y="2"/>
                    </a:lnTo>
                    <a:lnTo>
                      <a:pt x="35" y="4"/>
                    </a:lnTo>
                    <a:lnTo>
                      <a:pt x="47" y="7"/>
                    </a:lnTo>
                    <a:lnTo>
                      <a:pt x="62" y="9"/>
                    </a:lnTo>
                    <a:lnTo>
                      <a:pt x="80" y="12"/>
                    </a:lnTo>
                    <a:lnTo>
                      <a:pt x="101" y="15"/>
                    </a:lnTo>
                    <a:lnTo>
                      <a:pt x="125" y="18"/>
                    </a:lnTo>
                    <a:lnTo>
                      <a:pt x="152" y="20"/>
                    </a:lnTo>
                    <a:lnTo>
                      <a:pt x="186" y="21"/>
                    </a:lnTo>
                    <a:lnTo>
                      <a:pt x="219" y="21"/>
                    </a:lnTo>
                    <a:lnTo>
                      <a:pt x="258" y="20"/>
                    </a:lnTo>
                    <a:lnTo>
                      <a:pt x="301" y="17"/>
                    </a:lnTo>
                    <a:lnTo>
                      <a:pt x="346" y="13"/>
                    </a:lnTo>
                    <a:lnTo>
                      <a:pt x="395" y="8"/>
                    </a:lnTo>
                    <a:lnTo>
                      <a:pt x="448" y="0"/>
                    </a:lnTo>
                    <a:lnTo>
                      <a:pt x="465" y="59"/>
                    </a:lnTo>
                    <a:lnTo>
                      <a:pt x="463" y="60"/>
                    </a:lnTo>
                    <a:lnTo>
                      <a:pt x="458" y="61"/>
                    </a:lnTo>
                    <a:lnTo>
                      <a:pt x="450" y="64"/>
                    </a:lnTo>
                    <a:lnTo>
                      <a:pt x="436" y="68"/>
                    </a:lnTo>
                    <a:lnTo>
                      <a:pt x="420" y="72"/>
                    </a:lnTo>
                    <a:lnTo>
                      <a:pt x="401" y="76"/>
                    </a:lnTo>
                    <a:lnTo>
                      <a:pt x="379" y="80"/>
                    </a:lnTo>
                    <a:lnTo>
                      <a:pt x="352" y="83"/>
                    </a:lnTo>
                    <a:lnTo>
                      <a:pt x="323" y="87"/>
                    </a:lnTo>
                    <a:lnTo>
                      <a:pt x="289" y="89"/>
                    </a:lnTo>
                    <a:lnTo>
                      <a:pt x="254" y="91"/>
                    </a:lnTo>
                    <a:lnTo>
                      <a:pt x="213" y="91"/>
                    </a:lnTo>
                    <a:lnTo>
                      <a:pt x="170" y="90"/>
                    </a:lnTo>
                    <a:lnTo>
                      <a:pt x="125" y="87"/>
                    </a:lnTo>
                    <a:lnTo>
                      <a:pt x="74" y="82"/>
                    </a:lnTo>
                    <a:lnTo>
                      <a:pt x="21" y="75"/>
                    </a:lnTo>
                    <a:lnTo>
                      <a:pt x="13" y="70"/>
                    </a:lnTo>
                    <a:lnTo>
                      <a:pt x="2" y="55"/>
                    </a:lnTo>
                    <a:lnTo>
                      <a:pt x="0" y="31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1" name="Freeform 265"/>
              <p:cNvSpPr>
                <a:spLocks/>
              </p:cNvSpPr>
              <p:nvPr/>
            </p:nvSpPr>
            <p:spPr bwMode="auto">
              <a:xfrm>
                <a:off x="7067550" y="3556000"/>
                <a:ext cx="90488" cy="139700"/>
              </a:xfrm>
              <a:custGeom>
                <a:avLst/>
                <a:gdLst/>
                <a:ahLst/>
                <a:cxnLst>
                  <a:cxn ang="0">
                    <a:pos x="107" y="22"/>
                  </a:cxn>
                  <a:cxn ang="0">
                    <a:pos x="103" y="24"/>
                  </a:cxn>
                  <a:cxn ang="0">
                    <a:pos x="94" y="28"/>
                  </a:cxn>
                  <a:cxn ang="0">
                    <a:pos x="84" y="35"/>
                  </a:cxn>
                  <a:cxn ang="0">
                    <a:pos x="72" y="44"/>
                  </a:cxn>
                  <a:cxn ang="0">
                    <a:pos x="68" y="54"/>
                  </a:cxn>
                  <a:cxn ang="0">
                    <a:pos x="70" y="66"/>
                  </a:cxn>
                  <a:cxn ang="0">
                    <a:pos x="84" y="77"/>
                  </a:cxn>
                  <a:cxn ang="0">
                    <a:pos x="113" y="88"/>
                  </a:cxn>
                  <a:cxn ang="0">
                    <a:pos x="111" y="88"/>
                  </a:cxn>
                  <a:cxn ang="0">
                    <a:pos x="103" y="88"/>
                  </a:cxn>
                  <a:cxn ang="0">
                    <a:pos x="94" y="87"/>
                  </a:cxn>
                  <a:cxn ang="0">
                    <a:pos x="82" y="86"/>
                  </a:cxn>
                  <a:cxn ang="0">
                    <a:pos x="66" y="84"/>
                  </a:cxn>
                  <a:cxn ang="0">
                    <a:pos x="51" y="82"/>
                  </a:cxn>
                  <a:cxn ang="0">
                    <a:pos x="35" y="78"/>
                  </a:cxn>
                  <a:cxn ang="0">
                    <a:pos x="19" y="73"/>
                  </a:cxn>
                  <a:cxn ang="0">
                    <a:pos x="13" y="70"/>
                  </a:cxn>
                  <a:cxn ang="0">
                    <a:pos x="4" y="59"/>
                  </a:cxn>
                  <a:cxn ang="0">
                    <a:pos x="0" y="36"/>
                  </a:cxn>
                  <a:cxn ang="0">
                    <a:pos x="9" y="0"/>
                  </a:cxn>
                  <a:cxn ang="0">
                    <a:pos x="11" y="1"/>
                  </a:cxn>
                  <a:cxn ang="0">
                    <a:pos x="19" y="4"/>
                  </a:cxn>
                  <a:cxn ang="0">
                    <a:pos x="31" y="8"/>
                  </a:cxn>
                  <a:cxn ang="0">
                    <a:pos x="45" y="12"/>
                  </a:cxn>
                  <a:cxn ang="0">
                    <a:pos x="60" y="17"/>
                  </a:cxn>
                  <a:cxn ang="0">
                    <a:pos x="76" y="20"/>
                  </a:cxn>
                  <a:cxn ang="0">
                    <a:pos x="92" y="22"/>
                  </a:cxn>
                  <a:cxn ang="0">
                    <a:pos x="107" y="22"/>
                  </a:cxn>
                </a:cxnLst>
                <a:rect l="0" t="0" r="r" b="b"/>
                <a:pathLst>
                  <a:path w="113" h="88">
                    <a:moveTo>
                      <a:pt x="107" y="22"/>
                    </a:moveTo>
                    <a:lnTo>
                      <a:pt x="103" y="24"/>
                    </a:lnTo>
                    <a:lnTo>
                      <a:pt x="94" y="28"/>
                    </a:lnTo>
                    <a:lnTo>
                      <a:pt x="84" y="35"/>
                    </a:lnTo>
                    <a:lnTo>
                      <a:pt x="72" y="44"/>
                    </a:lnTo>
                    <a:lnTo>
                      <a:pt x="68" y="54"/>
                    </a:lnTo>
                    <a:lnTo>
                      <a:pt x="70" y="66"/>
                    </a:lnTo>
                    <a:lnTo>
                      <a:pt x="84" y="77"/>
                    </a:lnTo>
                    <a:lnTo>
                      <a:pt x="113" y="88"/>
                    </a:lnTo>
                    <a:lnTo>
                      <a:pt x="111" y="88"/>
                    </a:lnTo>
                    <a:lnTo>
                      <a:pt x="103" y="88"/>
                    </a:lnTo>
                    <a:lnTo>
                      <a:pt x="94" y="87"/>
                    </a:lnTo>
                    <a:lnTo>
                      <a:pt x="82" y="86"/>
                    </a:lnTo>
                    <a:lnTo>
                      <a:pt x="66" y="84"/>
                    </a:lnTo>
                    <a:lnTo>
                      <a:pt x="51" y="82"/>
                    </a:lnTo>
                    <a:lnTo>
                      <a:pt x="35" y="78"/>
                    </a:lnTo>
                    <a:lnTo>
                      <a:pt x="19" y="73"/>
                    </a:lnTo>
                    <a:lnTo>
                      <a:pt x="13" y="70"/>
                    </a:lnTo>
                    <a:lnTo>
                      <a:pt x="4" y="59"/>
                    </a:lnTo>
                    <a:lnTo>
                      <a:pt x="0" y="36"/>
                    </a:lnTo>
                    <a:lnTo>
                      <a:pt x="9" y="0"/>
                    </a:lnTo>
                    <a:lnTo>
                      <a:pt x="11" y="1"/>
                    </a:lnTo>
                    <a:lnTo>
                      <a:pt x="19" y="4"/>
                    </a:lnTo>
                    <a:lnTo>
                      <a:pt x="31" y="8"/>
                    </a:lnTo>
                    <a:lnTo>
                      <a:pt x="45" y="12"/>
                    </a:lnTo>
                    <a:lnTo>
                      <a:pt x="60" y="17"/>
                    </a:lnTo>
                    <a:lnTo>
                      <a:pt x="76" y="20"/>
                    </a:lnTo>
                    <a:lnTo>
                      <a:pt x="92" y="22"/>
                    </a:lnTo>
                    <a:lnTo>
                      <a:pt x="107" y="22"/>
                    </a:lnTo>
                    <a:close/>
                  </a:path>
                </a:pathLst>
              </a:custGeom>
              <a:solidFill>
                <a:srgbClr val="BFBFB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2" name="Freeform 266"/>
              <p:cNvSpPr>
                <a:spLocks/>
              </p:cNvSpPr>
              <p:nvPr/>
            </p:nvSpPr>
            <p:spPr bwMode="auto">
              <a:xfrm>
                <a:off x="6875463" y="3919538"/>
                <a:ext cx="111125" cy="2301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21"/>
                  </a:cxn>
                  <a:cxn ang="0">
                    <a:pos x="2" y="42"/>
                  </a:cxn>
                  <a:cxn ang="0">
                    <a:pos x="10" y="68"/>
                  </a:cxn>
                  <a:cxn ang="0">
                    <a:pos x="25" y="93"/>
                  </a:cxn>
                  <a:cxn ang="0">
                    <a:pos x="51" y="116"/>
                  </a:cxn>
                  <a:cxn ang="0">
                    <a:pos x="88" y="134"/>
                  </a:cxn>
                  <a:cxn ang="0">
                    <a:pos x="141" y="145"/>
                  </a:cxn>
                  <a:cxn ang="0">
                    <a:pos x="135" y="139"/>
                  </a:cxn>
                  <a:cxn ang="0">
                    <a:pos x="117" y="126"/>
                  </a:cxn>
                  <a:cxn ang="0">
                    <a:pos x="96" y="107"/>
                  </a:cxn>
                  <a:cxn ang="0">
                    <a:pos x="69" y="84"/>
                  </a:cxn>
                  <a:cxn ang="0">
                    <a:pos x="43" y="59"/>
                  </a:cxn>
                  <a:cxn ang="0">
                    <a:pos x="20" y="36"/>
                  </a:cxn>
                  <a:cxn ang="0">
                    <a:pos x="6" y="15"/>
                  </a:cxn>
                  <a:cxn ang="0">
                    <a:pos x="0" y="0"/>
                  </a:cxn>
                </a:cxnLst>
                <a:rect l="0" t="0" r="r" b="b"/>
                <a:pathLst>
                  <a:path w="141" h="145">
                    <a:moveTo>
                      <a:pt x="0" y="0"/>
                    </a:moveTo>
                    <a:lnTo>
                      <a:pt x="0" y="6"/>
                    </a:lnTo>
                    <a:lnTo>
                      <a:pt x="0" y="21"/>
                    </a:lnTo>
                    <a:lnTo>
                      <a:pt x="2" y="42"/>
                    </a:lnTo>
                    <a:lnTo>
                      <a:pt x="10" y="68"/>
                    </a:lnTo>
                    <a:lnTo>
                      <a:pt x="25" y="93"/>
                    </a:lnTo>
                    <a:lnTo>
                      <a:pt x="51" y="116"/>
                    </a:lnTo>
                    <a:lnTo>
                      <a:pt x="88" y="134"/>
                    </a:lnTo>
                    <a:lnTo>
                      <a:pt x="141" y="145"/>
                    </a:lnTo>
                    <a:lnTo>
                      <a:pt x="135" y="139"/>
                    </a:lnTo>
                    <a:lnTo>
                      <a:pt x="117" y="126"/>
                    </a:lnTo>
                    <a:lnTo>
                      <a:pt x="96" y="107"/>
                    </a:lnTo>
                    <a:lnTo>
                      <a:pt x="69" y="84"/>
                    </a:lnTo>
                    <a:lnTo>
                      <a:pt x="43" y="59"/>
                    </a:lnTo>
                    <a:lnTo>
                      <a:pt x="20" y="36"/>
                    </a:lnTo>
                    <a:lnTo>
                      <a:pt x="6" y="1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3" name="Freeform 267"/>
              <p:cNvSpPr>
                <a:spLocks/>
              </p:cNvSpPr>
              <p:nvPr/>
            </p:nvSpPr>
            <p:spPr bwMode="auto">
              <a:xfrm>
                <a:off x="7146925" y="2786063"/>
                <a:ext cx="190500" cy="182563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9"/>
                  </a:cxn>
                  <a:cxn ang="0">
                    <a:pos x="6" y="29"/>
                  </a:cxn>
                  <a:cxn ang="0">
                    <a:pos x="4" y="52"/>
                  </a:cxn>
                  <a:cxn ang="0">
                    <a:pos x="0" y="69"/>
                  </a:cxn>
                  <a:cxn ang="0">
                    <a:pos x="10" y="70"/>
                  </a:cxn>
                  <a:cxn ang="0">
                    <a:pos x="34" y="73"/>
                  </a:cxn>
                  <a:cxn ang="0">
                    <a:pos x="69" y="78"/>
                  </a:cxn>
                  <a:cxn ang="0">
                    <a:pos x="108" y="84"/>
                  </a:cxn>
                  <a:cxn ang="0">
                    <a:pos x="147" y="91"/>
                  </a:cxn>
                  <a:cxn ang="0">
                    <a:pos x="182" y="99"/>
                  </a:cxn>
                  <a:cxn ang="0">
                    <a:pos x="208" y="107"/>
                  </a:cxn>
                  <a:cxn ang="0">
                    <a:pos x="220" y="115"/>
                  </a:cxn>
                  <a:cxn ang="0">
                    <a:pos x="220" y="107"/>
                  </a:cxn>
                  <a:cxn ang="0">
                    <a:pos x="222" y="89"/>
                  </a:cxn>
                  <a:cxn ang="0">
                    <a:pos x="227" y="70"/>
                  </a:cxn>
                  <a:cxn ang="0">
                    <a:pos x="239" y="61"/>
                  </a:cxn>
                  <a:cxn ang="0">
                    <a:pos x="235" y="58"/>
                  </a:cxn>
                  <a:cxn ang="0">
                    <a:pos x="210" y="51"/>
                  </a:cxn>
                  <a:cxn ang="0">
                    <a:pos x="173" y="41"/>
                  </a:cxn>
                  <a:cxn ang="0">
                    <a:pos x="130" y="30"/>
                  </a:cxn>
                  <a:cxn ang="0">
                    <a:pos x="85" y="19"/>
                  </a:cxn>
                  <a:cxn ang="0">
                    <a:pos x="44" y="9"/>
                  </a:cxn>
                  <a:cxn ang="0">
                    <a:pos x="16" y="3"/>
                  </a:cxn>
                  <a:cxn ang="0">
                    <a:pos x="4" y="0"/>
                  </a:cxn>
                </a:cxnLst>
                <a:rect l="0" t="0" r="r" b="b"/>
                <a:pathLst>
                  <a:path w="239" h="115">
                    <a:moveTo>
                      <a:pt x="4" y="0"/>
                    </a:moveTo>
                    <a:lnTo>
                      <a:pt x="4" y="9"/>
                    </a:lnTo>
                    <a:lnTo>
                      <a:pt x="6" y="29"/>
                    </a:lnTo>
                    <a:lnTo>
                      <a:pt x="4" y="52"/>
                    </a:lnTo>
                    <a:lnTo>
                      <a:pt x="0" y="69"/>
                    </a:lnTo>
                    <a:lnTo>
                      <a:pt x="10" y="70"/>
                    </a:lnTo>
                    <a:lnTo>
                      <a:pt x="34" y="73"/>
                    </a:lnTo>
                    <a:lnTo>
                      <a:pt x="69" y="78"/>
                    </a:lnTo>
                    <a:lnTo>
                      <a:pt x="108" y="84"/>
                    </a:lnTo>
                    <a:lnTo>
                      <a:pt x="147" y="91"/>
                    </a:lnTo>
                    <a:lnTo>
                      <a:pt x="182" y="99"/>
                    </a:lnTo>
                    <a:lnTo>
                      <a:pt x="208" y="107"/>
                    </a:lnTo>
                    <a:lnTo>
                      <a:pt x="220" y="115"/>
                    </a:lnTo>
                    <a:lnTo>
                      <a:pt x="220" y="107"/>
                    </a:lnTo>
                    <a:lnTo>
                      <a:pt x="222" y="89"/>
                    </a:lnTo>
                    <a:lnTo>
                      <a:pt x="227" y="70"/>
                    </a:lnTo>
                    <a:lnTo>
                      <a:pt x="239" y="61"/>
                    </a:lnTo>
                    <a:lnTo>
                      <a:pt x="235" y="58"/>
                    </a:lnTo>
                    <a:lnTo>
                      <a:pt x="210" y="51"/>
                    </a:lnTo>
                    <a:lnTo>
                      <a:pt x="173" y="41"/>
                    </a:lnTo>
                    <a:lnTo>
                      <a:pt x="130" y="30"/>
                    </a:lnTo>
                    <a:lnTo>
                      <a:pt x="85" y="19"/>
                    </a:lnTo>
                    <a:lnTo>
                      <a:pt x="44" y="9"/>
                    </a:lnTo>
                    <a:lnTo>
                      <a:pt x="16" y="3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4" name="Freeform 268"/>
              <p:cNvSpPr>
                <a:spLocks/>
              </p:cNvSpPr>
              <p:nvPr/>
            </p:nvSpPr>
            <p:spPr bwMode="auto">
              <a:xfrm>
                <a:off x="7272338" y="2927350"/>
                <a:ext cx="84138" cy="581025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4" y="2"/>
                  </a:cxn>
                  <a:cxn ang="0">
                    <a:pos x="0" y="9"/>
                  </a:cxn>
                  <a:cxn ang="0">
                    <a:pos x="0" y="20"/>
                  </a:cxn>
                  <a:cxn ang="0">
                    <a:pos x="12" y="36"/>
                  </a:cxn>
                  <a:cxn ang="0">
                    <a:pos x="14" y="38"/>
                  </a:cxn>
                  <a:cxn ang="0">
                    <a:pos x="20" y="42"/>
                  </a:cxn>
                  <a:cxn ang="0">
                    <a:pos x="22" y="49"/>
                  </a:cxn>
                  <a:cxn ang="0">
                    <a:pos x="20" y="58"/>
                  </a:cxn>
                  <a:cxn ang="0">
                    <a:pos x="20" y="58"/>
                  </a:cxn>
                  <a:cxn ang="0">
                    <a:pos x="18" y="60"/>
                  </a:cxn>
                  <a:cxn ang="0">
                    <a:pos x="16" y="66"/>
                  </a:cxn>
                  <a:cxn ang="0">
                    <a:pos x="18" y="74"/>
                  </a:cxn>
                  <a:cxn ang="0">
                    <a:pos x="23" y="86"/>
                  </a:cxn>
                  <a:cxn ang="0">
                    <a:pos x="31" y="102"/>
                  </a:cxn>
                  <a:cxn ang="0">
                    <a:pos x="47" y="125"/>
                  </a:cxn>
                  <a:cxn ang="0">
                    <a:pos x="70" y="156"/>
                  </a:cxn>
                  <a:cxn ang="0">
                    <a:pos x="74" y="162"/>
                  </a:cxn>
                  <a:cxn ang="0">
                    <a:pos x="80" y="177"/>
                  </a:cxn>
                  <a:cxn ang="0">
                    <a:pos x="88" y="200"/>
                  </a:cxn>
                  <a:cxn ang="0">
                    <a:pos x="94" y="230"/>
                  </a:cxn>
                  <a:cxn ang="0">
                    <a:pos x="92" y="263"/>
                  </a:cxn>
                  <a:cxn ang="0">
                    <a:pos x="84" y="299"/>
                  </a:cxn>
                  <a:cxn ang="0">
                    <a:pos x="63" y="334"/>
                  </a:cxn>
                  <a:cxn ang="0">
                    <a:pos x="27" y="366"/>
                  </a:cxn>
                  <a:cxn ang="0">
                    <a:pos x="33" y="362"/>
                  </a:cxn>
                  <a:cxn ang="0">
                    <a:pos x="47" y="352"/>
                  </a:cxn>
                  <a:cxn ang="0">
                    <a:pos x="67" y="334"/>
                  </a:cxn>
                  <a:cxn ang="0">
                    <a:pos x="86" y="310"/>
                  </a:cxn>
                  <a:cxn ang="0">
                    <a:pos x="102" y="278"/>
                  </a:cxn>
                  <a:cxn ang="0">
                    <a:pos x="108" y="241"/>
                  </a:cxn>
                  <a:cxn ang="0">
                    <a:pos x="104" y="196"/>
                  </a:cxn>
                  <a:cxn ang="0">
                    <a:pos x="82" y="146"/>
                  </a:cxn>
                  <a:cxn ang="0">
                    <a:pos x="74" y="135"/>
                  </a:cxn>
                  <a:cxn ang="0">
                    <a:pos x="55" y="112"/>
                  </a:cxn>
                  <a:cxn ang="0">
                    <a:pos x="37" y="86"/>
                  </a:cxn>
                  <a:cxn ang="0">
                    <a:pos x="31" y="66"/>
                  </a:cxn>
                  <a:cxn ang="0">
                    <a:pos x="35" y="62"/>
                  </a:cxn>
                  <a:cxn ang="0">
                    <a:pos x="39" y="54"/>
                  </a:cxn>
                  <a:cxn ang="0">
                    <a:pos x="41" y="43"/>
                  </a:cxn>
                  <a:cxn ang="0">
                    <a:pos x="35" y="30"/>
                  </a:cxn>
                  <a:cxn ang="0">
                    <a:pos x="35" y="26"/>
                  </a:cxn>
                  <a:cxn ang="0">
                    <a:pos x="33" y="18"/>
                  </a:cxn>
                  <a:cxn ang="0">
                    <a:pos x="31" y="10"/>
                  </a:cxn>
                  <a:cxn ang="0">
                    <a:pos x="31" y="4"/>
                  </a:cxn>
                  <a:cxn ang="0">
                    <a:pos x="8" y="0"/>
                  </a:cxn>
                </a:cxnLst>
                <a:rect l="0" t="0" r="r" b="b"/>
                <a:pathLst>
                  <a:path w="108" h="366">
                    <a:moveTo>
                      <a:pt x="8" y="0"/>
                    </a:moveTo>
                    <a:lnTo>
                      <a:pt x="4" y="2"/>
                    </a:lnTo>
                    <a:lnTo>
                      <a:pt x="0" y="9"/>
                    </a:lnTo>
                    <a:lnTo>
                      <a:pt x="0" y="20"/>
                    </a:lnTo>
                    <a:lnTo>
                      <a:pt x="12" y="36"/>
                    </a:lnTo>
                    <a:lnTo>
                      <a:pt x="14" y="38"/>
                    </a:lnTo>
                    <a:lnTo>
                      <a:pt x="20" y="42"/>
                    </a:lnTo>
                    <a:lnTo>
                      <a:pt x="22" y="49"/>
                    </a:lnTo>
                    <a:lnTo>
                      <a:pt x="20" y="58"/>
                    </a:lnTo>
                    <a:lnTo>
                      <a:pt x="20" y="58"/>
                    </a:lnTo>
                    <a:lnTo>
                      <a:pt x="18" y="60"/>
                    </a:lnTo>
                    <a:lnTo>
                      <a:pt x="16" y="66"/>
                    </a:lnTo>
                    <a:lnTo>
                      <a:pt x="18" y="74"/>
                    </a:lnTo>
                    <a:lnTo>
                      <a:pt x="23" y="86"/>
                    </a:lnTo>
                    <a:lnTo>
                      <a:pt x="31" y="102"/>
                    </a:lnTo>
                    <a:lnTo>
                      <a:pt x="47" y="125"/>
                    </a:lnTo>
                    <a:lnTo>
                      <a:pt x="70" y="156"/>
                    </a:lnTo>
                    <a:lnTo>
                      <a:pt x="74" y="162"/>
                    </a:lnTo>
                    <a:lnTo>
                      <a:pt x="80" y="177"/>
                    </a:lnTo>
                    <a:lnTo>
                      <a:pt x="88" y="200"/>
                    </a:lnTo>
                    <a:lnTo>
                      <a:pt x="94" y="230"/>
                    </a:lnTo>
                    <a:lnTo>
                      <a:pt x="92" y="263"/>
                    </a:lnTo>
                    <a:lnTo>
                      <a:pt x="84" y="299"/>
                    </a:lnTo>
                    <a:lnTo>
                      <a:pt x="63" y="334"/>
                    </a:lnTo>
                    <a:lnTo>
                      <a:pt x="27" y="366"/>
                    </a:lnTo>
                    <a:lnTo>
                      <a:pt x="33" y="362"/>
                    </a:lnTo>
                    <a:lnTo>
                      <a:pt x="47" y="352"/>
                    </a:lnTo>
                    <a:lnTo>
                      <a:pt x="67" y="334"/>
                    </a:lnTo>
                    <a:lnTo>
                      <a:pt x="86" y="310"/>
                    </a:lnTo>
                    <a:lnTo>
                      <a:pt x="102" y="278"/>
                    </a:lnTo>
                    <a:lnTo>
                      <a:pt x="108" y="241"/>
                    </a:lnTo>
                    <a:lnTo>
                      <a:pt x="104" y="196"/>
                    </a:lnTo>
                    <a:lnTo>
                      <a:pt x="82" y="146"/>
                    </a:lnTo>
                    <a:lnTo>
                      <a:pt x="74" y="135"/>
                    </a:lnTo>
                    <a:lnTo>
                      <a:pt x="55" y="112"/>
                    </a:lnTo>
                    <a:lnTo>
                      <a:pt x="37" y="86"/>
                    </a:lnTo>
                    <a:lnTo>
                      <a:pt x="31" y="66"/>
                    </a:lnTo>
                    <a:lnTo>
                      <a:pt x="35" y="62"/>
                    </a:lnTo>
                    <a:lnTo>
                      <a:pt x="39" y="54"/>
                    </a:lnTo>
                    <a:lnTo>
                      <a:pt x="41" y="43"/>
                    </a:lnTo>
                    <a:lnTo>
                      <a:pt x="35" y="30"/>
                    </a:lnTo>
                    <a:lnTo>
                      <a:pt x="35" y="26"/>
                    </a:lnTo>
                    <a:lnTo>
                      <a:pt x="33" y="18"/>
                    </a:lnTo>
                    <a:lnTo>
                      <a:pt x="31" y="10"/>
                    </a:lnTo>
                    <a:lnTo>
                      <a:pt x="31" y="4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5" name="Freeform 269"/>
              <p:cNvSpPr>
                <a:spLocks/>
              </p:cNvSpPr>
              <p:nvPr/>
            </p:nvSpPr>
            <p:spPr bwMode="auto">
              <a:xfrm>
                <a:off x="7188200" y="2671763"/>
                <a:ext cx="220663" cy="222250"/>
              </a:xfrm>
              <a:custGeom>
                <a:avLst/>
                <a:gdLst/>
                <a:ahLst/>
                <a:cxnLst>
                  <a:cxn ang="0">
                    <a:pos x="218" y="0"/>
                  </a:cxn>
                  <a:cxn ang="0">
                    <a:pos x="220" y="2"/>
                  </a:cxn>
                  <a:cxn ang="0">
                    <a:pos x="225" y="6"/>
                  </a:cxn>
                  <a:cxn ang="0">
                    <a:pos x="235" y="12"/>
                  </a:cxn>
                  <a:cxn ang="0">
                    <a:pos x="245" y="20"/>
                  </a:cxn>
                  <a:cxn ang="0">
                    <a:pos x="257" y="29"/>
                  </a:cxn>
                  <a:cxn ang="0">
                    <a:pos x="266" y="37"/>
                  </a:cxn>
                  <a:cxn ang="0">
                    <a:pos x="274" y="45"/>
                  </a:cxn>
                  <a:cxn ang="0">
                    <a:pos x="278" y="52"/>
                  </a:cxn>
                  <a:cxn ang="0">
                    <a:pos x="276" y="52"/>
                  </a:cxn>
                  <a:cxn ang="0">
                    <a:pos x="268" y="52"/>
                  </a:cxn>
                  <a:cxn ang="0">
                    <a:pos x="261" y="53"/>
                  </a:cxn>
                  <a:cxn ang="0">
                    <a:pos x="251" y="54"/>
                  </a:cxn>
                  <a:cxn ang="0">
                    <a:pos x="243" y="57"/>
                  </a:cxn>
                  <a:cxn ang="0">
                    <a:pos x="239" y="62"/>
                  </a:cxn>
                  <a:cxn ang="0">
                    <a:pos x="239" y="69"/>
                  </a:cxn>
                  <a:cxn ang="0">
                    <a:pos x="245" y="79"/>
                  </a:cxn>
                  <a:cxn ang="0">
                    <a:pos x="237" y="90"/>
                  </a:cxn>
                  <a:cxn ang="0">
                    <a:pos x="239" y="91"/>
                  </a:cxn>
                  <a:cxn ang="0">
                    <a:pos x="241" y="94"/>
                  </a:cxn>
                  <a:cxn ang="0">
                    <a:pos x="239" y="99"/>
                  </a:cxn>
                  <a:cxn ang="0">
                    <a:pos x="229" y="105"/>
                  </a:cxn>
                  <a:cxn ang="0">
                    <a:pos x="231" y="107"/>
                  </a:cxn>
                  <a:cxn ang="0">
                    <a:pos x="235" y="114"/>
                  </a:cxn>
                  <a:cxn ang="0">
                    <a:pos x="237" y="122"/>
                  </a:cxn>
                  <a:cxn ang="0">
                    <a:pos x="237" y="130"/>
                  </a:cxn>
                  <a:cxn ang="0">
                    <a:pos x="227" y="137"/>
                  </a:cxn>
                  <a:cxn ang="0">
                    <a:pos x="208" y="140"/>
                  </a:cxn>
                  <a:cxn ang="0">
                    <a:pos x="176" y="139"/>
                  </a:cxn>
                  <a:cxn ang="0">
                    <a:pos x="128" y="131"/>
                  </a:cxn>
                  <a:cxn ang="0">
                    <a:pos x="124" y="131"/>
                  </a:cxn>
                  <a:cxn ang="0">
                    <a:pos x="110" y="131"/>
                  </a:cxn>
                  <a:cxn ang="0">
                    <a:pos x="92" y="130"/>
                  </a:cxn>
                  <a:cxn ang="0">
                    <a:pos x="71" y="126"/>
                  </a:cxn>
                  <a:cxn ang="0">
                    <a:pos x="49" y="119"/>
                  </a:cxn>
                  <a:cxn ang="0">
                    <a:pos x="28" y="108"/>
                  </a:cxn>
                  <a:cxn ang="0">
                    <a:pos x="12" y="92"/>
                  </a:cxn>
                  <a:cxn ang="0">
                    <a:pos x="0" y="69"/>
                  </a:cxn>
                  <a:cxn ang="0">
                    <a:pos x="2" y="66"/>
                  </a:cxn>
                  <a:cxn ang="0">
                    <a:pos x="6" y="59"/>
                  </a:cxn>
                  <a:cxn ang="0">
                    <a:pos x="16" y="49"/>
                  </a:cxn>
                  <a:cxn ang="0">
                    <a:pos x="34" y="37"/>
                  </a:cxn>
                  <a:cxn ang="0">
                    <a:pos x="59" y="25"/>
                  </a:cxn>
                  <a:cxn ang="0">
                    <a:pos x="98" y="14"/>
                  </a:cxn>
                  <a:cxn ang="0">
                    <a:pos x="149" y="5"/>
                  </a:cxn>
                  <a:cxn ang="0">
                    <a:pos x="218" y="0"/>
                  </a:cxn>
                </a:cxnLst>
                <a:rect l="0" t="0" r="r" b="b"/>
                <a:pathLst>
                  <a:path w="278" h="140">
                    <a:moveTo>
                      <a:pt x="218" y="0"/>
                    </a:moveTo>
                    <a:lnTo>
                      <a:pt x="220" y="2"/>
                    </a:lnTo>
                    <a:lnTo>
                      <a:pt x="225" y="6"/>
                    </a:lnTo>
                    <a:lnTo>
                      <a:pt x="235" y="12"/>
                    </a:lnTo>
                    <a:lnTo>
                      <a:pt x="245" y="20"/>
                    </a:lnTo>
                    <a:lnTo>
                      <a:pt x="257" y="29"/>
                    </a:lnTo>
                    <a:lnTo>
                      <a:pt x="266" y="37"/>
                    </a:lnTo>
                    <a:lnTo>
                      <a:pt x="274" y="45"/>
                    </a:lnTo>
                    <a:lnTo>
                      <a:pt x="278" y="52"/>
                    </a:lnTo>
                    <a:lnTo>
                      <a:pt x="276" y="52"/>
                    </a:lnTo>
                    <a:lnTo>
                      <a:pt x="268" y="52"/>
                    </a:lnTo>
                    <a:lnTo>
                      <a:pt x="261" y="53"/>
                    </a:lnTo>
                    <a:lnTo>
                      <a:pt x="251" y="54"/>
                    </a:lnTo>
                    <a:lnTo>
                      <a:pt x="243" y="57"/>
                    </a:lnTo>
                    <a:lnTo>
                      <a:pt x="239" y="62"/>
                    </a:lnTo>
                    <a:lnTo>
                      <a:pt x="239" y="69"/>
                    </a:lnTo>
                    <a:lnTo>
                      <a:pt x="245" y="79"/>
                    </a:lnTo>
                    <a:lnTo>
                      <a:pt x="237" y="90"/>
                    </a:lnTo>
                    <a:lnTo>
                      <a:pt x="239" y="91"/>
                    </a:lnTo>
                    <a:lnTo>
                      <a:pt x="241" y="94"/>
                    </a:lnTo>
                    <a:lnTo>
                      <a:pt x="239" y="99"/>
                    </a:lnTo>
                    <a:lnTo>
                      <a:pt x="229" y="105"/>
                    </a:lnTo>
                    <a:lnTo>
                      <a:pt x="231" y="107"/>
                    </a:lnTo>
                    <a:lnTo>
                      <a:pt x="235" y="114"/>
                    </a:lnTo>
                    <a:lnTo>
                      <a:pt x="237" y="122"/>
                    </a:lnTo>
                    <a:lnTo>
                      <a:pt x="237" y="130"/>
                    </a:lnTo>
                    <a:lnTo>
                      <a:pt x="227" y="137"/>
                    </a:lnTo>
                    <a:lnTo>
                      <a:pt x="208" y="140"/>
                    </a:lnTo>
                    <a:lnTo>
                      <a:pt x="176" y="139"/>
                    </a:lnTo>
                    <a:lnTo>
                      <a:pt x="128" y="131"/>
                    </a:lnTo>
                    <a:lnTo>
                      <a:pt x="124" y="131"/>
                    </a:lnTo>
                    <a:lnTo>
                      <a:pt x="110" y="131"/>
                    </a:lnTo>
                    <a:lnTo>
                      <a:pt x="92" y="130"/>
                    </a:lnTo>
                    <a:lnTo>
                      <a:pt x="71" y="126"/>
                    </a:lnTo>
                    <a:lnTo>
                      <a:pt x="49" y="119"/>
                    </a:lnTo>
                    <a:lnTo>
                      <a:pt x="28" y="108"/>
                    </a:lnTo>
                    <a:lnTo>
                      <a:pt x="12" y="92"/>
                    </a:lnTo>
                    <a:lnTo>
                      <a:pt x="0" y="69"/>
                    </a:lnTo>
                    <a:lnTo>
                      <a:pt x="2" y="66"/>
                    </a:lnTo>
                    <a:lnTo>
                      <a:pt x="6" y="59"/>
                    </a:lnTo>
                    <a:lnTo>
                      <a:pt x="16" y="49"/>
                    </a:lnTo>
                    <a:lnTo>
                      <a:pt x="34" y="37"/>
                    </a:lnTo>
                    <a:lnTo>
                      <a:pt x="59" y="25"/>
                    </a:lnTo>
                    <a:lnTo>
                      <a:pt x="98" y="14"/>
                    </a:lnTo>
                    <a:lnTo>
                      <a:pt x="149" y="5"/>
                    </a:lnTo>
                    <a:lnTo>
                      <a:pt x="218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6" name="Freeform 270"/>
              <p:cNvSpPr>
                <a:spLocks/>
              </p:cNvSpPr>
              <p:nvPr/>
            </p:nvSpPr>
            <p:spPr bwMode="auto">
              <a:xfrm>
                <a:off x="6981825" y="2241550"/>
                <a:ext cx="431800" cy="649288"/>
              </a:xfrm>
              <a:custGeom>
                <a:avLst/>
                <a:gdLst/>
                <a:ahLst/>
                <a:cxnLst>
                  <a:cxn ang="0">
                    <a:pos x="217" y="356"/>
                  </a:cxn>
                  <a:cxn ang="0">
                    <a:pos x="227" y="358"/>
                  </a:cxn>
                  <a:cxn ang="0">
                    <a:pos x="251" y="364"/>
                  </a:cxn>
                  <a:cxn ang="0">
                    <a:pos x="286" y="373"/>
                  </a:cxn>
                  <a:cxn ang="0">
                    <a:pos x="329" y="382"/>
                  </a:cxn>
                  <a:cxn ang="0">
                    <a:pos x="376" y="392"/>
                  </a:cxn>
                  <a:cxn ang="0">
                    <a:pos x="423" y="401"/>
                  </a:cxn>
                  <a:cxn ang="0">
                    <a:pos x="466" y="407"/>
                  </a:cxn>
                  <a:cxn ang="0">
                    <a:pos x="501" y="409"/>
                  </a:cxn>
                  <a:cxn ang="0">
                    <a:pos x="507" y="392"/>
                  </a:cxn>
                  <a:cxn ang="0">
                    <a:pos x="503" y="392"/>
                  </a:cxn>
                  <a:cxn ang="0">
                    <a:pos x="495" y="391"/>
                  </a:cxn>
                  <a:cxn ang="0">
                    <a:pos x="478" y="389"/>
                  </a:cxn>
                  <a:cxn ang="0">
                    <a:pos x="454" y="384"/>
                  </a:cxn>
                  <a:cxn ang="0">
                    <a:pos x="423" y="375"/>
                  </a:cxn>
                  <a:cxn ang="0">
                    <a:pos x="386" y="361"/>
                  </a:cxn>
                  <a:cxn ang="0">
                    <a:pos x="337" y="340"/>
                  </a:cxn>
                  <a:cxn ang="0">
                    <a:pos x="282" y="313"/>
                  </a:cxn>
                  <a:cxn ang="0">
                    <a:pos x="286" y="311"/>
                  </a:cxn>
                  <a:cxn ang="0">
                    <a:pos x="298" y="306"/>
                  </a:cxn>
                  <a:cxn ang="0">
                    <a:pos x="317" y="298"/>
                  </a:cxn>
                  <a:cxn ang="0">
                    <a:pos x="344" y="290"/>
                  </a:cxn>
                  <a:cxn ang="0">
                    <a:pos x="380" y="282"/>
                  </a:cxn>
                  <a:cxn ang="0">
                    <a:pos x="423" y="275"/>
                  </a:cxn>
                  <a:cxn ang="0">
                    <a:pos x="474" y="271"/>
                  </a:cxn>
                  <a:cxn ang="0">
                    <a:pos x="534" y="271"/>
                  </a:cxn>
                  <a:cxn ang="0">
                    <a:pos x="536" y="271"/>
                  </a:cxn>
                  <a:cxn ang="0">
                    <a:pos x="540" y="270"/>
                  </a:cxn>
                  <a:cxn ang="0">
                    <a:pos x="544" y="265"/>
                  </a:cxn>
                  <a:cxn ang="0">
                    <a:pos x="544" y="252"/>
                  </a:cxn>
                  <a:cxn ang="0">
                    <a:pos x="544" y="241"/>
                  </a:cxn>
                  <a:cxn ang="0">
                    <a:pos x="540" y="213"/>
                  </a:cxn>
                  <a:cxn ang="0">
                    <a:pos x="528" y="172"/>
                  </a:cxn>
                  <a:cxn ang="0">
                    <a:pos x="509" y="126"/>
                  </a:cxn>
                  <a:cxn ang="0">
                    <a:pos x="476" y="80"/>
                  </a:cxn>
                  <a:cxn ang="0">
                    <a:pos x="425" y="40"/>
                  </a:cxn>
                  <a:cxn ang="0">
                    <a:pos x="354" y="11"/>
                  </a:cxn>
                  <a:cxn ang="0">
                    <a:pos x="260" y="0"/>
                  </a:cxn>
                  <a:cxn ang="0">
                    <a:pos x="249" y="0"/>
                  </a:cxn>
                  <a:cxn ang="0">
                    <a:pos x="219" y="1"/>
                  </a:cxn>
                  <a:cxn ang="0">
                    <a:pos x="176" y="5"/>
                  </a:cxn>
                  <a:cxn ang="0">
                    <a:pos x="127" y="13"/>
                  </a:cxn>
                  <a:cxn ang="0">
                    <a:pos x="78" y="30"/>
                  </a:cxn>
                  <a:cxn ang="0">
                    <a:pos x="37" y="55"/>
                  </a:cxn>
                  <a:cxn ang="0">
                    <a:pos x="8" y="91"/>
                  </a:cxn>
                  <a:cxn ang="0">
                    <a:pos x="0" y="140"/>
                  </a:cxn>
                  <a:cxn ang="0">
                    <a:pos x="0" y="147"/>
                  </a:cxn>
                  <a:cxn ang="0">
                    <a:pos x="2" y="167"/>
                  </a:cxn>
                  <a:cxn ang="0">
                    <a:pos x="8" y="196"/>
                  </a:cxn>
                  <a:cxn ang="0">
                    <a:pos x="18" y="231"/>
                  </a:cxn>
                  <a:cxn ang="0">
                    <a:pos x="33" y="269"/>
                  </a:cxn>
                  <a:cxn ang="0">
                    <a:pos x="55" y="307"/>
                  </a:cxn>
                  <a:cxn ang="0">
                    <a:pos x="84" y="340"/>
                  </a:cxn>
                  <a:cxn ang="0">
                    <a:pos x="123" y="368"/>
                  </a:cxn>
                  <a:cxn ang="0">
                    <a:pos x="123" y="369"/>
                  </a:cxn>
                  <a:cxn ang="0">
                    <a:pos x="125" y="371"/>
                  </a:cxn>
                  <a:cxn ang="0">
                    <a:pos x="131" y="374"/>
                  </a:cxn>
                  <a:cxn ang="0">
                    <a:pos x="139" y="376"/>
                  </a:cxn>
                  <a:cxn ang="0">
                    <a:pos x="151" y="376"/>
                  </a:cxn>
                  <a:cxn ang="0">
                    <a:pos x="166" y="374"/>
                  </a:cxn>
                  <a:cxn ang="0">
                    <a:pos x="190" y="367"/>
                  </a:cxn>
                  <a:cxn ang="0">
                    <a:pos x="217" y="356"/>
                  </a:cxn>
                </a:cxnLst>
                <a:rect l="0" t="0" r="r" b="b"/>
                <a:pathLst>
                  <a:path w="544" h="409">
                    <a:moveTo>
                      <a:pt x="217" y="356"/>
                    </a:moveTo>
                    <a:lnTo>
                      <a:pt x="227" y="358"/>
                    </a:lnTo>
                    <a:lnTo>
                      <a:pt x="251" y="364"/>
                    </a:lnTo>
                    <a:lnTo>
                      <a:pt x="286" y="373"/>
                    </a:lnTo>
                    <a:lnTo>
                      <a:pt x="329" y="382"/>
                    </a:lnTo>
                    <a:lnTo>
                      <a:pt x="376" y="392"/>
                    </a:lnTo>
                    <a:lnTo>
                      <a:pt x="423" y="401"/>
                    </a:lnTo>
                    <a:lnTo>
                      <a:pt x="466" y="407"/>
                    </a:lnTo>
                    <a:lnTo>
                      <a:pt x="501" y="409"/>
                    </a:lnTo>
                    <a:lnTo>
                      <a:pt x="507" y="392"/>
                    </a:lnTo>
                    <a:lnTo>
                      <a:pt x="503" y="392"/>
                    </a:lnTo>
                    <a:lnTo>
                      <a:pt x="495" y="391"/>
                    </a:lnTo>
                    <a:lnTo>
                      <a:pt x="478" y="389"/>
                    </a:lnTo>
                    <a:lnTo>
                      <a:pt x="454" y="384"/>
                    </a:lnTo>
                    <a:lnTo>
                      <a:pt x="423" y="375"/>
                    </a:lnTo>
                    <a:lnTo>
                      <a:pt x="386" y="361"/>
                    </a:lnTo>
                    <a:lnTo>
                      <a:pt x="337" y="340"/>
                    </a:lnTo>
                    <a:lnTo>
                      <a:pt x="282" y="313"/>
                    </a:lnTo>
                    <a:lnTo>
                      <a:pt x="286" y="311"/>
                    </a:lnTo>
                    <a:lnTo>
                      <a:pt x="298" y="306"/>
                    </a:lnTo>
                    <a:lnTo>
                      <a:pt x="317" y="298"/>
                    </a:lnTo>
                    <a:lnTo>
                      <a:pt x="344" y="290"/>
                    </a:lnTo>
                    <a:lnTo>
                      <a:pt x="380" y="282"/>
                    </a:lnTo>
                    <a:lnTo>
                      <a:pt x="423" y="275"/>
                    </a:lnTo>
                    <a:lnTo>
                      <a:pt x="474" y="271"/>
                    </a:lnTo>
                    <a:lnTo>
                      <a:pt x="534" y="271"/>
                    </a:lnTo>
                    <a:lnTo>
                      <a:pt x="536" y="271"/>
                    </a:lnTo>
                    <a:lnTo>
                      <a:pt x="540" y="270"/>
                    </a:lnTo>
                    <a:lnTo>
                      <a:pt x="544" y="265"/>
                    </a:lnTo>
                    <a:lnTo>
                      <a:pt x="544" y="252"/>
                    </a:lnTo>
                    <a:lnTo>
                      <a:pt x="544" y="241"/>
                    </a:lnTo>
                    <a:lnTo>
                      <a:pt x="540" y="213"/>
                    </a:lnTo>
                    <a:lnTo>
                      <a:pt x="528" y="172"/>
                    </a:lnTo>
                    <a:lnTo>
                      <a:pt x="509" y="126"/>
                    </a:lnTo>
                    <a:lnTo>
                      <a:pt x="476" y="80"/>
                    </a:lnTo>
                    <a:lnTo>
                      <a:pt x="425" y="40"/>
                    </a:lnTo>
                    <a:lnTo>
                      <a:pt x="354" y="11"/>
                    </a:lnTo>
                    <a:lnTo>
                      <a:pt x="260" y="0"/>
                    </a:lnTo>
                    <a:lnTo>
                      <a:pt x="249" y="0"/>
                    </a:lnTo>
                    <a:lnTo>
                      <a:pt x="219" y="1"/>
                    </a:lnTo>
                    <a:lnTo>
                      <a:pt x="176" y="5"/>
                    </a:lnTo>
                    <a:lnTo>
                      <a:pt x="127" y="13"/>
                    </a:lnTo>
                    <a:lnTo>
                      <a:pt x="78" y="30"/>
                    </a:lnTo>
                    <a:lnTo>
                      <a:pt x="37" y="55"/>
                    </a:lnTo>
                    <a:lnTo>
                      <a:pt x="8" y="91"/>
                    </a:lnTo>
                    <a:lnTo>
                      <a:pt x="0" y="140"/>
                    </a:lnTo>
                    <a:lnTo>
                      <a:pt x="0" y="147"/>
                    </a:lnTo>
                    <a:lnTo>
                      <a:pt x="2" y="167"/>
                    </a:lnTo>
                    <a:lnTo>
                      <a:pt x="8" y="196"/>
                    </a:lnTo>
                    <a:lnTo>
                      <a:pt x="18" y="231"/>
                    </a:lnTo>
                    <a:lnTo>
                      <a:pt x="33" y="269"/>
                    </a:lnTo>
                    <a:lnTo>
                      <a:pt x="55" y="307"/>
                    </a:lnTo>
                    <a:lnTo>
                      <a:pt x="84" y="340"/>
                    </a:lnTo>
                    <a:lnTo>
                      <a:pt x="123" y="368"/>
                    </a:lnTo>
                    <a:lnTo>
                      <a:pt x="123" y="369"/>
                    </a:lnTo>
                    <a:lnTo>
                      <a:pt x="125" y="371"/>
                    </a:lnTo>
                    <a:lnTo>
                      <a:pt x="131" y="374"/>
                    </a:lnTo>
                    <a:lnTo>
                      <a:pt x="139" y="376"/>
                    </a:lnTo>
                    <a:lnTo>
                      <a:pt x="151" y="376"/>
                    </a:lnTo>
                    <a:lnTo>
                      <a:pt x="166" y="374"/>
                    </a:lnTo>
                    <a:lnTo>
                      <a:pt x="190" y="367"/>
                    </a:lnTo>
                    <a:lnTo>
                      <a:pt x="217" y="356"/>
                    </a:lnTo>
                    <a:close/>
                  </a:path>
                </a:pathLst>
              </a:custGeom>
              <a:solidFill>
                <a:srgbClr val="3F3F3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7" name="Freeform 271"/>
              <p:cNvSpPr>
                <a:spLocks/>
              </p:cNvSpPr>
              <p:nvPr/>
            </p:nvSpPr>
            <p:spPr bwMode="auto">
              <a:xfrm>
                <a:off x="6943725" y="2243138"/>
                <a:ext cx="152400" cy="538163"/>
              </a:xfrm>
              <a:custGeom>
                <a:avLst/>
                <a:gdLst/>
                <a:ahLst/>
                <a:cxnLst>
                  <a:cxn ang="0">
                    <a:pos x="114" y="339"/>
                  </a:cxn>
                  <a:cxn ang="0">
                    <a:pos x="104" y="326"/>
                  </a:cxn>
                  <a:cxn ang="0">
                    <a:pos x="82" y="293"/>
                  </a:cxn>
                  <a:cxn ang="0">
                    <a:pos x="59" y="243"/>
                  </a:cxn>
                  <a:cxn ang="0">
                    <a:pos x="39" y="187"/>
                  </a:cxn>
                  <a:cxn ang="0">
                    <a:pos x="33" y="127"/>
                  </a:cxn>
                  <a:cxn ang="0">
                    <a:pos x="51" y="71"/>
                  </a:cxn>
                  <a:cxn ang="0">
                    <a:pos x="100" y="27"/>
                  </a:cxn>
                  <a:cxn ang="0">
                    <a:pos x="192" y="0"/>
                  </a:cxn>
                  <a:cxn ang="0">
                    <a:pos x="188" y="0"/>
                  </a:cxn>
                  <a:cxn ang="0">
                    <a:pos x="176" y="2"/>
                  </a:cxn>
                  <a:cxn ang="0">
                    <a:pos x="159" y="4"/>
                  </a:cxn>
                  <a:cxn ang="0">
                    <a:pos x="139" y="8"/>
                  </a:cxn>
                  <a:cxn ang="0">
                    <a:pos x="114" y="15"/>
                  </a:cxn>
                  <a:cxn ang="0">
                    <a:pos x="90" y="23"/>
                  </a:cxn>
                  <a:cxn ang="0">
                    <a:pos x="65" y="36"/>
                  </a:cxn>
                  <a:cxn ang="0">
                    <a:pos x="41" y="51"/>
                  </a:cxn>
                  <a:cxn ang="0">
                    <a:pos x="24" y="70"/>
                  </a:cxn>
                  <a:cxn ang="0">
                    <a:pos x="8" y="92"/>
                  </a:cxn>
                  <a:cxn ang="0">
                    <a:pos x="0" y="121"/>
                  </a:cxn>
                  <a:cxn ang="0">
                    <a:pos x="2" y="153"/>
                  </a:cxn>
                  <a:cxn ang="0">
                    <a:pos x="12" y="191"/>
                  </a:cxn>
                  <a:cxn ang="0">
                    <a:pos x="31" y="234"/>
                  </a:cxn>
                  <a:cxn ang="0">
                    <a:pos x="67" y="284"/>
                  </a:cxn>
                  <a:cxn ang="0">
                    <a:pos x="114" y="339"/>
                  </a:cxn>
                </a:cxnLst>
                <a:rect l="0" t="0" r="r" b="b"/>
                <a:pathLst>
                  <a:path w="192" h="339">
                    <a:moveTo>
                      <a:pt x="114" y="339"/>
                    </a:moveTo>
                    <a:lnTo>
                      <a:pt x="104" y="326"/>
                    </a:lnTo>
                    <a:lnTo>
                      <a:pt x="82" y="293"/>
                    </a:lnTo>
                    <a:lnTo>
                      <a:pt x="59" y="243"/>
                    </a:lnTo>
                    <a:lnTo>
                      <a:pt x="39" y="187"/>
                    </a:lnTo>
                    <a:lnTo>
                      <a:pt x="33" y="127"/>
                    </a:lnTo>
                    <a:lnTo>
                      <a:pt x="51" y="71"/>
                    </a:lnTo>
                    <a:lnTo>
                      <a:pt x="100" y="27"/>
                    </a:lnTo>
                    <a:lnTo>
                      <a:pt x="192" y="0"/>
                    </a:lnTo>
                    <a:lnTo>
                      <a:pt x="188" y="0"/>
                    </a:lnTo>
                    <a:lnTo>
                      <a:pt x="176" y="2"/>
                    </a:lnTo>
                    <a:lnTo>
                      <a:pt x="159" y="4"/>
                    </a:lnTo>
                    <a:lnTo>
                      <a:pt x="139" y="8"/>
                    </a:lnTo>
                    <a:lnTo>
                      <a:pt x="114" y="15"/>
                    </a:lnTo>
                    <a:lnTo>
                      <a:pt x="90" y="23"/>
                    </a:lnTo>
                    <a:lnTo>
                      <a:pt x="65" y="36"/>
                    </a:lnTo>
                    <a:lnTo>
                      <a:pt x="41" y="51"/>
                    </a:lnTo>
                    <a:lnTo>
                      <a:pt x="24" y="70"/>
                    </a:lnTo>
                    <a:lnTo>
                      <a:pt x="8" y="92"/>
                    </a:lnTo>
                    <a:lnTo>
                      <a:pt x="0" y="121"/>
                    </a:lnTo>
                    <a:lnTo>
                      <a:pt x="2" y="153"/>
                    </a:lnTo>
                    <a:lnTo>
                      <a:pt x="12" y="191"/>
                    </a:lnTo>
                    <a:lnTo>
                      <a:pt x="31" y="234"/>
                    </a:lnTo>
                    <a:lnTo>
                      <a:pt x="67" y="284"/>
                    </a:lnTo>
                    <a:lnTo>
                      <a:pt x="114" y="33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8" name="Freeform 272"/>
              <p:cNvSpPr>
                <a:spLocks/>
              </p:cNvSpPr>
              <p:nvPr/>
            </p:nvSpPr>
            <p:spPr bwMode="auto">
              <a:xfrm>
                <a:off x="7258050" y="2239963"/>
                <a:ext cx="166688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0"/>
                  </a:cxn>
                  <a:cxn ang="0">
                    <a:pos x="30" y="3"/>
                  </a:cxn>
                  <a:cxn ang="0">
                    <a:pos x="61" y="10"/>
                  </a:cxn>
                  <a:cxn ang="0">
                    <a:pos x="96" y="27"/>
                  </a:cxn>
                  <a:cxn ang="0">
                    <a:pos x="133" y="56"/>
                  </a:cxn>
                  <a:cxn ang="0">
                    <a:pos x="169" y="98"/>
                  </a:cxn>
                  <a:cxn ang="0">
                    <a:pos x="196" y="160"/>
                  </a:cxn>
                  <a:cxn ang="0">
                    <a:pos x="212" y="242"/>
                  </a:cxn>
                  <a:cxn ang="0">
                    <a:pos x="210" y="233"/>
                  </a:cxn>
                  <a:cxn ang="0">
                    <a:pos x="202" y="208"/>
                  </a:cxn>
                  <a:cxn ang="0">
                    <a:pos x="186" y="172"/>
                  </a:cxn>
                  <a:cxn ang="0">
                    <a:pos x="165" y="131"/>
                  </a:cxn>
                  <a:cxn ang="0">
                    <a:pos x="137" y="88"/>
                  </a:cxn>
                  <a:cxn ang="0">
                    <a:pos x="100" y="49"/>
                  </a:cxn>
                  <a:cxn ang="0">
                    <a:pos x="55" y="18"/>
                  </a:cxn>
                  <a:cxn ang="0">
                    <a:pos x="0" y="0"/>
                  </a:cxn>
                </a:cxnLst>
                <a:rect l="0" t="0" r="r" b="b"/>
                <a:pathLst>
                  <a:path w="212" h="242">
                    <a:moveTo>
                      <a:pt x="0" y="0"/>
                    </a:moveTo>
                    <a:lnTo>
                      <a:pt x="8" y="0"/>
                    </a:lnTo>
                    <a:lnTo>
                      <a:pt x="30" y="3"/>
                    </a:lnTo>
                    <a:lnTo>
                      <a:pt x="61" y="10"/>
                    </a:lnTo>
                    <a:lnTo>
                      <a:pt x="96" y="27"/>
                    </a:lnTo>
                    <a:lnTo>
                      <a:pt x="133" y="56"/>
                    </a:lnTo>
                    <a:lnTo>
                      <a:pt x="169" y="98"/>
                    </a:lnTo>
                    <a:lnTo>
                      <a:pt x="196" y="160"/>
                    </a:lnTo>
                    <a:lnTo>
                      <a:pt x="212" y="242"/>
                    </a:lnTo>
                    <a:lnTo>
                      <a:pt x="210" y="233"/>
                    </a:lnTo>
                    <a:lnTo>
                      <a:pt x="202" y="208"/>
                    </a:lnTo>
                    <a:lnTo>
                      <a:pt x="186" y="172"/>
                    </a:lnTo>
                    <a:lnTo>
                      <a:pt x="165" y="131"/>
                    </a:lnTo>
                    <a:lnTo>
                      <a:pt x="137" y="88"/>
                    </a:lnTo>
                    <a:lnTo>
                      <a:pt x="100" y="49"/>
                    </a:lnTo>
                    <a:lnTo>
                      <a:pt x="55" y="1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9" name="Freeform 273"/>
              <p:cNvSpPr>
                <a:spLocks/>
              </p:cNvSpPr>
              <p:nvPr/>
            </p:nvSpPr>
            <p:spPr bwMode="auto">
              <a:xfrm>
                <a:off x="7056438" y="2662238"/>
                <a:ext cx="330200" cy="166688"/>
              </a:xfrm>
              <a:custGeom>
                <a:avLst/>
                <a:gdLst/>
                <a:ahLst/>
                <a:cxnLst>
                  <a:cxn ang="0">
                    <a:pos x="0" y="83"/>
                  </a:cxn>
                  <a:cxn ang="0">
                    <a:pos x="2" y="85"/>
                  </a:cxn>
                  <a:cxn ang="0">
                    <a:pos x="10" y="90"/>
                  </a:cxn>
                  <a:cxn ang="0">
                    <a:pos x="20" y="96"/>
                  </a:cxn>
                  <a:cxn ang="0">
                    <a:pos x="33" y="102"/>
                  </a:cxn>
                  <a:cxn ang="0">
                    <a:pos x="51" y="105"/>
                  </a:cxn>
                  <a:cxn ang="0">
                    <a:pos x="70" y="105"/>
                  </a:cxn>
                  <a:cxn ang="0">
                    <a:pos x="94" y="99"/>
                  </a:cxn>
                  <a:cxn ang="0">
                    <a:pos x="117" y="86"/>
                  </a:cxn>
                  <a:cxn ang="0">
                    <a:pos x="121" y="83"/>
                  </a:cxn>
                  <a:cxn ang="0">
                    <a:pos x="131" y="75"/>
                  </a:cxn>
                  <a:cxn ang="0">
                    <a:pos x="149" y="64"/>
                  </a:cxn>
                  <a:cxn ang="0">
                    <a:pos x="178" y="51"/>
                  </a:cxn>
                  <a:cxn ang="0">
                    <a:pos x="217" y="37"/>
                  </a:cxn>
                  <a:cxn ang="0">
                    <a:pos x="270" y="23"/>
                  </a:cxn>
                  <a:cxn ang="0">
                    <a:pos x="335" y="10"/>
                  </a:cxn>
                  <a:cxn ang="0">
                    <a:pos x="415" y="0"/>
                  </a:cxn>
                  <a:cxn ang="0">
                    <a:pos x="413" y="0"/>
                  </a:cxn>
                  <a:cxn ang="0">
                    <a:pos x="407" y="0"/>
                  </a:cxn>
                  <a:cxn ang="0">
                    <a:pos x="395" y="0"/>
                  </a:cxn>
                  <a:cxn ang="0">
                    <a:pos x="382" y="0"/>
                  </a:cxn>
                  <a:cxn ang="0">
                    <a:pos x="366" y="1"/>
                  </a:cxn>
                  <a:cxn ang="0">
                    <a:pos x="346" y="2"/>
                  </a:cxn>
                  <a:cxn ang="0">
                    <a:pos x="325" y="4"/>
                  </a:cxn>
                  <a:cxn ang="0">
                    <a:pos x="303" y="7"/>
                  </a:cxn>
                  <a:cxn ang="0">
                    <a:pos x="278" y="11"/>
                  </a:cxn>
                  <a:cxn ang="0">
                    <a:pos x="252" y="16"/>
                  </a:cxn>
                  <a:cxn ang="0">
                    <a:pos x="227" y="23"/>
                  </a:cxn>
                  <a:cxn ang="0">
                    <a:pos x="200" y="31"/>
                  </a:cxn>
                  <a:cxn ang="0">
                    <a:pos x="174" y="41"/>
                  </a:cxn>
                  <a:cxn ang="0">
                    <a:pos x="149" y="53"/>
                  </a:cxn>
                  <a:cxn ang="0">
                    <a:pos x="125" y="67"/>
                  </a:cxn>
                  <a:cxn ang="0">
                    <a:pos x="102" y="84"/>
                  </a:cxn>
                  <a:cxn ang="0">
                    <a:pos x="100" y="85"/>
                  </a:cxn>
                  <a:cxn ang="0">
                    <a:pos x="92" y="89"/>
                  </a:cxn>
                  <a:cxn ang="0">
                    <a:pos x="80" y="93"/>
                  </a:cxn>
                  <a:cxn ang="0">
                    <a:pos x="66" y="97"/>
                  </a:cxn>
                  <a:cxn ang="0">
                    <a:pos x="49" y="99"/>
                  </a:cxn>
                  <a:cxn ang="0">
                    <a:pos x="33" y="98"/>
                  </a:cxn>
                  <a:cxn ang="0">
                    <a:pos x="16" y="93"/>
                  </a:cxn>
                  <a:cxn ang="0">
                    <a:pos x="0" y="83"/>
                  </a:cxn>
                </a:cxnLst>
                <a:rect l="0" t="0" r="r" b="b"/>
                <a:pathLst>
                  <a:path w="415" h="105">
                    <a:moveTo>
                      <a:pt x="0" y="83"/>
                    </a:moveTo>
                    <a:lnTo>
                      <a:pt x="2" y="85"/>
                    </a:lnTo>
                    <a:lnTo>
                      <a:pt x="10" y="90"/>
                    </a:lnTo>
                    <a:lnTo>
                      <a:pt x="20" y="96"/>
                    </a:lnTo>
                    <a:lnTo>
                      <a:pt x="33" y="102"/>
                    </a:lnTo>
                    <a:lnTo>
                      <a:pt x="51" y="105"/>
                    </a:lnTo>
                    <a:lnTo>
                      <a:pt x="70" y="105"/>
                    </a:lnTo>
                    <a:lnTo>
                      <a:pt x="94" y="99"/>
                    </a:lnTo>
                    <a:lnTo>
                      <a:pt x="117" y="86"/>
                    </a:lnTo>
                    <a:lnTo>
                      <a:pt x="121" y="83"/>
                    </a:lnTo>
                    <a:lnTo>
                      <a:pt x="131" y="75"/>
                    </a:lnTo>
                    <a:lnTo>
                      <a:pt x="149" y="64"/>
                    </a:lnTo>
                    <a:lnTo>
                      <a:pt x="178" y="51"/>
                    </a:lnTo>
                    <a:lnTo>
                      <a:pt x="217" y="37"/>
                    </a:lnTo>
                    <a:lnTo>
                      <a:pt x="270" y="23"/>
                    </a:lnTo>
                    <a:lnTo>
                      <a:pt x="335" y="10"/>
                    </a:lnTo>
                    <a:lnTo>
                      <a:pt x="415" y="0"/>
                    </a:lnTo>
                    <a:lnTo>
                      <a:pt x="413" y="0"/>
                    </a:lnTo>
                    <a:lnTo>
                      <a:pt x="407" y="0"/>
                    </a:lnTo>
                    <a:lnTo>
                      <a:pt x="395" y="0"/>
                    </a:lnTo>
                    <a:lnTo>
                      <a:pt x="382" y="0"/>
                    </a:lnTo>
                    <a:lnTo>
                      <a:pt x="366" y="1"/>
                    </a:lnTo>
                    <a:lnTo>
                      <a:pt x="346" y="2"/>
                    </a:lnTo>
                    <a:lnTo>
                      <a:pt x="325" y="4"/>
                    </a:lnTo>
                    <a:lnTo>
                      <a:pt x="303" y="7"/>
                    </a:lnTo>
                    <a:lnTo>
                      <a:pt x="278" y="11"/>
                    </a:lnTo>
                    <a:lnTo>
                      <a:pt x="252" y="16"/>
                    </a:lnTo>
                    <a:lnTo>
                      <a:pt x="227" y="23"/>
                    </a:lnTo>
                    <a:lnTo>
                      <a:pt x="200" y="31"/>
                    </a:lnTo>
                    <a:lnTo>
                      <a:pt x="174" y="41"/>
                    </a:lnTo>
                    <a:lnTo>
                      <a:pt x="149" y="53"/>
                    </a:lnTo>
                    <a:lnTo>
                      <a:pt x="125" y="67"/>
                    </a:lnTo>
                    <a:lnTo>
                      <a:pt x="102" y="84"/>
                    </a:lnTo>
                    <a:lnTo>
                      <a:pt x="100" y="85"/>
                    </a:lnTo>
                    <a:lnTo>
                      <a:pt x="92" y="89"/>
                    </a:lnTo>
                    <a:lnTo>
                      <a:pt x="80" y="93"/>
                    </a:lnTo>
                    <a:lnTo>
                      <a:pt x="66" y="97"/>
                    </a:lnTo>
                    <a:lnTo>
                      <a:pt x="49" y="99"/>
                    </a:lnTo>
                    <a:lnTo>
                      <a:pt x="33" y="98"/>
                    </a:lnTo>
                    <a:lnTo>
                      <a:pt x="16" y="9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0" name="Freeform 274"/>
              <p:cNvSpPr>
                <a:spLocks/>
              </p:cNvSpPr>
              <p:nvPr/>
            </p:nvSpPr>
            <p:spPr bwMode="auto">
              <a:xfrm>
                <a:off x="7219950" y="2741613"/>
                <a:ext cx="153988" cy="1079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3"/>
                  </a:cxn>
                  <a:cxn ang="0">
                    <a:pos x="18" y="10"/>
                  </a:cxn>
                  <a:cxn ang="0">
                    <a:pos x="40" y="20"/>
                  </a:cxn>
                  <a:cxn ang="0">
                    <a:pos x="65" y="33"/>
                  </a:cxn>
                  <a:cxn ang="0">
                    <a:pos x="94" y="45"/>
                  </a:cxn>
                  <a:cxn ang="0">
                    <a:pos x="128" y="55"/>
                  </a:cxn>
                  <a:cxn ang="0">
                    <a:pos x="161" y="64"/>
                  </a:cxn>
                  <a:cxn ang="0">
                    <a:pos x="194" y="68"/>
                  </a:cxn>
                  <a:cxn ang="0">
                    <a:pos x="190" y="67"/>
                  </a:cxn>
                  <a:cxn ang="0">
                    <a:pos x="182" y="64"/>
                  </a:cxn>
                  <a:cxn ang="0">
                    <a:pos x="167" y="60"/>
                  </a:cxn>
                  <a:cxn ang="0">
                    <a:pos x="147" y="53"/>
                  </a:cxn>
                  <a:cxn ang="0">
                    <a:pos x="120" y="44"/>
                  </a:cxn>
                  <a:cxn ang="0">
                    <a:pos x="87" y="32"/>
                  </a:cxn>
                  <a:cxn ang="0">
                    <a:pos x="45" y="17"/>
                  </a:cxn>
                  <a:cxn ang="0">
                    <a:pos x="0" y="0"/>
                  </a:cxn>
                </a:cxnLst>
                <a:rect l="0" t="0" r="r" b="b"/>
                <a:pathLst>
                  <a:path w="194" h="68">
                    <a:moveTo>
                      <a:pt x="0" y="0"/>
                    </a:moveTo>
                    <a:lnTo>
                      <a:pt x="4" y="3"/>
                    </a:lnTo>
                    <a:lnTo>
                      <a:pt x="18" y="10"/>
                    </a:lnTo>
                    <a:lnTo>
                      <a:pt x="40" y="20"/>
                    </a:lnTo>
                    <a:lnTo>
                      <a:pt x="65" y="33"/>
                    </a:lnTo>
                    <a:lnTo>
                      <a:pt x="94" y="45"/>
                    </a:lnTo>
                    <a:lnTo>
                      <a:pt x="128" y="55"/>
                    </a:lnTo>
                    <a:lnTo>
                      <a:pt x="161" y="64"/>
                    </a:lnTo>
                    <a:lnTo>
                      <a:pt x="194" y="68"/>
                    </a:lnTo>
                    <a:lnTo>
                      <a:pt x="190" y="67"/>
                    </a:lnTo>
                    <a:lnTo>
                      <a:pt x="182" y="64"/>
                    </a:lnTo>
                    <a:lnTo>
                      <a:pt x="167" y="60"/>
                    </a:lnTo>
                    <a:lnTo>
                      <a:pt x="147" y="53"/>
                    </a:lnTo>
                    <a:lnTo>
                      <a:pt x="120" y="44"/>
                    </a:lnTo>
                    <a:lnTo>
                      <a:pt x="87" y="32"/>
                    </a:lnTo>
                    <a:lnTo>
                      <a:pt x="45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1" name="Freeform 275"/>
              <p:cNvSpPr>
                <a:spLocks/>
              </p:cNvSpPr>
              <p:nvPr/>
            </p:nvSpPr>
            <p:spPr bwMode="auto">
              <a:xfrm>
                <a:off x="7175500" y="2801938"/>
                <a:ext cx="195263" cy="777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3" y="7"/>
                  </a:cxn>
                  <a:cxn ang="0">
                    <a:pos x="33" y="15"/>
                  </a:cxn>
                  <a:cxn ang="0">
                    <a:pos x="58" y="23"/>
                  </a:cxn>
                  <a:cxn ang="0">
                    <a:pos x="92" y="32"/>
                  </a:cxn>
                  <a:cxn ang="0">
                    <a:pos x="135" y="40"/>
                  </a:cxn>
                  <a:cxn ang="0">
                    <a:pos x="186" y="46"/>
                  </a:cxn>
                  <a:cxn ang="0">
                    <a:pos x="246" y="49"/>
                  </a:cxn>
                  <a:cxn ang="0">
                    <a:pos x="240" y="49"/>
                  </a:cxn>
                  <a:cxn ang="0">
                    <a:pos x="227" y="47"/>
                  </a:cxn>
                  <a:cxn ang="0">
                    <a:pos x="203" y="45"/>
                  </a:cxn>
                  <a:cxn ang="0">
                    <a:pos x="174" y="41"/>
                  </a:cxn>
                  <a:cxn ang="0">
                    <a:pos x="137" y="34"/>
                  </a:cxn>
                  <a:cxn ang="0">
                    <a:pos x="94" y="26"/>
                  </a:cxn>
                  <a:cxn ang="0">
                    <a:pos x="49" y="14"/>
                  </a:cxn>
                  <a:cxn ang="0">
                    <a:pos x="0" y="0"/>
                  </a:cxn>
                </a:cxnLst>
                <a:rect l="0" t="0" r="r" b="b"/>
                <a:pathLst>
                  <a:path w="246" h="49">
                    <a:moveTo>
                      <a:pt x="0" y="0"/>
                    </a:moveTo>
                    <a:lnTo>
                      <a:pt x="4" y="2"/>
                    </a:lnTo>
                    <a:lnTo>
                      <a:pt x="13" y="7"/>
                    </a:lnTo>
                    <a:lnTo>
                      <a:pt x="33" y="15"/>
                    </a:lnTo>
                    <a:lnTo>
                      <a:pt x="58" y="23"/>
                    </a:lnTo>
                    <a:lnTo>
                      <a:pt x="92" y="32"/>
                    </a:lnTo>
                    <a:lnTo>
                      <a:pt x="135" y="40"/>
                    </a:lnTo>
                    <a:lnTo>
                      <a:pt x="186" y="46"/>
                    </a:lnTo>
                    <a:lnTo>
                      <a:pt x="246" y="49"/>
                    </a:lnTo>
                    <a:lnTo>
                      <a:pt x="240" y="49"/>
                    </a:lnTo>
                    <a:lnTo>
                      <a:pt x="227" y="47"/>
                    </a:lnTo>
                    <a:lnTo>
                      <a:pt x="203" y="45"/>
                    </a:lnTo>
                    <a:lnTo>
                      <a:pt x="174" y="41"/>
                    </a:lnTo>
                    <a:lnTo>
                      <a:pt x="137" y="34"/>
                    </a:lnTo>
                    <a:lnTo>
                      <a:pt x="94" y="26"/>
                    </a:lnTo>
                    <a:lnTo>
                      <a:pt x="49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2" name="Freeform 276"/>
              <p:cNvSpPr>
                <a:spLocks/>
              </p:cNvSpPr>
              <p:nvPr/>
            </p:nvSpPr>
            <p:spPr bwMode="auto">
              <a:xfrm>
                <a:off x="7361238" y="2671763"/>
                <a:ext cx="52388" cy="76200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9" y="1"/>
                  </a:cxn>
                  <a:cxn ang="0">
                    <a:pos x="1" y="3"/>
                  </a:cxn>
                  <a:cxn ang="0">
                    <a:pos x="0" y="9"/>
                  </a:cxn>
                  <a:cxn ang="0">
                    <a:pos x="17" y="19"/>
                  </a:cxn>
                  <a:cxn ang="0">
                    <a:pos x="23" y="22"/>
                  </a:cxn>
                  <a:cxn ang="0">
                    <a:pos x="37" y="30"/>
                  </a:cxn>
                  <a:cxn ang="0">
                    <a:pos x="52" y="40"/>
                  </a:cxn>
                  <a:cxn ang="0">
                    <a:pos x="64" y="48"/>
                  </a:cxn>
                  <a:cxn ang="0">
                    <a:pos x="60" y="44"/>
                  </a:cxn>
                  <a:cxn ang="0">
                    <a:pos x="50" y="34"/>
                  </a:cxn>
                  <a:cxn ang="0">
                    <a:pos x="35" y="21"/>
                  </a:cxn>
                  <a:cxn ang="0">
                    <a:pos x="19" y="11"/>
                  </a:cxn>
                  <a:cxn ang="0">
                    <a:pos x="17" y="10"/>
                  </a:cxn>
                  <a:cxn ang="0">
                    <a:pos x="11" y="6"/>
                  </a:cxn>
                  <a:cxn ang="0">
                    <a:pos x="9" y="3"/>
                  </a:cxn>
                  <a:cxn ang="0">
                    <a:pos x="15" y="0"/>
                  </a:cxn>
                </a:cxnLst>
                <a:rect l="0" t="0" r="r" b="b"/>
                <a:pathLst>
                  <a:path w="64" h="48">
                    <a:moveTo>
                      <a:pt x="15" y="0"/>
                    </a:moveTo>
                    <a:lnTo>
                      <a:pt x="9" y="1"/>
                    </a:lnTo>
                    <a:lnTo>
                      <a:pt x="1" y="3"/>
                    </a:lnTo>
                    <a:lnTo>
                      <a:pt x="0" y="9"/>
                    </a:lnTo>
                    <a:lnTo>
                      <a:pt x="17" y="19"/>
                    </a:lnTo>
                    <a:lnTo>
                      <a:pt x="23" y="22"/>
                    </a:lnTo>
                    <a:lnTo>
                      <a:pt x="37" y="30"/>
                    </a:lnTo>
                    <a:lnTo>
                      <a:pt x="52" y="40"/>
                    </a:lnTo>
                    <a:lnTo>
                      <a:pt x="64" y="48"/>
                    </a:lnTo>
                    <a:lnTo>
                      <a:pt x="60" y="44"/>
                    </a:lnTo>
                    <a:lnTo>
                      <a:pt x="50" y="34"/>
                    </a:lnTo>
                    <a:lnTo>
                      <a:pt x="35" y="21"/>
                    </a:lnTo>
                    <a:lnTo>
                      <a:pt x="19" y="11"/>
                    </a:lnTo>
                    <a:lnTo>
                      <a:pt x="17" y="10"/>
                    </a:lnTo>
                    <a:lnTo>
                      <a:pt x="11" y="6"/>
                    </a:lnTo>
                    <a:lnTo>
                      <a:pt x="9" y="3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3" name="Freeform 277"/>
              <p:cNvSpPr>
                <a:spLocks/>
              </p:cNvSpPr>
              <p:nvPr/>
            </p:nvSpPr>
            <p:spPr bwMode="auto">
              <a:xfrm>
                <a:off x="7367588" y="2754313"/>
                <a:ext cx="44450" cy="39688"/>
              </a:xfrm>
              <a:custGeom>
                <a:avLst/>
                <a:gdLst/>
                <a:ahLst/>
                <a:cxnLst>
                  <a:cxn ang="0">
                    <a:pos x="55" y="1"/>
                  </a:cxn>
                  <a:cxn ang="0">
                    <a:pos x="51" y="1"/>
                  </a:cxn>
                  <a:cxn ang="0">
                    <a:pos x="41" y="0"/>
                  </a:cxn>
                  <a:cxn ang="0">
                    <a:pos x="30" y="0"/>
                  </a:cxn>
                  <a:cxn ang="0">
                    <a:pos x="18" y="1"/>
                  </a:cxn>
                  <a:cxn ang="0">
                    <a:pos x="6" y="4"/>
                  </a:cxn>
                  <a:cxn ang="0">
                    <a:pos x="0" y="8"/>
                  </a:cxn>
                  <a:cxn ang="0">
                    <a:pos x="2" y="14"/>
                  </a:cxn>
                  <a:cxn ang="0">
                    <a:pos x="12" y="25"/>
                  </a:cxn>
                  <a:cxn ang="0">
                    <a:pos x="14" y="22"/>
                  </a:cxn>
                  <a:cxn ang="0">
                    <a:pos x="22" y="14"/>
                  </a:cxn>
                  <a:cxn ang="0">
                    <a:pos x="36" y="6"/>
                  </a:cxn>
                  <a:cxn ang="0">
                    <a:pos x="55" y="1"/>
                  </a:cxn>
                </a:cxnLst>
                <a:rect l="0" t="0" r="r" b="b"/>
                <a:pathLst>
                  <a:path w="55" h="25">
                    <a:moveTo>
                      <a:pt x="55" y="1"/>
                    </a:moveTo>
                    <a:lnTo>
                      <a:pt x="51" y="1"/>
                    </a:lnTo>
                    <a:lnTo>
                      <a:pt x="41" y="0"/>
                    </a:lnTo>
                    <a:lnTo>
                      <a:pt x="30" y="0"/>
                    </a:lnTo>
                    <a:lnTo>
                      <a:pt x="18" y="1"/>
                    </a:lnTo>
                    <a:lnTo>
                      <a:pt x="6" y="4"/>
                    </a:lnTo>
                    <a:lnTo>
                      <a:pt x="0" y="8"/>
                    </a:lnTo>
                    <a:lnTo>
                      <a:pt x="2" y="14"/>
                    </a:lnTo>
                    <a:lnTo>
                      <a:pt x="12" y="25"/>
                    </a:lnTo>
                    <a:lnTo>
                      <a:pt x="14" y="22"/>
                    </a:lnTo>
                    <a:lnTo>
                      <a:pt x="22" y="14"/>
                    </a:lnTo>
                    <a:lnTo>
                      <a:pt x="36" y="6"/>
                    </a:lnTo>
                    <a:lnTo>
                      <a:pt x="55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4" name="Freeform 278"/>
              <p:cNvSpPr>
                <a:spLocks/>
              </p:cNvSpPr>
              <p:nvPr/>
            </p:nvSpPr>
            <p:spPr bwMode="auto">
              <a:xfrm>
                <a:off x="7291388" y="2679700"/>
                <a:ext cx="53975" cy="17463"/>
              </a:xfrm>
              <a:custGeom>
                <a:avLst/>
                <a:gdLst/>
                <a:ahLst/>
                <a:cxnLst>
                  <a:cxn ang="0">
                    <a:pos x="69" y="2"/>
                  </a:cxn>
                  <a:cxn ang="0">
                    <a:pos x="63" y="11"/>
                  </a:cxn>
                  <a:cxn ang="0">
                    <a:pos x="0" y="0"/>
                  </a:cxn>
                  <a:cxn ang="0">
                    <a:pos x="69" y="2"/>
                  </a:cxn>
                </a:cxnLst>
                <a:rect l="0" t="0" r="r" b="b"/>
                <a:pathLst>
                  <a:path w="69" h="11">
                    <a:moveTo>
                      <a:pt x="69" y="2"/>
                    </a:moveTo>
                    <a:lnTo>
                      <a:pt x="63" y="11"/>
                    </a:lnTo>
                    <a:lnTo>
                      <a:pt x="0" y="0"/>
                    </a:lnTo>
                    <a:lnTo>
                      <a:pt x="69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5" name="Freeform 279"/>
              <p:cNvSpPr>
                <a:spLocks/>
              </p:cNvSpPr>
              <p:nvPr/>
            </p:nvSpPr>
            <p:spPr bwMode="auto">
              <a:xfrm>
                <a:off x="7346950" y="2803525"/>
                <a:ext cx="30163" cy="12700"/>
              </a:xfrm>
              <a:custGeom>
                <a:avLst/>
                <a:gdLst/>
                <a:ahLst/>
                <a:cxnLst>
                  <a:cxn ang="0">
                    <a:pos x="35" y="7"/>
                  </a:cxn>
                  <a:cxn ang="0">
                    <a:pos x="0" y="8"/>
                  </a:cxn>
                  <a:cxn ang="0">
                    <a:pos x="8" y="5"/>
                  </a:cxn>
                  <a:cxn ang="0">
                    <a:pos x="23" y="1"/>
                  </a:cxn>
                  <a:cxn ang="0">
                    <a:pos x="37" y="0"/>
                  </a:cxn>
                  <a:cxn ang="0">
                    <a:pos x="35" y="7"/>
                  </a:cxn>
                </a:cxnLst>
                <a:rect l="0" t="0" r="r" b="b"/>
                <a:pathLst>
                  <a:path w="37" h="8">
                    <a:moveTo>
                      <a:pt x="35" y="7"/>
                    </a:moveTo>
                    <a:lnTo>
                      <a:pt x="0" y="8"/>
                    </a:lnTo>
                    <a:lnTo>
                      <a:pt x="8" y="5"/>
                    </a:lnTo>
                    <a:lnTo>
                      <a:pt x="23" y="1"/>
                    </a:lnTo>
                    <a:lnTo>
                      <a:pt x="37" y="0"/>
                    </a:lnTo>
                    <a:lnTo>
                      <a:pt x="35" y="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6" name="Freeform 280"/>
              <p:cNvSpPr>
                <a:spLocks/>
              </p:cNvSpPr>
              <p:nvPr/>
            </p:nvSpPr>
            <p:spPr bwMode="auto">
              <a:xfrm>
                <a:off x="7173913" y="2817813"/>
                <a:ext cx="123825" cy="74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2" y="7"/>
                  </a:cxn>
                  <a:cxn ang="0">
                    <a:pos x="8" y="14"/>
                  </a:cxn>
                  <a:cxn ang="0">
                    <a:pos x="17" y="23"/>
                  </a:cxn>
                  <a:cxn ang="0">
                    <a:pos x="37" y="31"/>
                  </a:cxn>
                  <a:cxn ang="0">
                    <a:pos x="64" y="39"/>
                  </a:cxn>
                  <a:cxn ang="0">
                    <a:pos x="103" y="44"/>
                  </a:cxn>
                  <a:cxn ang="0">
                    <a:pos x="156" y="47"/>
                  </a:cxn>
                  <a:cxn ang="0">
                    <a:pos x="150" y="46"/>
                  </a:cxn>
                  <a:cxn ang="0">
                    <a:pos x="135" y="45"/>
                  </a:cxn>
                  <a:cxn ang="0">
                    <a:pos x="113" y="41"/>
                  </a:cxn>
                  <a:cxn ang="0">
                    <a:pos x="88" y="37"/>
                  </a:cxn>
                  <a:cxn ang="0">
                    <a:pos x="60" y="30"/>
                  </a:cxn>
                  <a:cxn ang="0">
                    <a:pos x="35" y="22"/>
                  </a:cxn>
                  <a:cxn ang="0">
                    <a:pos x="13" y="12"/>
                  </a:cxn>
                  <a:cxn ang="0">
                    <a:pos x="0" y="0"/>
                  </a:cxn>
                </a:cxnLst>
                <a:rect l="0" t="0" r="r" b="b"/>
                <a:pathLst>
                  <a:path w="156" h="47">
                    <a:moveTo>
                      <a:pt x="0" y="0"/>
                    </a:moveTo>
                    <a:lnTo>
                      <a:pt x="0" y="2"/>
                    </a:lnTo>
                    <a:lnTo>
                      <a:pt x="2" y="7"/>
                    </a:lnTo>
                    <a:lnTo>
                      <a:pt x="8" y="14"/>
                    </a:lnTo>
                    <a:lnTo>
                      <a:pt x="17" y="23"/>
                    </a:lnTo>
                    <a:lnTo>
                      <a:pt x="37" y="31"/>
                    </a:lnTo>
                    <a:lnTo>
                      <a:pt x="64" y="39"/>
                    </a:lnTo>
                    <a:lnTo>
                      <a:pt x="103" y="44"/>
                    </a:lnTo>
                    <a:lnTo>
                      <a:pt x="156" y="47"/>
                    </a:lnTo>
                    <a:lnTo>
                      <a:pt x="150" y="46"/>
                    </a:lnTo>
                    <a:lnTo>
                      <a:pt x="135" y="45"/>
                    </a:lnTo>
                    <a:lnTo>
                      <a:pt x="113" y="41"/>
                    </a:lnTo>
                    <a:lnTo>
                      <a:pt x="88" y="37"/>
                    </a:lnTo>
                    <a:lnTo>
                      <a:pt x="60" y="30"/>
                    </a:lnTo>
                    <a:lnTo>
                      <a:pt x="35" y="22"/>
                    </a:lnTo>
                    <a:lnTo>
                      <a:pt x="13" y="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7" name="Freeform 281"/>
              <p:cNvSpPr>
                <a:spLocks/>
              </p:cNvSpPr>
              <p:nvPr/>
            </p:nvSpPr>
            <p:spPr bwMode="auto">
              <a:xfrm>
                <a:off x="7337425" y="2708275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1"/>
                  </a:cxn>
                  <a:cxn ang="0">
                    <a:pos x="20" y="7"/>
                  </a:cxn>
                  <a:cxn ang="0">
                    <a:pos x="24" y="21"/>
                  </a:cxn>
                  <a:cxn ang="0">
                    <a:pos x="8" y="45"/>
                  </a:cxn>
                  <a:cxn ang="0">
                    <a:pos x="10" y="39"/>
                  </a:cxn>
                  <a:cxn ang="0">
                    <a:pos x="14" y="25"/>
                  </a:cxn>
                  <a:cxn ang="0">
                    <a:pos x="12" y="10"/>
                  </a:cxn>
                  <a:cxn ang="0">
                    <a:pos x="0" y="0"/>
                  </a:cxn>
                </a:cxnLst>
                <a:rect l="0" t="0" r="r" b="b"/>
                <a:pathLst>
                  <a:path w="24" h="45">
                    <a:moveTo>
                      <a:pt x="0" y="0"/>
                    </a:moveTo>
                    <a:lnTo>
                      <a:pt x="8" y="1"/>
                    </a:lnTo>
                    <a:lnTo>
                      <a:pt x="20" y="7"/>
                    </a:lnTo>
                    <a:lnTo>
                      <a:pt x="24" y="21"/>
                    </a:lnTo>
                    <a:lnTo>
                      <a:pt x="8" y="45"/>
                    </a:lnTo>
                    <a:lnTo>
                      <a:pt x="10" y="39"/>
                    </a:lnTo>
                    <a:lnTo>
                      <a:pt x="14" y="25"/>
                    </a:lnTo>
                    <a:lnTo>
                      <a:pt x="12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A3C4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8" name="Freeform 282"/>
              <p:cNvSpPr>
                <a:spLocks/>
              </p:cNvSpPr>
              <p:nvPr/>
            </p:nvSpPr>
            <p:spPr bwMode="auto">
              <a:xfrm>
                <a:off x="7069138" y="2840038"/>
                <a:ext cx="212725" cy="144463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62" y="1"/>
                  </a:cxn>
                  <a:cxn ang="0">
                    <a:pos x="82" y="5"/>
                  </a:cxn>
                  <a:cxn ang="0">
                    <a:pos x="109" y="10"/>
                  </a:cxn>
                  <a:cxn ang="0">
                    <a:pos x="142" y="17"/>
                  </a:cxn>
                  <a:cxn ang="0">
                    <a:pos x="178" y="25"/>
                  </a:cxn>
                  <a:cxn ang="0">
                    <a:pos x="211" y="34"/>
                  </a:cxn>
                  <a:cxn ang="0">
                    <a:pos x="238" y="44"/>
                  </a:cxn>
                  <a:cxn ang="0">
                    <a:pos x="258" y="54"/>
                  </a:cxn>
                  <a:cxn ang="0">
                    <a:pos x="256" y="58"/>
                  </a:cxn>
                  <a:cxn ang="0">
                    <a:pos x="256" y="68"/>
                  </a:cxn>
                  <a:cxn ang="0">
                    <a:pos x="258" y="80"/>
                  </a:cxn>
                  <a:cxn ang="0">
                    <a:pos x="268" y="91"/>
                  </a:cxn>
                  <a:cxn ang="0">
                    <a:pos x="260" y="91"/>
                  </a:cxn>
                  <a:cxn ang="0">
                    <a:pos x="240" y="90"/>
                  </a:cxn>
                  <a:cxn ang="0">
                    <a:pos x="211" y="89"/>
                  </a:cxn>
                  <a:cxn ang="0">
                    <a:pos x="176" y="86"/>
                  </a:cxn>
                  <a:cxn ang="0">
                    <a:pos x="133" y="81"/>
                  </a:cxn>
                  <a:cxn ang="0">
                    <a:pos x="88" y="73"/>
                  </a:cxn>
                  <a:cxn ang="0">
                    <a:pos x="43" y="62"/>
                  </a:cxn>
                  <a:cxn ang="0">
                    <a:pos x="0" y="48"/>
                  </a:cxn>
                  <a:cxn ang="0">
                    <a:pos x="2" y="46"/>
                  </a:cxn>
                  <a:cxn ang="0">
                    <a:pos x="9" y="41"/>
                  </a:cxn>
                  <a:cxn ang="0">
                    <a:pos x="21" y="34"/>
                  </a:cxn>
                  <a:cxn ang="0">
                    <a:pos x="33" y="26"/>
                  </a:cxn>
                  <a:cxn ang="0">
                    <a:pos x="43" y="18"/>
                  </a:cxn>
                  <a:cxn ang="0">
                    <a:pos x="52" y="11"/>
                  </a:cxn>
                  <a:cxn ang="0">
                    <a:pos x="56" y="4"/>
                  </a:cxn>
                  <a:cxn ang="0">
                    <a:pos x="54" y="0"/>
                  </a:cxn>
                </a:cxnLst>
                <a:rect l="0" t="0" r="r" b="b"/>
                <a:pathLst>
                  <a:path w="268" h="91">
                    <a:moveTo>
                      <a:pt x="54" y="0"/>
                    </a:moveTo>
                    <a:lnTo>
                      <a:pt x="62" y="1"/>
                    </a:lnTo>
                    <a:lnTo>
                      <a:pt x="82" y="5"/>
                    </a:lnTo>
                    <a:lnTo>
                      <a:pt x="109" y="10"/>
                    </a:lnTo>
                    <a:lnTo>
                      <a:pt x="142" y="17"/>
                    </a:lnTo>
                    <a:lnTo>
                      <a:pt x="178" y="25"/>
                    </a:lnTo>
                    <a:lnTo>
                      <a:pt x="211" y="34"/>
                    </a:lnTo>
                    <a:lnTo>
                      <a:pt x="238" y="44"/>
                    </a:lnTo>
                    <a:lnTo>
                      <a:pt x="258" y="54"/>
                    </a:lnTo>
                    <a:lnTo>
                      <a:pt x="256" y="58"/>
                    </a:lnTo>
                    <a:lnTo>
                      <a:pt x="256" y="68"/>
                    </a:lnTo>
                    <a:lnTo>
                      <a:pt x="258" y="80"/>
                    </a:lnTo>
                    <a:lnTo>
                      <a:pt x="268" y="91"/>
                    </a:lnTo>
                    <a:lnTo>
                      <a:pt x="260" y="91"/>
                    </a:lnTo>
                    <a:lnTo>
                      <a:pt x="240" y="90"/>
                    </a:lnTo>
                    <a:lnTo>
                      <a:pt x="211" y="89"/>
                    </a:lnTo>
                    <a:lnTo>
                      <a:pt x="176" y="86"/>
                    </a:lnTo>
                    <a:lnTo>
                      <a:pt x="133" y="81"/>
                    </a:lnTo>
                    <a:lnTo>
                      <a:pt x="88" y="73"/>
                    </a:lnTo>
                    <a:lnTo>
                      <a:pt x="43" y="62"/>
                    </a:lnTo>
                    <a:lnTo>
                      <a:pt x="0" y="48"/>
                    </a:lnTo>
                    <a:lnTo>
                      <a:pt x="2" y="46"/>
                    </a:lnTo>
                    <a:lnTo>
                      <a:pt x="9" y="41"/>
                    </a:lnTo>
                    <a:lnTo>
                      <a:pt x="21" y="34"/>
                    </a:lnTo>
                    <a:lnTo>
                      <a:pt x="33" y="26"/>
                    </a:lnTo>
                    <a:lnTo>
                      <a:pt x="43" y="18"/>
                    </a:lnTo>
                    <a:lnTo>
                      <a:pt x="52" y="11"/>
                    </a:lnTo>
                    <a:lnTo>
                      <a:pt x="56" y="4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9" name="Freeform 283"/>
              <p:cNvSpPr>
                <a:spLocks/>
              </p:cNvSpPr>
              <p:nvPr/>
            </p:nvSpPr>
            <p:spPr bwMode="auto">
              <a:xfrm>
                <a:off x="7296150" y="2916238"/>
                <a:ext cx="33338" cy="77788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0" y="16"/>
                  </a:cxn>
                  <a:cxn ang="0">
                    <a:pos x="0" y="25"/>
                  </a:cxn>
                  <a:cxn ang="0">
                    <a:pos x="4" y="37"/>
                  </a:cxn>
                  <a:cxn ang="0">
                    <a:pos x="14" y="49"/>
                  </a:cxn>
                  <a:cxn ang="0">
                    <a:pos x="20" y="45"/>
                  </a:cxn>
                  <a:cxn ang="0">
                    <a:pos x="34" y="35"/>
                  </a:cxn>
                  <a:cxn ang="0">
                    <a:pos x="41" y="20"/>
                  </a:cxn>
                  <a:cxn ang="0">
                    <a:pos x="36" y="0"/>
                  </a:cxn>
                  <a:cxn ang="0">
                    <a:pos x="34" y="1"/>
                  </a:cxn>
                  <a:cxn ang="0">
                    <a:pos x="28" y="4"/>
                  </a:cxn>
                  <a:cxn ang="0">
                    <a:pos x="16" y="8"/>
                  </a:cxn>
                  <a:cxn ang="0">
                    <a:pos x="0" y="12"/>
                  </a:cxn>
                </a:cxnLst>
                <a:rect l="0" t="0" r="r" b="b"/>
                <a:pathLst>
                  <a:path w="41" h="49">
                    <a:moveTo>
                      <a:pt x="0" y="12"/>
                    </a:moveTo>
                    <a:lnTo>
                      <a:pt x="0" y="16"/>
                    </a:lnTo>
                    <a:lnTo>
                      <a:pt x="0" y="25"/>
                    </a:lnTo>
                    <a:lnTo>
                      <a:pt x="4" y="37"/>
                    </a:lnTo>
                    <a:lnTo>
                      <a:pt x="14" y="49"/>
                    </a:lnTo>
                    <a:lnTo>
                      <a:pt x="20" y="45"/>
                    </a:lnTo>
                    <a:lnTo>
                      <a:pt x="34" y="35"/>
                    </a:lnTo>
                    <a:lnTo>
                      <a:pt x="41" y="20"/>
                    </a:lnTo>
                    <a:lnTo>
                      <a:pt x="36" y="0"/>
                    </a:lnTo>
                    <a:lnTo>
                      <a:pt x="34" y="1"/>
                    </a:lnTo>
                    <a:lnTo>
                      <a:pt x="28" y="4"/>
                    </a:lnTo>
                    <a:lnTo>
                      <a:pt x="16" y="8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0" name="Freeform 284"/>
              <p:cNvSpPr>
                <a:spLocks/>
              </p:cNvSpPr>
              <p:nvPr/>
            </p:nvSpPr>
            <p:spPr bwMode="auto">
              <a:xfrm>
                <a:off x="6892925" y="2916238"/>
                <a:ext cx="163513" cy="63500"/>
              </a:xfrm>
              <a:custGeom>
                <a:avLst/>
                <a:gdLst/>
                <a:ahLst/>
                <a:cxnLst>
                  <a:cxn ang="0">
                    <a:pos x="205" y="0"/>
                  </a:cxn>
                  <a:cxn ang="0">
                    <a:pos x="195" y="0"/>
                  </a:cxn>
                  <a:cxn ang="0">
                    <a:pos x="168" y="0"/>
                  </a:cxn>
                  <a:cxn ang="0">
                    <a:pos x="131" y="1"/>
                  </a:cxn>
                  <a:cxn ang="0">
                    <a:pos x="90" y="3"/>
                  </a:cxn>
                  <a:cxn ang="0">
                    <a:pos x="48" y="7"/>
                  </a:cxn>
                  <a:cxn ang="0">
                    <a:pos x="17" y="14"/>
                  </a:cxn>
                  <a:cxn ang="0">
                    <a:pos x="0" y="25"/>
                  </a:cxn>
                  <a:cxn ang="0">
                    <a:pos x="1" y="40"/>
                  </a:cxn>
                  <a:cxn ang="0">
                    <a:pos x="1" y="39"/>
                  </a:cxn>
                  <a:cxn ang="0">
                    <a:pos x="3" y="35"/>
                  </a:cxn>
                  <a:cxn ang="0">
                    <a:pos x="9" y="30"/>
                  </a:cxn>
                  <a:cxn ang="0">
                    <a:pos x="23" y="23"/>
                  </a:cxn>
                  <a:cxn ang="0">
                    <a:pos x="47" y="17"/>
                  </a:cxn>
                  <a:cxn ang="0">
                    <a:pos x="84" y="10"/>
                  </a:cxn>
                  <a:cxn ang="0">
                    <a:pos x="135" y="4"/>
                  </a:cxn>
                  <a:cxn ang="0">
                    <a:pos x="205" y="0"/>
                  </a:cxn>
                </a:cxnLst>
                <a:rect l="0" t="0" r="r" b="b"/>
                <a:pathLst>
                  <a:path w="205" h="40">
                    <a:moveTo>
                      <a:pt x="205" y="0"/>
                    </a:moveTo>
                    <a:lnTo>
                      <a:pt x="195" y="0"/>
                    </a:lnTo>
                    <a:lnTo>
                      <a:pt x="168" y="0"/>
                    </a:lnTo>
                    <a:lnTo>
                      <a:pt x="131" y="1"/>
                    </a:lnTo>
                    <a:lnTo>
                      <a:pt x="90" y="3"/>
                    </a:lnTo>
                    <a:lnTo>
                      <a:pt x="48" y="7"/>
                    </a:lnTo>
                    <a:lnTo>
                      <a:pt x="17" y="14"/>
                    </a:lnTo>
                    <a:lnTo>
                      <a:pt x="0" y="25"/>
                    </a:lnTo>
                    <a:lnTo>
                      <a:pt x="1" y="40"/>
                    </a:lnTo>
                    <a:lnTo>
                      <a:pt x="1" y="39"/>
                    </a:lnTo>
                    <a:lnTo>
                      <a:pt x="3" y="35"/>
                    </a:lnTo>
                    <a:lnTo>
                      <a:pt x="9" y="30"/>
                    </a:lnTo>
                    <a:lnTo>
                      <a:pt x="23" y="23"/>
                    </a:lnTo>
                    <a:lnTo>
                      <a:pt x="47" y="17"/>
                    </a:lnTo>
                    <a:lnTo>
                      <a:pt x="84" y="10"/>
                    </a:lnTo>
                    <a:lnTo>
                      <a:pt x="135" y="4"/>
                    </a:lnTo>
                    <a:lnTo>
                      <a:pt x="20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1" name="Freeform 285"/>
              <p:cNvSpPr>
                <a:spLocks/>
              </p:cNvSpPr>
              <p:nvPr/>
            </p:nvSpPr>
            <p:spPr bwMode="auto">
              <a:xfrm>
                <a:off x="6904038" y="2932113"/>
                <a:ext cx="180975" cy="87313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6" y="38"/>
                  </a:cxn>
                  <a:cxn ang="0">
                    <a:pos x="22" y="41"/>
                  </a:cxn>
                  <a:cxn ang="0">
                    <a:pos x="39" y="47"/>
                  </a:cxn>
                  <a:cxn ang="0">
                    <a:pos x="55" y="55"/>
                  </a:cxn>
                  <a:cxn ang="0">
                    <a:pos x="59" y="53"/>
                  </a:cxn>
                  <a:cxn ang="0">
                    <a:pos x="73" y="47"/>
                  </a:cxn>
                  <a:cxn ang="0">
                    <a:pos x="92" y="40"/>
                  </a:cxn>
                  <a:cxn ang="0">
                    <a:pos x="116" y="31"/>
                  </a:cxn>
                  <a:cxn ang="0">
                    <a:pos x="143" y="22"/>
                  </a:cxn>
                  <a:cxn ang="0">
                    <a:pos x="172" y="14"/>
                  </a:cxn>
                  <a:cxn ang="0">
                    <a:pos x="202" y="9"/>
                  </a:cxn>
                  <a:cxn ang="0">
                    <a:pos x="229" y="8"/>
                  </a:cxn>
                  <a:cxn ang="0">
                    <a:pos x="225" y="7"/>
                  </a:cxn>
                  <a:cxn ang="0">
                    <a:pos x="215" y="4"/>
                  </a:cxn>
                  <a:cxn ang="0">
                    <a:pos x="200" y="1"/>
                  </a:cxn>
                  <a:cxn ang="0">
                    <a:pos x="182" y="0"/>
                  </a:cxn>
                  <a:cxn ang="0">
                    <a:pos x="174" y="0"/>
                  </a:cxn>
                  <a:cxn ang="0">
                    <a:pos x="153" y="0"/>
                  </a:cxn>
                  <a:cxn ang="0">
                    <a:pos x="124" y="1"/>
                  </a:cxn>
                  <a:cxn ang="0">
                    <a:pos x="88" y="3"/>
                  </a:cxn>
                  <a:cxn ang="0">
                    <a:pos x="55" y="8"/>
                  </a:cxn>
                  <a:cxn ang="0">
                    <a:pos x="26" y="14"/>
                  </a:cxn>
                  <a:cxn ang="0">
                    <a:pos x="6" y="24"/>
                  </a:cxn>
                  <a:cxn ang="0">
                    <a:pos x="0" y="37"/>
                  </a:cxn>
                </a:cxnLst>
                <a:rect l="0" t="0" r="r" b="b"/>
                <a:pathLst>
                  <a:path w="229" h="55">
                    <a:moveTo>
                      <a:pt x="0" y="37"/>
                    </a:moveTo>
                    <a:lnTo>
                      <a:pt x="6" y="38"/>
                    </a:lnTo>
                    <a:lnTo>
                      <a:pt x="22" y="41"/>
                    </a:lnTo>
                    <a:lnTo>
                      <a:pt x="39" y="47"/>
                    </a:lnTo>
                    <a:lnTo>
                      <a:pt x="55" y="55"/>
                    </a:lnTo>
                    <a:lnTo>
                      <a:pt x="59" y="53"/>
                    </a:lnTo>
                    <a:lnTo>
                      <a:pt x="73" y="47"/>
                    </a:lnTo>
                    <a:lnTo>
                      <a:pt x="92" y="40"/>
                    </a:lnTo>
                    <a:lnTo>
                      <a:pt x="116" y="31"/>
                    </a:lnTo>
                    <a:lnTo>
                      <a:pt x="143" y="22"/>
                    </a:lnTo>
                    <a:lnTo>
                      <a:pt x="172" y="14"/>
                    </a:lnTo>
                    <a:lnTo>
                      <a:pt x="202" y="9"/>
                    </a:lnTo>
                    <a:lnTo>
                      <a:pt x="229" y="8"/>
                    </a:lnTo>
                    <a:lnTo>
                      <a:pt x="225" y="7"/>
                    </a:lnTo>
                    <a:lnTo>
                      <a:pt x="215" y="4"/>
                    </a:lnTo>
                    <a:lnTo>
                      <a:pt x="200" y="1"/>
                    </a:lnTo>
                    <a:lnTo>
                      <a:pt x="182" y="0"/>
                    </a:lnTo>
                    <a:lnTo>
                      <a:pt x="174" y="0"/>
                    </a:lnTo>
                    <a:lnTo>
                      <a:pt x="153" y="0"/>
                    </a:lnTo>
                    <a:lnTo>
                      <a:pt x="124" y="1"/>
                    </a:lnTo>
                    <a:lnTo>
                      <a:pt x="88" y="3"/>
                    </a:lnTo>
                    <a:lnTo>
                      <a:pt x="55" y="8"/>
                    </a:lnTo>
                    <a:lnTo>
                      <a:pt x="26" y="14"/>
                    </a:lnTo>
                    <a:lnTo>
                      <a:pt x="6" y="24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2" name="Freeform 286"/>
              <p:cNvSpPr>
                <a:spLocks/>
              </p:cNvSpPr>
              <p:nvPr/>
            </p:nvSpPr>
            <p:spPr bwMode="auto">
              <a:xfrm>
                <a:off x="7131050" y="2798763"/>
                <a:ext cx="17463" cy="6508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14" y="4"/>
                  </a:cxn>
                  <a:cxn ang="0">
                    <a:pos x="12" y="14"/>
                  </a:cxn>
                  <a:cxn ang="0">
                    <a:pos x="8" y="27"/>
                  </a:cxn>
                  <a:cxn ang="0">
                    <a:pos x="0" y="41"/>
                  </a:cxn>
                  <a:cxn ang="0">
                    <a:pos x="6" y="38"/>
                  </a:cxn>
                  <a:cxn ang="0">
                    <a:pos x="16" y="28"/>
                  </a:cxn>
                  <a:cxn ang="0">
                    <a:pos x="21" y="15"/>
                  </a:cxn>
                  <a:cxn ang="0">
                    <a:pos x="14" y="0"/>
                  </a:cxn>
                </a:cxnLst>
                <a:rect l="0" t="0" r="r" b="b"/>
                <a:pathLst>
                  <a:path w="21" h="41">
                    <a:moveTo>
                      <a:pt x="14" y="0"/>
                    </a:moveTo>
                    <a:lnTo>
                      <a:pt x="14" y="4"/>
                    </a:lnTo>
                    <a:lnTo>
                      <a:pt x="12" y="14"/>
                    </a:lnTo>
                    <a:lnTo>
                      <a:pt x="8" y="27"/>
                    </a:lnTo>
                    <a:lnTo>
                      <a:pt x="0" y="41"/>
                    </a:lnTo>
                    <a:lnTo>
                      <a:pt x="6" y="38"/>
                    </a:lnTo>
                    <a:lnTo>
                      <a:pt x="16" y="28"/>
                    </a:lnTo>
                    <a:lnTo>
                      <a:pt x="21" y="1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3" name="Freeform 287"/>
              <p:cNvSpPr>
                <a:spLocks/>
              </p:cNvSpPr>
              <p:nvPr/>
            </p:nvSpPr>
            <p:spPr bwMode="auto">
              <a:xfrm>
                <a:off x="7324725" y="2879725"/>
                <a:ext cx="46038" cy="20638"/>
              </a:xfrm>
              <a:custGeom>
                <a:avLst/>
                <a:gdLst/>
                <a:ahLst/>
                <a:cxnLst>
                  <a:cxn ang="0">
                    <a:pos x="0" y="9"/>
                  </a:cxn>
                  <a:cxn ang="0">
                    <a:pos x="7" y="9"/>
                  </a:cxn>
                  <a:cxn ang="0">
                    <a:pos x="27" y="9"/>
                  </a:cxn>
                  <a:cxn ang="0">
                    <a:pos x="47" y="7"/>
                  </a:cxn>
                  <a:cxn ang="0">
                    <a:pos x="54" y="0"/>
                  </a:cxn>
                  <a:cxn ang="0">
                    <a:pos x="56" y="1"/>
                  </a:cxn>
                  <a:cxn ang="0">
                    <a:pos x="58" y="3"/>
                  </a:cxn>
                  <a:cxn ang="0">
                    <a:pos x="58" y="7"/>
                  </a:cxn>
                  <a:cxn ang="0">
                    <a:pos x="58" y="10"/>
                  </a:cxn>
                  <a:cxn ang="0">
                    <a:pos x="52" y="12"/>
                  </a:cxn>
                  <a:cxn ang="0">
                    <a:pos x="43" y="13"/>
                  </a:cxn>
                  <a:cxn ang="0">
                    <a:pos x="25" y="13"/>
                  </a:cxn>
                  <a:cxn ang="0">
                    <a:pos x="0" y="9"/>
                  </a:cxn>
                </a:cxnLst>
                <a:rect l="0" t="0" r="r" b="b"/>
                <a:pathLst>
                  <a:path w="58" h="13">
                    <a:moveTo>
                      <a:pt x="0" y="9"/>
                    </a:moveTo>
                    <a:lnTo>
                      <a:pt x="7" y="9"/>
                    </a:lnTo>
                    <a:lnTo>
                      <a:pt x="27" y="9"/>
                    </a:lnTo>
                    <a:lnTo>
                      <a:pt x="47" y="7"/>
                    </a:lnTo>
                    <a:lnTo>
                      <a:pt x="54" y="0"/>
                    </a:lnTo>
                    <a:lnTo>
                      <a:pt x="56" y="1"/>
                    </a:lnTo>
                    <a:lnTo>
                      <a:pt x="58" y="3"/>
                    </a:lnTo>
                    <a:lnTo>
                      <a:pt x="58" y="7"/>
                    </a:lnTo>
                    <a:lnTo>
                      <a:pt x="58" y="10"/>
                    </a:lnTo>
                    <a:lnTo>
                      <a:pt x="52" y="12"/>
                    </a:lnTo>
                    <a:lnTo>
                      <a:pt x="43" y="13"/>
                    </a:lnTo>
                    <a:lnTo>
                      <a:pt x="25" y="13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4" name="Freeform 288"/>
              <p:cNvSpPr>
                <a:spLocks/>
              </p:cNvSpPr>
              <p:nvPr/>
            </p:nvSpPr>
            <p:spPr bwMode="auto">
              <a:xfrm>
                <a:off x="6769100" y="2990850"/>
                <a:ext cx="104775" cy="369888"/>
              </a:xfrm>
              <a:custGeom>
                <a:avLst/>
                <a:gdLst/>
                <a:ahLst/>
                <a:cxnLst>
                  <a:cxn ang="0">
                    <a:pos x="131" y="0"/>
                  </a:cxn>
                  <a:cxn ang="0">
                    <a:pos x="121" y="5"/>
                  </a:cxn>
                  <a:cxn ang="0">
                    <a:pos x="98" y="18"/>
                  </a:cxn>
                  <a:cxn ang="0">
                    <a:pos x="66" y="41"/>
                  </a:cxn>
                  <a:cxn ang="0">
                    <a:pos x="35" y="69"/>
                  </a:cxn>
                  <a:cxn ang="0">
                    <a:pos x="12" y="104"/>
                  </a:cxn>
                  <a:cxn ang="0">
                    <a:pos x="0" y="143"/>
                  </a:cxn>
                  <a:cxn ang="0">
                    <a:pos x="10" y="187"/>
                  </a:cxn>
                  <a:cxn ang="0">
                    <a:pos x="45" y="233"/>
                  </a:cxn>
                  <a:cxn ang="0">
                    <a:pos x="41" y="228"/>
                  </a:cxn>
                  <a:cxn ang="0">
                    <a:pos x="33" y="214"/>
                  </a:cxn>
                  <a:cxn ang="0">
                    <a:pos x="25" y="192"/>
                  </a:cxn>
                  <a:cxn ang="0">
                    <a:pos x="21" y="162"/>
                  </a:cxn>
                  <a:cxn ang="0">
                    <a:pos x="25" y="128"/>
                  </a:cxn>
                  <a:cxn ang="0">
                    <a:pos x="43" y="88"/>
                  </a:cxn>
                  <a:cxn ang="0">
                    <a:pos x="76" y="46"/>
                  </a:cxn>
                  <a:cxn ang="0">
                    <a:pos x="131" y="0"/>
                  </a:cxn>
                </a:cxnLst>
                <a:rect l="0" t="0" r="r" b="b"/>
                <a:pathLst>
                  <a:path w="131" h="233">
                    <a:moveTo>
                      <a:pt x="131" y="0"/>
                    </a:moveTo>
                    <a:lnTo>
                      <a:pt x="121" y="5"/>
                    </a:lnTo>
                    <a:lnTo>
                      <a:pt x="98" y="18"/>
                    </a:lnTo>
                    <a:lnTo>
                      <a:pt x="66" y="41"/>
                    </a:lnTo>
                    <a:lnTo>
                      <a:pt x="35" y="69"/>
                    </a:lnTo>
                    <a:lnTo>
                      <a:pt x="12" y="104"/>
                    </a:lnTo>
                    <a:lnTo>
                      <a:pt x="0" y="143"/>
                    </a:lnTo>
                    <a:lnTo>
                      <a:pt x="10" y="187"/>
                    </a:lnTo>
                    <a:lnTo>
                      <a:pt x="45" y="233"/>
                    </a:lnTo>
                    <a:lnTo>
                      <a:pt x="41" y="228"/>
                    </a:lnTo>
                    <a:lnTo>
                      <a:pt x="33" y="214"/>
                    </a:lnTo>
                    <a:lnTo>
                      <a:pt x="25" y="192"/>
                    </a:lnTo>
                    <a:lnTo>
                      <a:pt x="21" y="162"/>
                    </a:lnTo>
                    <a:lnTo>
                      <a:pt x="25" y="128"/>
                    </a:lnTo>
                    <a:lnTo>
                      <a:pt x="43" y="88"/>
                    </a:lnTo>
                    <a:lnTo>
                      <a:pt x="76" y="46"/>
                    </a:lnTo>
                    <a:lnTo>
                      <a:pt x="13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5" name="Freeform 289"/>
              <p:cNvSpPr>
                <a:spLocks/>
              </p:cNvSpPr>
              <p:nvPr/>
            </p:nvSpPr>
            <p:spPr bwMode="auto">
              <a:xfrm>
                <a:off x="7378700" y="2995613"/>
                <a:ext cx="101600" cy="5778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20" y="5"/>
                  </a:cxn>
                  <a:cxn ang="0">
                    <a:pos x="37" y="12"/>
                  </a:cxn>
                  <a:cxn ang="0">
                    <a:pos x="59" y="24"/>
                  </a:cxn>
                  <a:cxn ang="0">
                    <a:pos x="80" y="38"/>
                  </a:cxn>
                  <a:cxn ang="0">
                    <a:pos x="96" y="55"/>
                  </a:cxn>
                  <a:cxn ang="0">
                    <a:pos x="108" y="77"/>
                  </a:cxn>
                  <a:cxn ang="0">
                    <a:pos x="108" y="105"/>
                  </a:cxn>
                  <a:cxn ang="0">
                    <a:pos x="106" y="112"/>
                  </a:cxn>
                  <a:cxn ang="0">
                    <a:pos x="102" y="129"/>
                  </a:cxn>
                  <a:cxn ang="0">
                    <a:pos x="102" y="153"/>
                  </a:cxn>
                  <a:cxn ang="0">
                    <a:pos x="108" y="180"/>
                  </a:cxn>
                  <a:cxn ang="0">
                    <a:pos x="110" y="186"/>
                  </a:cxn>
                  <a:cxn ang="0">
                    <a:pos x="112" y="203"/>
                  </a:cxn>
                  <a:cxn ang="0">
                    <a:pos x="114" y="228"/>
                  </a:cxn>
                  <a:cxn ang="0">
                    <a:pos x="112" y="258"/>
                  </a:cxn>
                  <a:cxn ang="0">
                    <a:pos x="106" y="289"/>
                  </a:cxn>
                  <a:cxn ang="0">
                    <a:pos x="92" y="319"/>
                  </a:cxn>
                  <a:cxn ang="0">
                    <a:pos x="69" y="346"/>
                  </a:cxn>
                  <a:cxn ang="0">
                    <a:pos x="35" y="364"/>
                  </a:cxn>
                  <a:cxn ang="0">
                    <a:pos x="41" y="363"/>
                  </a:cxn>
                  <a:cxn ang="0">
                    <a:pos x="53" y="360"/>
                  </a:cxn>
                  <a:cxn ang="0">
                    <a:pos x="70" y="353"/>
                  </a:cxn>
                  <a:cxn ang="0">
                    <a:pos x="90" y="338"/>
                  </a:cxn>
                  <a:cxn ang="0">
                    <a:pos x="108" y="314"/>
                  </a:cxn>
                  <a:cxn ang="0">
                    <a:pos x="121" y="279"/>
                  </a:cxn>
                  <a:cxn ang="0">
                    <a:pos x="127" y="229"/>
                  </a:cxn>
                  <a:cxn ang="0">
                    <a:pos x="121" y="164"/>
                  </a:cxn>
                  <a:cxn ang="0">
                    <a:pos x="123" y="157"/>
                  </a:cxn>
                  <a:cxn ang="0">
                    <a:pos x="125" y="139"/>
                  </a:cxn>
                  <a:cxn ang="0">
                    <a:pos x="127" y="114"/>
                  </a:cxn>
                  <a:cxn ang="0">
                    <a:pos x="123" y="83"/>
                  </a:cxn>
                  <a:cxn ang="0">
                    <a:pos x="112" y="54"/>
                  </a:cxn>
                  <a:cxn ang="0">
                    <a:pos x="88" y="28"/>
                  </a:cxn>
                  <a:cxn ang="0">
                    <a:pos x="53" y="8"/>
                  </a:cxn>
                  <a:cxn ang="0">
                    <a:pos x="0" y="0"/>
                  </a:cxn>
                </a:cxnLst>
                <a:rect l="0" t="0" r="r" b="b"/>
                <a:pathLst>
                  <a:path w="127" h="364">
                    <a:moveTo>
                      <a:pt x="0" y="0"/>
                    </a:moveTo>
                    <a:lnTo>
                      <a:pt x="6" y="1"/>
                    </a:lnTo>
                    <a:lnTo>
                      <a:pt x="20" y="5"/>
                    </a:lnTo>
                    <a:lnTo>
                      <a:pt x="37" y="12"/>
                    </a:lnTo>
                    <a:lnTo>
                      <a:pt x="59" y="24"/>
                    </a:lnTo>
                    <a:lnTo>
                      <a:pt x="80" y="38"/>
                    </a:lnTo>
                    <a:lnTo>
                      <a:pt x="96" y="55"/>
                    </a:lnTo>
                    <a:lnTo>
                      <a:pt x="108" y="77"/>
                    </a:lnTo>
                    <a:lnTo>
                      <a:pt x="108" y="105"/>
                    </a:lnTo>
                    <a:lnTo>
                      <a:pt x="106" y="112"/>
                    </a:lnTo>
                    <a:lnTo>
                      <a:pt x="102" y="129"/>
                    </a:lnTo>
                    <a:lnTo>
                      <a:pt x="102" y="153"/>
                    </a:lnTo>
                    <a:lnTo>
                      <a:pt x="108" y="180"/>
                    </a:lnTo>
                    <a:lnTo>
                      <a:pt x="110" y="186"/>
                    </a:lnTo>
                    <a:lnTo>
                      <a:pt x="112" y="203"/>
                    </a:lnTo>
                    <a:lnTo>
                      <a:pt x="114" y="228"/>
                    </a:lnTo>
                    <a:lnTo>
                      <a:pt x="112" y="258"/>
                    </a:lnTo>
                    <a:lnTo>
                      <a:pt x="106" y="289"/>
                    </a:lnTo>
                    <a:lnTo>
                      <a:pt x="92" y="319"/>
                    </a:lnTo>
                    <a:lnTo>
                      <a:pt x="69" y="346"/>
                    </a:lnTo>
                    <a:lnTo>
                      <a:pt x="35" y="364"/>
                    </a:lnTo>
                    <a:lnTo>
                      <a:pt x="41" y="363"/>
                    </a:lnTo>
                    <a:lnTo>
                      <a:pt x="53" y="360"/>
                    </a:lnTo>
                    <a:lnTo>
                      <a:pt x="70" y="353"/>
                    </a:lnTo>
                    <a:lnTo>
                      <a:pt x="90" y="338"/>
                    </a:lnTo>
                    <a:lnTo>
                      <a:pt x="108" y="314"/>
                    </a:lnTo>
                    <a:lnTo>
                      <a:pt x="121" y="279"/>
                    </a:lnTo>
                    <a:lnTo>
                      <a:pt x="127" y="229"/>
                    </a:lnTo>
                    <a:lnTo>
                      <a:pt x="121" y="164"/>
                    </a:lnTo>
                    <a:lnTo>
                      <a:pt x="123" y="157"/>
                    </a:lnTo>
                    <a:lnTo>
                      <a:pt x="125" y="139"/>
                    </a:lnTo>
                    <a:lnTo>
                      <a:pt x="127" y="114"/>
                    </a:lnTo>
                    <a:lnTo>
                      <a:pt x="123" y="83"/>
                    </a:lnTo>
                    <a:lnTo>
                      <a:pt x="112" y="54"/>
                    </a:lnTo>
                    <a:lnTo>
                      <a:pt x="88" y="28"/>
                    </a:lnTo>
                    <a:lnTo>
                      <a:pt x="53" y="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6" name="Freeform 290"/>
              <p:cNvSpPr>
                <a:spLocks/>
              </p:cNvSpPr>
              <p:nvPr/>
            </p:nvSpPr>
            <p:spPr bwMode="auto">
              <a:xfrm>
                <a:off x="6989763" y="3059113"/>
                <a:ext cx="66675" cy="328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2"/>
                  </a:cxn>
                  <a:cxn ang="0">
                    <a:pos x="19" y="10"/>
                  </a:cxn>
                  <a:cxn ang="0">
                    <a:pos x="37" y="24"/>
                  </a:cxn>
                  <a:cxn ang="0">
                    <a:pos x="57" y="45"/>
                  </a:cxn>
                  <a:cxn ang="0">
                    <a:pos x="72" y="73"/>
                  </a:cxn>
                  <a:cxn ang="0">
                    <a:pos x="82" y="109"/>
                  </a:cxn>
                  <a:cxn ang="0">
                    <a:pos x="80" y="154"/>
                  </a:cxn>
                  <a:cxn ang="0">
                    <a:pos x="66" y="207"/>
                  </a:cxn>
                  <a:cxn ang="0">
                    <a:pos x="68" y="201"/>
                  </a:cxn>
                  <a:cxn ang="0">
                    <a:pos x="68" y="186"/>
                  </a:cxn>
                  <a:cxn ang="0">
                    <a:pos x="70" y="162"/>
                  </a:cxn>
                  <a:cxn ang="0">
                    <a:pos x="68" y="132"/>
                  </a:cxn>
                  <a:cxn ang="0">
                    <a:pos x="62" y="100"/>
                  </a:cxn>
                  <a:cxn ang="0">
                    <a:pos x="51" y="66"/>
                  </a:cxn>
                  <a:cxn ang="0">
                    <a:pos x="29" y="31"/>
                  </a:cxn>
                  <a:cxn ang="0">
                    <a:pos x="0" y="0"/>
                  </a:cxn>
                </a:cxnLst>
                <a:rect l="0" t="0" r="r" b="b"/>
                <a:pathLst>
                  <a:path w="82" h="207">
                    <a:moveTo>
                      <a:pt x="0" y="0"/>
                    </a:moveTo>
                    <a:lnTo>
                      <a:pt x="6" y="2"/>
                    </a:lnTo>
                    <a:lnTo>
                      <a:pt x="19" y="10"/>
                    </a:lnTo>
                    <a:lnTo>
                      <a:pt x="37" y="24"/>
                    </a:lnTo>
                    <a:lnTo>
                      <a:pt x="57" y="45"/>
                    </a:lnTo>
                    <a:lnTo>
                      <a:pt x="72" y="73"/>
                    </a:lnTo>
                    <a:lnTo>
                      <a:pt x="82" y="109"/>
                    </a:lnTo>
                    <a:lnTo>
                      <a:pt x="80" y="154"/>
                    </a:lnTo>
                    <a:lnTo>
                      <a:pt x="66" y="207"/>
                    </a:lnTo>
                    <a:lnTo>
                      <a:pt x="68" y="201"/>
                    </a:lnTo>
                    <a:lnTo>
                      <a:pt x="68" y="186"/>
                    </a:lnTo>
                    <a:lnTo>
                      <a:pt x="70" y="162"/>
                    </a:lnTo>
                    <a:lnTo>
                      <a:pt x="68" y="132"/>
                    </a:lnTo>
                    <a:lnTo>
                      <a:pt x="62" y="100"/>
                    </a:lnTo>
                    <a:lnTo>
                      <a:pt x="51" y="66"/>
                    </a:lnTo>
                    <a:lnTo>
                      <a:pt x="29" y="3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7" name="Freeform 291"/>
              <p:cNvSpPr>
                <a:spLocks/>
              </p:cNvSpPr>
              <p:nvPr/>
            </p:nvSpPr>
            <p:spPr bwMode="auto">
              <a:xfrm>
                <a:off x="6775450" y="3409950"/>
                <a:ext cx="66675" cy="344488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3"/>
                  </a:cxn>
                  <a:cxn ang="0">
                    <a:pos x="6" y="11"/>
                  </a:cxn>
                  <a:cxn ang="0">
                    <a:pos x="2" y="25"/>
                  </a:cxn>
                  <a:cxn ang="0">
                    <a:pos x="0" y="44"/>
                  </a:cxn>
                  <a:cxn ang="0">
                    <a:pos x="2" y="67"/>
                  </a:cxn>
                  <a:cxn ang="0">
                    <a:pos x="12" y="96"/>
                  </a:cxn>
                  <a:cxn ang="0">
                    <a:pos x="27" y="128"/>
                  </a:cxn>
                  <a:cxn ang="0">
                    <a:pos x="55" y="165"/>
                  </a:cxn>
                  <a:cxn ang="0">
                    <a:pos x="58" y="169"/>
                  </a:cxn>
                  <a:cxn ang="0">
                    <a:pos x="68" y="180"/>
                  </a:cxn>
                  <a:cxn ang="0">
                    <a:pos x="74" y="197"/>
                  </a:cxn>
                  <a:cxn ang="0">
                    <a:pos x="70" y="217"/>
                  </a:cxn>
                  <a:cxn ang="0">
                    <a:pos x="76" y="213"/>
                  </a:cxn>
                  <a:cxn ang="0">
                    <a:pos x="84" y="201"/>
                  </a:cxn>
                  <a:cxn ang="0">
                    <a:pos x="80" y="176"/>
                  </a:cxn>
                  <a:cxn ang="0">
                    <a:pos x="55" y="136"/>
                  </a:cxn>
                  <a:cxn ang="0">
                    <a:pos x="53" y="132"/>
                  </a:cxn>
                  <a:cxn ang="0">
                    <a:pos x="45" y="123"/>
                  </a:cxn>
                  <a:cxn ang="0">
                    <a:pos x="35" y="108"/>
                  </a:cxn>
                  <a:cxn ang="0">
                    <a:pos x="25" y="89"/>
                  </a:cxn>
                  <a:cxn ang="0">
                    <a:pos x="17" y="67"/>
                  </a:cxn>
                  <a:cxn ang="0">
                    <a:pos x="10" y="44"/>
                  </a:cxn>
                  <a:cxn ang="0">
                    <a:pos x="8" y="22"/>
                  </a:cxn>
                  <a:cxn ang="0">
                    <a:pos x="12" y="0"/>
                  </a:cxn>
                </a:cxnLst>
                <a:rect l="0" t="0" r="r" b="b"/>
                <a:pathLst>
                  <a:path w="84" h="217">
                    <a:moveTo>
                      <a:pt x="12" y="0"/>
                    </a:moveTo>
                    <a:lnTo>
                      <a:pt x="10" y="3"/>
                    </a:lnTo>
                    <a:lnTo>
                      <a:pt x="6" y="11"/>
                    </a:lnTo>
                    <a:lnTo>
                      <a:pt x="2" y="25"/>
                    </a:lnTo>
                    <a:lnTo>
                      <a:pt x="0" y="44"/>
                    </a:lnTo>
                    <a:lnTo>
                      <a:pt x="2" y="67"/>
                    </a:lnTo>
                    <a:lnTo>
                      <a:pt x="12" y="96"/>
                    </a:lnTo>
                    <a:lnTo>
                      <a:pt x="27" y="128"/>
                    </a:lnTo>
                    <a:lnTo>
                      <a:pt x="55" y="165"/>
                    </a:lnTo>
                    <a:lnTo>
                      <a:pt x="58" y="169"/>
                    </a:lnTo>
                    <a:lnTo>
                      <a:pt x="68" y="180"/>
                    </a:lnTo>
                    <a:lnTo>
                      <a:pt x="74" y="197"/>
                    </a:lnTo>
                    <a:lnTo>
                      <a:pt x="70" y="217"/>
                    </a:lnTo>
                    <a:lnTo>
                      <a:pt x="76" y="213"/>
                    </a:lnTo>
                    <a:lnTo>
                      <a:pt x="84" y="201"/>
                    </a:lnTo>
                    <a:lnTo>
                      <a:pt x="80" y="176"/>
                    </a:lnTo>
                    <a:lnTo>
                      <a:pt x="55" y="136"/>
                    </a:lnTo>
                    <a:lnTo>
                      <a:pt x="53" y="132"/>
                    </a:lnTo>
                    <a:lnTo>
                      <a:pt x="45" y="123"/>
                    </a:lnTo>
                    <a:lnTo>
                      <a:pt x="35" y="108"/>
                    </a:lnTo>
                    <a:lnTo>
                      <a:pt x="25" y="89"/>
                    </a:lnTo>
                    <a:lnTo>
                      <a:pt x="17" y="67"/>
                    </a:lnTo>
                    <a:lnTo>
                      <a:pt x="10" y="44"/>
                    </a:lnTo>
                    <a:lnTo>
                      <a:pt x="8" y="22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8" name="Freeform 292"/>
              <p:cNvSpPr>
                <a:spLocks/>
              </p:cNvSpPr>
              <p:nvPr/>
            </p:nvSpPr>
            <p:spPr bwMode="auto">
              <a:xfrm>
                <a:off x="6831013" y="3754438"/>
                <a:ext cx="127000" cy="3524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0"/>
                  </a:cxn>
                  <a:cxn ang="0">
                    <a:pos x="10" y="0"/>
                  </a:cxn>
                  <a:cxn ang="0">
                    <a:pos x="18" y="2"/>
                  </a:cxn>
                  <a:cxn ang="0">
                    <a:pos x="30" y="6"/>
                  </a:cxn>
                  <a:cxn ang="0">
                    <a:pos x="39" y="15"/>
                  </a:cxn>
                  <a:cxn ang="0">
                    <a:pos x="49" y="27"/>
                  </a:cxn>
                  <a:cxn ang="0">
                    <a:pos x="55" y="44"/>
                  </a:cxn>
                  <a:cxn ang="0">
                    <a:pos x="59" y="68"/>
                  </a:cxn>
                  <a:cxn ang="0">
                    <a:pos x="61" y="72"/>
                  </a:cxn>
                  <a:cxn ang="0">
                    <a:pos x="65" y="83"/>
                  </a:cxn>
                  <a:cxn ang="0">
                    <a:pos x="73" y="101"/>
                  </a:cxn>
                  <a:cxn ang="0">
                    <a:pos x="84" y="122"/>
                  </a:cxn>
                  <a:cxn ang="0">
                    <a:pos x="98" y="147"/>
                  </a:cxn>
                  <a:cxn ang="0">
                    <a:pos x="116" y="173"/>
                  </a:cxn>
                  <a:cxn ang="0">
                    <a:pos x="137" y="198"/>
                  </a:cxn>
                  <a:cxn ang="0">
                    <a:pos x="161" y="222"/>
                  </a:cxn>
                  <a:cxn ang="0">
                    <a:pos x="157" y="220"/>
                  </a:cxn>
                  <a:cxn ang="0">
                    <a:pos x="147" y="212"/>
                  </a:cxn>
                  <a:cxn ang="0">
                    <a:pos x="131" y="200"/>
                  </a:cxn>
                  <a:cxn ang="0">
                    <a:pos x="114" y="183"/>
                  </a:cxn>
                  <a:cxn ang="0">
                    <a:pos x="92" y="160"/>
                  </a:cxn>
                  <a:cxn ang="0">
                    <a:pos x="73" y="133"/>
                  </a:cxn>
                  <a:cxn ang="0">
                    <a:pos x="53" y="100"/>
                  </a:cxn>
                  <a:cxn ang="0">
                    <a:pos x="35" y="61"/>
                  </a:cxn>
                  <a:cxn ang="0">
                    <a:pos x="35" y="54"/>
                  </a:cxn>
                  <a:cxn ang="0">
                    <a:pos x="35" y="37"/>
                  </a:cxn>
                  <a:cxn ang="0">
                    <a:pos x="26" y="17"/>
                  </a:cxn>
                  <a:cxn ang="0">
                    <a:pos x="0" y="0"/>
                  </a:cxn>
                </a:cxnLst>
                <a:rect l="0" t="0" r="r" b="b"/>
                <a:pathLst>
                  <a:path w="161" h="222">
                    <a:moveTo>
                      <a:pt x="0" y="0"/>
                    </a:moveTo>
                    <a:lnTo>
                      <a:pt x="2" y="0"/>
                    </a:lnTo>
                    <a:lnTo>
                      <a:pt x="10" y="0"/>
                    </a:lnTo>
                    <a:lnTo>
                      <a:pt x="18" y="2"/>
                    </a:lnTo>
                    <a:lnTo>
                      <a:pt x="30" y="6"/>
                    </a:lnTo>
                    <a:lnTo>
                      <a:pt x="39" y="15"/>
                    </a:lnTo>
                    <a:lnTo>
                      <a:pt x="49" y="27"/>
                    </a:lnTo>
                    <a:lnTo>
                      <a:pt x="55" y="44"/>
                    </a:lnTo>
                    <a:lnTo>
                      <a:pt x="59" y="68"/>
                    </a:lnTo>
                    <a:lnTo>
                      <a:pt x="61" y="72"/>
                    </a:lnTo>
                    <a:lnTo>
                      <a:pt x="65" y="83"/>
                    </a:lnTo>
                    <a:lnTo>
                      <a:pt x="73" y="101"/>
                    </a:lnTo>
                    <a:lnTo>
                      <a:pt x="84" y="122"/>
                    </a:lnTo>
                    <a:lnTo>
                      <a:pt x="98" y="147"/>
                    </a:lnTo>
                    <a:lnTo>
                      <a:pt x="116" y="173"/>
                    </a:lnTo>
                    <a:lnTo>
                      <a:pt x="137" y="198"/>
                    </a:lnTo>
                    <a:lnTo>
                      <a:pt x="161" y="222"/>
                    </a:lnTo>
                    <a:lnTo>
                      <a:pt x="157" y="220"/>
                    </a:lnTo>
                    <a:lnTo>
                      <a:pt x="147" y="212"/>
                    </a:lnTo>
                    <a:lnTo>
                      <a:pt x="131" y="200"/>
                    </a:lnTo>
                    <a:lnTo>
                      <a:pt x="114" y="183"/>
                    </a:lnTo>
                    <a:lnTo>
                      <a:pt x="92" y="160"/>
                    </a:lnTo>
                    <a:lnTo>
                      <a:pt x="73" y="133"/>
                    </a:lnTo>
                    <a:lnTo>
                      <a:pt x="53" y="100"/>
                    </a:lnTo>
                    <a:lnTo>
                      <a:pt x="35" y="61"/>
                    </a:lnTo>
                    <a:lnTo>
                      <a:pt x="35" y="54"/>
                    </a:lnTo>
                    <a:lnTo>
                      <a:pt x="35" y="37"/>
                    </a:lnTo>
                    <a:lnTo>
                      <a:pt x="26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9" name="Freeform 293"/>
              <p:cNvSpPr>
                <a:spLocks/>
              </p:cNvSpPr>
              <p:nvPr/>
            </p:nvSpPr>
            <p:spPr bwMode="auto">
              <a:xfrm>
                <a:off x="6840538" y="3876675"/>
                <a:ext cx="22225" cy="260350"/>
              </a:xfrm>
              <a:custGeom>
                <a:avLst/>
                <a:gdLst/>
                <a:ahLst/>
                <a:cxnLst>
                  <a:cxn ang="0">
                    <a:pos x="23" y="0"/>
                  </a:cxn>
                  <a:cxn ang="0">
                    <a:pos x="22" y="3"/>
                  </a:cxn>
                  <a:cxn ang="0">
                    <a:pos x="16" y="11"/>
                  </a:cxn>
                  <a:cxn ang="0">
                    <a:pos x="10" y="26"/>
                  </a:cxn>
                  <a:cxn ang="0">
                    <a:pos x="4" y="45"/>
                  </a:cxn>
                  <a:cxn ang="0">
                    <a:pos x="0" y="68"/>
                  </a:cxn>
                  <a:cxn ang="0">
                    <a:pos x="2" y="97"/>
                  </a:cxn>
                  <a:cxn ang="0">
                    <a:pos x="12" y="129"/>
                  </a:cxn>
                  <a:cxn ang="0">
                    <a:pos x="29" y="164"/>
                  </a:cxn>
                  <a:cxn ang="0">
                    <a:pos x="25" y="143"/>
                  </a:cxn>
                  <a:cxn ang="0">
                    <a:pos x="20" y="96"/>
                  </a:cxn>
                  <a:cxn ang="0">
                    <a:pos x="16" y="41"/>
                  </a:cxn>
                  <a:cxn ang="0">
                    <a:pos x="23" y="0"/>
                  </a:cxn>
                </a:cxnLst>
                <a:rect l="0" t="0" r="r" b="b"/>
                <a:pathLst>
                  <a:path w="29" h="164">
                    <a:moveTo>
                      <a:pt x="23" y="0"/>
                    </a:moveTo>
                    <a:lnTo>
                      <a:pt x="22" y="3"/>
                    </a:lnTo>
                    <a:lnTo>
                      <a:pt x="16" y="11"/>
                    </a:lnTo>
                    <a:lnTo>
                      <a:pt x="10" y="26"/>
                    </a:lnTo>
                    <a:lnTo>
                      <a:pt x="4" y="45"/>
                    </a:lnTo>
                    <a:lnTo>
                      <a:pt x="0" y="68"/>
                    </a:lnTo>
                    <a:lnTo>
                      <a:pt x="2" y="97"/>
                    </a:lnTo>
                    <a:lnTo>
                      <a:pt x="12" y="129"/>
                    </a:lnTo>
                    <a:lnTo>
                      <a:pt x="29" y="164"/>
                    </a:lnTo>
                    <a:lnTo>
                      <a:pt x="25" y="143"/>
                    </a:lnTo>
                    <a:lnTo>
                      <a:pt x="20" y="96"/>
                    </a:lnTo>
                    <a:lnTo>
                      <a:pt x="16" y="41"/>
                    </a:lnTo>
                    <a:lnTo>
                      <a:pt x="2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0" name="Freeform 294"/>
              <p:cNvSpPr>
                <a:spLocks/>
              </p:cNvSpPr>
              <p:nvPr/>
            </p:nvSpPr>
            <p:spPr bwMode="auto">
              <a:xfrm>
                <a:off x="7281863" y="3019425"/>
                <a:ext cx="57150" cy="441325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4" y="3"/>
                  </a:cxn>
                  <a:cxn ang="0">
                    <a:pos x="0" y="12"/>
                  </a:cxn>
                  <a:cxn ang="0">
                    <a:pos x="0" y="27"/>
                  </a:cxn>
                  <a:cxn ang="0">
                    <a:pos x="15" y="50"/>
                  </a:cxn>
                  <a:cxn ang="0">
                    <a:pos x="19" y="56"/>
                  </a:cxn>
                  <a:cxn ang="0">
                    <a:pos x="25" y="72"/>
                  </a:cxn>
                  <a:cxn ang="0">
                    <a:pos x="35" y="98"/>
                  </a:cxn>
                  <a:cxn ang="0">
                    <a:pos x="45" y="129"/>
                  </a:cxn>
                  <a:cxn ang="0">
                    <a:pos x="51" y="165"/>
                  </a:cxn>
                  <a:cxn ang="0">
                    <a:pos x="53" y="203"/>
                  </a:cxn>
                  <a:cxn ang="0">
                    <a:pos x="47" y="242"/>
                  </a:cxn>
                  <a:cxn ang="0">
                    <a:pos x="29" y="278"/>
                  </a:cxn>
                  <a:cxn ang="0">
                    <a:pos x="33" y="275"/>
                  </a:cxn>
                  <a:cxn ang="0">
                    <a:pos x="43" y="265"/>
                  </a:cxn>
                  <a:cxn ang="0">
                    <a:pos x="53" y="248"/>
                  </a:cxn>
                  <a:cxn ang="0">
                    <a:pos x="64" y="223"/>
                  </a:cxn>
                  <a:cxn ang="0">
                    <a:pos x="70" y="191"/>
                  </a:cxn>
                  <a:cxn ang="0">
                    <a:pos x="68" y="151"/>
                  </a:cxn>
                  <a:cxn ang="0">
                    <a:pos x="54" y="103"/>
                  </a:cxn>
                  <a:cxn ang="0">
                    <a:pos x="29" y="45"/>
                  </a:cxn>
                  <a:cxn ang="0">
                    <a:pos x="23" y="40"/>
                  </a:cxn>
                  <a:cxn ang="0">
                    <a:pos x="13" y="27"/>
                  </a:cxn>
                  <a:cxn ang="0">
                    <a:pos x="6" y="13"/>
                  </a:cxn>
                  <a:cxn ang="0">
                    <a:pos x="6" y="0"/>
                  </a:cxn>
                </a:cxnLst>
                <a:rect l="0" t="0" r="r" b="b"/>
                <a:pathLst>
                  <a:path w="70" h="278">
                    <a:moveTo>
                      <a:pt x="6" y="0"/>
                    </a:moveTo>
                    <a:lnTo>
                      <a:pt x="4" y="3"/>
                    </a:lnTo>
                    <a:lnTo>
                      <a:pt x="0" y="12"/>
                    </a:lnTo>
                    <a:lnTo>
                      <a:pt x="0" y="27"/>
                    </a:lnTo>
                    <a:lnTo>
                      <a:pt x="15" y="50"/>
                    </a:lnTo>
                    <a:lnTo>
                      <a:pt x="19" y="56"/>
                    </a:lnTo>
                    <a:lnTo>
                      <a:pt x="25" y="72"/>
                    </a:lnTo>
                    <a:lnTo>
                      <a:pt x="35" y="98"/>
                    </a:lnTo>
                    <a:lnTo>
                      <a:pt x="45" y="129"/>
                    </a:lnTo>
                    <a:lnTo>
                      <a:pt x="51" y="165"/>
                    </a:lnTo>
                    <a:lnTo>
                      <a:pt x="53" y="203"/>
                    </a:lnTo>
                    <a:lnTo>
                      <a:pt x="47" y="242"/>
                    </a:lnTo>
                    <a:lnTo>
                      <a:pt x="29" y="278"/>
                    </a:lnTo>
                    <a:lnTo>
                      <a:pt x="33" y="275"/>
                    </a:lnTo>
                    <a:lnTo>
                      <a:pt x="43" y="265"/>
                    </a:lnTo>
                    <a:lnTo>
                      <a:pt x="53" y="248"/>
                    </a:lnTo>
                    <a:lnTo>
                      <a:pt x="64" y="223"/>
                    </a:lnTo>
                    <a:lnTo>
                      <a:pt x="70" y="191"/>
                    </a:lnTo>
                    <a:lnTo>
                      <a:pt x="68" y="151"/>
                    </a:lnTo>
                    <a:lnTo>
                      <a:pt x="54" y="103"/>
                    </a:lnTo>
                    <a:lnTo>
                      <a:pt x="29" y="45"/>
                    </a:lnTo>
                    <a:lnTo>
                      <a:pt x="23" y="40"/>
                    </a:lnTo>
                    <a:lnTo>
                      <a:pt x="13" y="27"/>
                    </a:lnTo>
                    <a:lnTo>
                      <a:pt x="6" y="13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1" name="Freeform 295"/>
              <p:cNvSpPr>
                <a:spLocks/>
              </p:cNvSpPr>
              <p:nvPr/>
            </p:nvSpPr>
            <p:spPr bwMode="auto">
              <a:xfrm>
                <a:off x="7073900" y="2909888"/>
                <a:ext cx="204788" cy="93663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3"/>
                  </a:cxn>
                  <a:cxn ang="0">
                    <a:pos x="0" y="9"/>
                  </a:cxn>
                  <a:cxn ang="0">
                    <a:pos x="2" y="19"/>
                  </a:cxn>
                  <a:cxn ang="0">
                    <a:pos x="16" y="30"/>
                  </a:cxn>
                  <a:cxn ang="0">
                    <a:pos x="44" y="41"/>
                  </a:cxn>
                  <a:cxn ang="0">
                    <a:pos x="91" y="51"/>
                  </a:cxn>
                  <a:cxn ang="0">
                    <a:pos x="161" y="57"/>
                  </a:cxn>
                  <a:cxn ang="0">
                    <a:pos x="259" y="59"/>
                  </a:cxn>
                  <a:cxn ang="0">
                    <a:pos x="247" y="58"/>
                  </a:cxn>
                  <a:cxn ang="0">
                    <a:pos x="216" y="56"/>
                  </a:cxn>
                  <a:cxn ang="0">
                    <a:pos x="173" y="52"/>
                  </a:cxn>
                  <a:cxn ang="0">
                    <a:pos x="126" y="46"/>
                  </a:cxn>
                  <a:cxn ang="0">
                    <a:pos x="77" y="38"/>
                  </a:cxn>
                  <a:cxn ang="0">
                    <a:pos x="36" y="28"/>
                  </a:cxn>
                  <a:cxn ang="0">
                    <a:pos x="8" y="15"/>
                  </a:cxn>
                  <a:cxn ang="0">
                    <a:pos x="2" y="0"/>
                  </a:cxn>
                </a:cxnLst>
                <a:rect l="0" t="0" r="r" b="b"/>
                <a:pathLst>
                  <a:path w="259" h="59">
                    <a:moveTo>
                      <a:pt x="2" y="0"/>
                    </a:moveTo>
                    <a:lnTo>
                      <a:pt x="0" y="3"/>
                    </a:lnTo>
                    <a:lnTo>
                      <a:pt x="0" y="9"/>
                    </a:lnTo>
                    <a:lnTo>
                      <a:pt x="2" y="19"/>
                    </a:lnTo>
                    <a:lnTo>
                      <a:pt x="16" y="30"/>
                    </a:lnTo>
                    <a:lnTo>
                      <a:pt x="44" y="41"/>
                    </a:lnTo>
                    <a:lnTo>
                      <a:pt x="91" y="51"/>
                    </a:lnTo>
                    <a:lnTo>
                      <a:pt x="161" y="57"/>
                    </a:lnTo>
                    <a:lnTo>
                      <a:pt x="259" y="59"/>
                    </a:lnTo>
                    <a:lnTo>
                      <a:pt x="247" y="58"/>
                    </a:lnTo>
                    <a:lnTo>
                      <a:pt x="216" y="56"/>
                    </a:lnTo>
                    <a:lnTo>
                      <a:pt x="173" y="52"/>
                    </a:lnTo>
                    <a:lnTo>
                      <a:pt x="126" y="46"/>
                    </a:lnTo>
                    <a:lnTo>
                      <a:pt x="77" y="38"/>
                    </a:lnTo>
                    <a:lnTo>
                      <a:pt x="36" y="28"/>
                    </a:lnTo>
                    <a:lnTo>
                      <a:pt x="8" y="15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2" name="Freeform 296"/>
              <p:cNvSpPr>
                <a:spLocks/>
              </p:cNvSpPr>
              <p:nvPr/>
            </p:nvSpPr>
            <p:spPr bwMode="auto">
              <a:xfrm>
                <a:off x="7292975" y="2901950"/>
                <a:ext cx="30163" cy="30163"/>
              </a:xfrm>
              <a:custGeom>
                <a:avLst/>
                <a:gdLst/>
                <a:ahLst/>
                <a:cxnLst>
                  <a:cxn ang="0">
                    <a:pos x="0" y="19"/>
                  </a:cxn>
                  <a:cxn ang="0">
                    <a:pos x="0" y="17"/>
                  </a:cxn>
                  <a:cxn ang="0">
                    <a:pos x="6" y="13"/>
                  </a:cxn>
                  <a:cxn ang="0">
                    <a:pos x="16" y="7"/>
                  </a:cxn>
                  <a:cxn ang="0">
                    <a:pos x="38" y="0"/>
                  </a:cxn>
                  <a:cxn ang="0">
                    <a:pos x="34" y="4"/>
                  </a:cxn>
                  <a:cxn ang="0">
                    <a:pos x="26" y="10"/>
                  </a:cxn>
                  <a:cxn ang="0">
                    <a:pos x="14" y="16"/>
                  </a:cxn>
                  <a:cxn ang="0">
                    <a:pos x="0" y="19"/>
                  </a:cxn>
                </a:cxnLst>
                <a:rect l="0" t="0" r="r" b="b"/>
                <a:pathLst>
                  <a:path w="38" h="19">
                    <a:moveTo>
                      <a:pt x="0" y="19"/>
                    </a:moveTo>
                    <a:lnTo>
                      <a:pt x="0" y="17"/>
                    </a:lnTo>
                    <a:lnTo>
                      <a:pt x="6" y="13"/>
                    </a:lnTo>
                    <a:lnTo>
                      <a:pt x="16" y="7"/>
                    </a:lnTo>
                    <a:lnTo>
                      <a:pt x="38" y="0"/>
                    </a:lnTo>
                    <a:lnTo>
                      <a:pt x="34" y="4"/>
                    </a:lnTo>
                    <a:lnTo>
                      <a:pt x="26" y="10"/>
                    </a:lnTo>
                    <a:lnTo>
                      <a:pt x="14" y="16"/>
                    </a:lnTo>
                    <a:lnTo>
                      <a:pt x="0" y="1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3" name="Freeform 297"/>
              <p:cNvSpPr>
                <a:spLocks/>
              </p:cNvSpPr>
              <p:nvPr/>
            </p:nvSpPr>
            <p:spPr bwMode="auto">
              <a:xfrm>
                <a:off x="7364413" y="2820988"/>
                <a:ext cx="15875" cy="17463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20" y="2"/>
                  </a:cxn>
                  <a:cxn ang="0">
                    <a:pos x="20" y="7"/>
                  </a:cxn>
                  <a:cxn ang="0">
                    <a:pos x="16" y="11"/>
                  </a:cxn>
                  <a:cxn ang="0">
                    <a:pos x="0" y="10"/>
                  </a:cxn>
                  <a:cxn ang="0">
                    <a:pos x="4" y="9"/>
                  </a:cxn>
                  <a:cxn ang="0">
                    <a:pos x="10" y="7"/>
                  </a:cxn>
                  <a:cxn ang="0">
                    <a:pos x="16" y="4"/>
                  </a:cxn>
                  <a:cxn ang="0">
                    <a:pos x="18" y="0"/>
                  </a:cxn>
                </a:cxnLst>
                <a:rect l="0" t="0" r="r" b="b"/>
                <a:pathLst>
                  <a:path w="20" h="11">
                    <a:moveTo>
                      <a:pt x="18" y="0"/>
                    </a:moveTo>
                    <a:lnTo>
                      <a:pt x="20" y="2"/>
                    </a:lnTo>
                    <a:lnTo>
                      <a:pt x="20" y="7"/>
                    </a:lnTo>
                    <a:lnTo>
                      <a:pt x="16" y="11"/>
                    </a:lnTo>
                    <a:lnTo>
                      <a:pt x="0" y="10"/>
                    </a:lnTo>
                    <a:lnTo>
                      <a:pt x="4" y="9"/>
                    </a:lnTo>
                    <a:lnTo>
                      <a:pt x="10" y="7"/>
                    </a:lnTo>
                    <a:lnTo>
                      <a:pt x="16" y="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4" name="Freeform 298"/>
              <p:cNvSpPr>
                <a:spLocks/>
              </p:cNvSpPr>
              <p:nvPr/>
            </p:nvSpPr>
            <p:spPr bwMode="auto">
              <a:xfrm>
                <a:off x="7045325" y="3201988"/>
                <a:ext cx="60325" cy="41751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3" y="8"/>
                  </a:cxn>
                  <a:cxn ang="0">
                    <a:pos x="55" y="30"/>
                  </a:cxn>
                  <a:cxn ang="0">
                    <a:pos x="57" y="63"/>
                  </a:cxn>
                  <a:cxn ang="0">
                    <a:pos x="59" y="102"/>
                  </a:cxn>
                  <a:cxn ang="0">
                    <a:pos x="55" y="146"/>
                  </a:cxn>
                  <a:cxn ang="0">
                    <a:pos x="45" y="189"/>
                  </a:cxn>
                  <a:cxn ang="0">
                    <a:pos x="28" y="230"/>
                  </a:cxn>
                  <a:cxn ang="0">
                    <a:pos x="0" y="263"/>
                  </a:cxn>
                  <a:cxn ang="0">
                    <a:pos x="6" y="259"/>
                  </a:cxn>
                  <a:cxn ang="0">
                    <a:pos x="20" y="249"/>
                  </a:cxn>
                  <a:cxn ang="0">
                    <a:pos x="37" y="230"/>
                  </a:cxn>
                  <a:cxn ang="0">
                    <a:pos x="55" y="202"/>
                  </a:cxn>
                  <a:cxn ang="0">
                    <a:pos x="71" y="166"/>
                  </a:cxn>
                  <a:cxn ang="0">
                    <a:pos x="77" y="121"/>
                  </a:cxn>
                  <a:cxn ang="0">
                    <a:pos x="73" y="66"/>
                  </a:cxn>
                  <a:cxn ang="0">
                    <a:pos x="51" y="0"/>
                  </a:cxn>
                </a:cxnLst>
                <a:rect l="0" t="0" r="r" b="b"/>
                <a:pathLst>
                  <a:path w="77" h="263">
                    <a:moveTo>
                      <a:pt x="51" y="0"/>
                    </a:moveTo>
                    <a:lnTo>
                      <a:pt x="53" y="8"/>
                    </a:lnTo>
                    <a:lnTo>
                      <a:pt x="55" y="30"/>
                    </a:lnTo>
                    <a:lnTo>
                      <a:pt x="57" y="63"/>
                    </a:lnTo>
                    <a:lnTo>
                      <a:pt x="59" y="102"/>
                    </a:lnTo>
                    <a:lnTo>
                      <a:pt x="55" y="146"/>
                    </a:lnTo>
                    <a:lnTo>
                      <a:pt x="45" y="189"/>
                    </a:lnTo>
                    <a:lnTo>
                      <a:pt x="28" y="230"/>
                    </a:lnTo>
                    <a:lnTo>
                      <a:pt x="0" y="263"/>
                    </a:lnTo>
                    <a:lnTo>
                      <a:pt x="6" y="259"/>
                    </a:lnTo>
                    <a:lnTo>
                      <a:pt x="20" y="249"/>
                    </a:lnTo>
                    <a:lnTo>
                      <a:pt x="37" y="230"/>
                    </a:lnTo>
                    <a:lnTo>
                      <a:pt x="55" y="202"/>
                    </a:lnTo>
                    <a:lnTo>
                      <a:pt x="71" y="166"/>
                    </a:lnTo>
                    <a:lnTo>
                      <a:pt x="77" y="121"/>
                    </a:lnTo>
                    <a:lnTo>
                      <a:pt x="73" y="66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5" name="Freeform 299"/>
              <p:cNvSpPr>
                <a:spLocks/>
              </p:cNvSpPr>
              <p:nvPr/>
            </p:nvSpPr>
            <p:spPr bwMode="auto">
              <a:xfrm>
                <a:off x="7077075" y="3681413"/>
                <a:ext cx="157163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8" y="6"/>
                  </a:cxn>
                  <a:cxn ang="0">
                    <a:pos x="16" y="13"/>
                  </a:cxn>
                  <a:cxn ang="0">
                    <a:pos x="28" y="25"/>
                  </a:cxn>
                  <a:cxn ang="0">
                    <a:pos x="38" y="41"/>
                  </a:cxn>
                  <a:cxn ang="0">
                    <a:pos x="49" y="62"/>
                  </a:cxn>
                  <a:cxn ang="0">
                    <a:pos x="59" y="87"/>
                  </a:cxn>
                  <a:cxn ang="0">
                    <a:pos x="67" y="117"/>
                  </a:cxn>
                  <a:cxn ang="0">
                    <a:pos x="69" y="120"/>
                  </a:cxn>
                  <a:cxn ang="0">
                    <a:pos x="77" y="130"/>
                  </a:cxn>
                  <a:cxn ang="0">
                    <a:pos x="88" y="145"/>
                  </a:cxn>
                  <a:cxn ang="0">
                    <a:pos x="104" y="162"/>
                  </a:cxn>
                  <a:cxn ang="0">
                    <a:pos x="124" y="182"/>
                  </a:cxn>
                  <a:cxn ang="0">
                    <a:pos x="145" y="202"/>
                  </a:cxn>
                  <a:cxn ang="0">
                    <a:pos x="171" y="224"/>
                  </a:cxn>
                  <a:cxn ang="0">
                    <a:pos x="198" y="242"/>
                  </a:cxn>
                  <a:cxn ang="0">
                    <a:pos x="192" y="240"/>
                  </a:cxn>
                  <a:cxn ang="0">
                    <a:pos x="178" y="233"/>
                  </a:cxn>
                  <a:cxn ang="0">
                    <a:pos x="157" y="222"/>
                  </a:cxn>
                  <a:cxn ang="0">
                    <a:pos x="132" y="206"/>
                  </a:cxn>
                  <a:cxn ang="0">
                    <a:pos x="104" y="186"/>
                  </a:cxn>
                  <a:cxn ang="0">
                    <a:pos x="79" y="162"/>
                  </a:cxn>
                  <a:cxn ang="0">
                    <a:pos x="55" y="132"/>
                  </a:cxn>
                  <a:cxn ang="0">
                    <a:pos x="38" y="99"/>
                  </a:cxn>
                  <a:cxn ang="0">
                    <a:pos x="36" y="87"/>
                  </a:cxn>
                  <a:cxn ang="0">
                    <a:pos x="32" y="60"/>
                  </a:cxn>
                  <a:cxn ang="0">
                    <a:pos x="20" y="26"/>
                  </a:cxn>
                  <a:cxn ang="0">
                    <a:pos x="0" y="0"/>
                  </a:cxn>
                </a:cxnLst>
                <a:rect l="0" t="0" r="r" b="b"/>
                <a:pathLst>
                  <a:path w="198" h="242">
                    <a:moveTo>
                      <a:pt x="0" y="0"/>
                    </a:moveTo>
                    <a:lnTo>
                      <a:pt x="2" y="1"/>
                    </a:lnTo>
                    <a:lnTo>
                      <a:pt x="8" y="6"/>
                    </a:lnTo>
                    <a:lnTo>
                      <a:pt x="16" y="13"/>
                    </a:lnTo>
                    <a:lnTo>
                      <a:pt x="28" y="25"/>
                    </a:lnTo>
                    <a:lnTo>
                      <a:pt x="38" y="41"/>
                    </a:lnTo>
                    <a:lnTo>
                      <a:pt x="49" y="62"/>
                    </a:lnTo>
                    <a:lnTo>
                      <a:pt x="59" y="87"/>
                    </a:lnTo>
                    <a:lnTo>
                      <a:pt x="67" y="117"/>
                    </a:lnTo>
                    <a:lnTo>
                      <a:pt x="69" y="120"/>
                    </a:lnTo>
                    <a:lnTo>
                      <a:pt x="77" y="130"/>
                    </a:lnTo>
                    <a:lnTo>
                      <a:pt x="88" y="145"/>
                    </a:lnTo>
                    <a:lnTo>
                      <a:pt x="104" y="162"/>
                    </a:lnTo>
                    <a:lnTo>
                      <a:pt x="124" y="182"/>
                    </a:lnTo>
                    <a:lnTo>
                      <a:pt x="145" y="202"/>
                    </a:lnTo>
                    <a:lnTo>
                      <a:pt x="171" y="224"/>
                    </a:lnTo>
                    <a:lnTo>
                      <a:pt x="198" y="242"/>
                    </a:lnTo>
                    <a:lnTo>
                      <a:pt x="192" y="240"/>
                    </a:lnTo>
                    <a:lnTo>
                      <a:pt x="178" y="233"/>
                    </a:lnTo>
                    <a:lnTo>
                      <a:pt x="157" y="222"/>
                    </a:lnTo>
                    <a:lnTo>
                      <a:pt x="132" y="206"/>
                    </a:lnTo>
                    <a:lnTo>
                      <a:pt x="104" y="186"/>
                    </a:lnTo>
                    <a:lnTo>
                      <a:pt x="79" y="162"/>
                    </a:lnTo>
                    <a:lnTo>
                      <a:pt x="55" y="132"/>
                    </a:lnTo>
                    <a:lnTo>
                      <a:pt x="38" y="99"/>
                    </a:lnTo>
                    <a:lnTo>
                      <a:pt x="36" y="87"/>
                    </a:lnTo>
                    <a:lnTo>
                      <a:pt x="32" y="60"/>
                    </a:lnTo>
                    <a:lnTo>
                      <a:pt x="20" y="2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6" name="Freeform 300"/>
              <p:cNvSpPr>
                <a:spLocks/>
              </p:cNvSpPr>
              <p:nvPr/>
            </p:nvSpPr>
            <p:spPr bwMode="auto">
              <a:xfrm>
                <a:off x="6975475" y="4017963"/>
                <a:ext cx="200025" cy="93663"/>
              </a:xfrm>
              <a:custGeom>
                <a:avLst/>
                <a:gdLst/>
                <a:ahLst/>
                <a:cxnLst>
                  <a:cxn ang="0">
                    <a:pos x="253" y="0"/>
                  </a:cxn>
                  <a:cxn ang="0">
                    <a:pos x="251" y="4"/>
                  </a:cxn>
                  <a:cxn ang="0">
                    <a:pos x="247" y="12"/>
                  </a:cxn>
                  <a:cxn ang="0">
                    <a:pos x="235" y="23"/>
                  </a:cxn>
                  <a:cxn ang="0">
                    <a:pos x="216" y="35"/>
                  </a:cxn>
                  <a:cxn ang="0">
                    <a:pos x="184" y="46"/>
                  </a:cxn>
                  <a:cxn ang="0">
                    <a:pos x="139" y="55"/>
                  </a:cxn>
                  <a:cxn ang="0">
                    <a:pos x="79" y="59"/>
                  </a:cxn>
                  <a:cxn ang="0">
                    <a:pos x="0" y="57"/>
                  </a:cxn>
                  <a:cxn ang="0">
                    <a:pos x="8" y="57"/>
                  </a:cxn>
                  <a:cxn ang="0">
                    <a:pos x="32" y="56"/>
                  </a:cxn>
                  <a:cxn ang="0">
                    <a:pos x="65" y="55"/>
                  </a:cxn>
                  <a:cxn ang="0">
                    <a:pos x="104" y="51"/>
                  </a:cxn>
                  <a:cxn ang="0">
                    <a:pos x="147" y="44"/>
                  </a:cxn>
                  <a:cxn ang="0">
                    <a:pos x="188" y="34"/>
                  </a:cxn>
                  <a:cxn ang="0">
                    <a:pos x="225" y="20"/>
                  </a:cxn>
                  <a:cxn ang="0">
                    <a:pos x="253" y="0"/>
                  </a:cxn>
                </a:cxnLst>
                <a:rect l="0" t="0" r="r" b="b"/>
                <a:pathLst>
                  <a:path w="253" h="59">
                    <a:moveTo>
                      <a:pt x="253" y="0"/>
                    </a:moveTo>
                    <a:lnTo>
                      <a:pt x="251" y="4"/>
                    </a:lnTo>
                    <a:lnTo>
                      <a:pt x="247" y="12"/>
                    </a:lnTo>
                    <a:lnTo>
                      <a:pt x="235" y="23"/>
                    </a:lnTo>
                    <a:lnTo>
                      <a:pt x="216" y="35"/>
                    </a:lnTo>
                    <a:lnTo>
                      <a:pt x="184" y="46"/>
                    </a:lnTo>
                    <a:lnTo>
                      <a:pt x="139" y="55"/>
                    </a:lnTo>
                    <a:lnTo>
                      <a:pt x="79" y="59"/>
                    </a:lnTo>
                    <a:lnTo>
                      <a:pt x="0" y="57"/>
                    </a:lnTo>
                    <a:lnTo>
                      <a:pt x="8" y="57"/>
                    </a:lnTo>
                    <a:lnTo>
                      <a:pt x="32" y="56"/>
                    </a:lnTo>
                    <a:lnTo>
                      <a:pt x="65" y="55"/>
                    </a:lnTo>
                    <a:lnTo>
                      <a:pt x="104" y="51"/>
                    </a:lnTo>
                    <a:lnTo>
                      <a:pt x="147" y="44"/>
                    </a:lnTo>
                    <a:lnTo>
                      <a:pt x="188" y="34"/>
                    </a:lnTo>
                    <a:lnTo>
                      <a:pt x="225" y="20"/>
                    </a:lnTo>
                    <a:lnTo>
                      <a:pt x="25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7" name="Freeform 301"/>
              <p:cNvSpPr>
                <a:spLocks/>
              </p:cNvSpPr>
              <p:nvPr/>
            </p:nvSpPr>
            <p:spPr bwMode="auto">
              <a:xfrm>
                <a:off x="6986588" y="4037013"/>
                <a:ext cx="247650" cy="157163"/>
              </a:xfrm>
              <a:custGeom>
                <a:avLst/>
                <a:gdLst/>
                <a:ahLst/>
                <a:cxnLst>
                  <a:cxn ang="0">
                    <a:pos x="258" y="0"/>
                  </a:cxn>
                  <a:cxn ang="0">
                    <a:pos x="254" y="3"/>
                  </a:cxn>
                  <a:cxn ang="0">
                    <a:pos x="245" y="10"/>
                  </a:cxn>
                  <a:cxn ang="0">
                    <a:pos x="229" y="20"/>
                  </a:cxn>
                  <a:cxn ang="0">
                    <a:pos x="203" y="31"/>
                  </a:cxn>
                  <a:cxn ang="0">
                    <a:pos x="168" y="42"/>
                  </a:cxn>
                  <a:cxn ang="0">
                    <a:pos x="123" y="51"/>
                  </a:cxn>
                  <a:cxn ang="0">
                    <a:pos x="66" y="56"/>
                  </a:cxn>
                  <a:cxn ang="0">
                    <a:pos x="0" y="57"/>
                  </a:cxn>
                  <a:cxn ang="0">
                    <a:pos x="41" y="98"/>
                  </a:cxn>
                  <a:cxn ang="0">
                    <a:pos x="51" y="98"/>
                  </a:cxn>
                  <a:cxn ang="0">
                    <a:pos x="80" y="99"/>
                  </a:cxn>
                  <a:cxn ang="0">
                    <a:pos x="119" y="98"/>
                  </a:cxn>
                  <a:cxn ang="0">
                    <a:pos x="166" y="95"/>
                  </a:cxn>
                  <a:cxn ang="0">
                    <a:pos x="213" y="88"/>
                  </a:cxn>
                  <a:cxn ang="0">
                    <a:pos x="258" y="76"/>
                  </a:cxn>
                  <a:cxn ang="0">
                    <a:pos x="291" y="57"/>
                  </a:cxn>
                  <a:cxn ang="0">
                    <a:pos x="311" y="32"/>
                  </a:cxn>
                  <a:cxn ang="0">
                    <a:pos x="258" y="0"/>
                  </a:cxn>
                </a:cxnLst>
                <a:rect l="0" t="0" r="r" b="b"/>
                <a:pathLst>
                  <a:path w="311" h="99">
                    <a:moveTo>
                      <a:pt x="258" y="0"/>
                    </a:moveTo>
                    <a:lnTo>
                      <a:pt x="254" y="3"/>
                    </a:lnTo>
                    <a:lnTo>
                      <a:pt x="245" y="10"/>
                    </a:lnTo>
                    <a:lnTo>
                      <a:pt x="229" y="20"/>
                    </a:lnTo>
                    <a:lnTo>
                      <a:pt x="203" y="31"/>
                    </a:lnTo>
                    <a:lnTo>
                      <a:pt x="168" y="42"/>
                    </a:lnTo>
                    <a:lnTo>
                      <a:pt x="123" y="51"/>
                    </a:lnTo>
                    <a:lnTo>
                      <a:pt x="66" y="56"/>
                    </a:lnTo>
                    <a:lnTo>
                      <a:pt x="0" y="57"/>
                    </a:lnTo>
                    <a:lnTo>
                      <a:pt x="41" y="98"/>
                    </a:lnTo>
                    <a:lnTo>
                      <a:pt x="51" y="98"/>
                    </a:lnTo>
                    <a:lnTo>
                      <a:pt x="80" y="99"/>
                    </a:lnTo>
                    <a:lnTo>
                      <a:pt x="119" y="98"/>
                    </a:lnTo>
                    <a:lnTo>
                      <a:pt x="166" y="95"/>
                    </a:lnTo>
                    <a:lnTo>
                      <a:pt x="213" y="88"/>
                    </a:lnTo>
                    <a:lnTo>
                      <a:pt x="258" y="76"/>
                    </a:lnTo>
                    <a:lnTo>
                      <a:pt x="291" y="57"/>
                    </a:lnTo>
                    <a:lnTo>
                      <a:pt x="311" y="32"/>
                    </a:lnTo>
                    <a:lnTo>
                      <a:pt x="25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8" name="Freeform 302"/>
              <p:cNvSpPr>
                <a:spLocks/>
              </p:cNvSpPr>
              <p:nvPr/>
            </p:nvSpPr>
            <p:spPr bwMode="auto">
              <a:xfrm>
                <a:off x="7183438" y="2789238"/>
                <a:ext cx="192088" cy="793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6" y="7"/>
                  </a:cxn>
                  <a:cxn ang="0">
                    <a:pos x="34" y="15"/>
                  </a:cxn>
                  <a:cxn ang="0">
                    <a:pos x="61" y="24"/>
                  </a:cxn>
                  <a:cxn ang="0">
                    <a:pos x="94" y="33"/>
                  </a:cxn>
                  <a:cxn ang="0">
                    <a:pos x="135" y="41"/>
                  </a:cxn>
                  <a:cxn ang="0">
                    <a:pos x="186" y="47"/>
                  </a:cxn>
                  <a:cxn ang="0">
                    <a:pos x="243" y="50"/>
                  </a:cxn>
                  <a:cxn ang="0">
                    <a:pos x="237" y="49"/>
                  </a:cxn>
                  <a:cxn ang="0">
                    <a:pos x="220" y="48"/>
                  </a:cxn>
                  <a:cxn ang="0">
                    <a:pos x="192" y="44"/>
                  </a:cxn>
                  <a:cxn ang="0">
                    <a:pos x="159" y="40"/>
                  </a:cxn>
                  <a:cxn ang="0">
                    <a:pos x="120" y="33"/>
                  </a:cxn>
                  <a:cxn ang="0">
                    <a:pos x="79" y="24"/>
                  </a:cxn>
                  <a:cxn ang="0">
                    <a:pos x="40" y="13"/>
                  </a:cxn>
                  <a:cxn ang="0">
                    <a:pos x="0" y="0"/>
                  </a:cxn>
                </a:cxnLst>
                <a:rect l="0" t="0" r="r" b="b"/>
                <a:pathLst>
                  <a:path w="243" h="50">
                    <a:moveTo>
                      <a:pt x="0" y="0"/>
                    </a:moveTo>
                    <a:lnTo>
                      <a:pt x="4" y="2"/>
                    </a:lnTo>
                    <a:lnTo>
                      <a:pt x="16" y="7"/>
                    </a:lnTo>
                    <a:lnTo>
                      <a:pt x="34" y="15"/>
                    </a:lnTo>
                    <a:lnTo>
                      <a:pt x="61" y="24"/>
                    </a:lnTo>
                    <a:lnTo>
                      <a:pt x="94" y="33"/>
                    </a:lnTo>
                    <a:lnTo>
                      <a:pt x="135" y="41"/>
                    </a:lnTo>
                    <a:lnTo>
                      <a:pt x="186" y="47"/>
                    </a:lnTo>
                    <a:lnTo>
                      <a:pt x="243" y="50"/>
                    </a:lnTo>
                    <a:lnTo>
                      <a:pt x="237" y="49"/>
                    </a:lnTo>
                    <a:lnTo>
                      <a:pt x="220" y="48"/>
                    </a:lnTo>
                    <a:lnTo>
                      <a:pt x="192" y="44"/>
                    </a:lnTo>
                    <a:lnTo>
                      <a:pt x="159" y="40"/>
                    </a:lnTo>
                    <a:lnTo>
                      <a:pt x="120" y="33"/>
                    </a:lnTo>
                    <a:lnTo>
                      <a:pt x="79" y="24"/>
                    </a:lnTo>
                    <a:lnTo>
                      <a:pt x="4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9" name="Freeform 303"/>
              <p:cNvSpPr>
                <a:spLocks/>
              </p:cNvSpPr>
              <p:nvPr/>
            </p:nvSpPr>
            <p:spPr bwMode="auto">
              <a:xfrm>
                <a:off x="7204075" y="2754313"/>
                <a:ext cx="104775" cy="77788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2" y="2"/>
                  </a:cxn>
                  <a:cxn ang="0">
                    <a:pos x="21" y="7"/>
                  </a:cxn>
                  <a:cxn ang="0">
                    <a:pos x="37" y="13"/>
                  </a:cxn>
                  <a:cxn ang="0">
                    <a:pos x="55" y="22"/>
                  </a:cxn>
                  <a:cxn ang="0">
                    <a:pos x="74" y="31"/>
                  </a:cxn>
                  <a:cxn ang="0">
                    <a:pos x="96" y="39"/>
                  </a:cxn>
                  <a:cxn ang="0">
                    <a:pos x="115" y="45"/>
                  </a:cxn>
                  <a:cxn ang="0">
                    <a:pos x="131" y="49"/>
                  </a:cxn>
                  <a:cxn ang="0">
                    <a:pos x="127" y="48"/>
                  </a:cxn>
                  <a:cxn ang="0">
                    <a:pos x="113" y="45"/>
                  </a:cxn>
                  <a:cxn ang="0">
                    <a:pos x="94" y="40"/>
                  </a:cxn>
                  <a:cxn ang="0">
                    <a:pos x="72" y="34"/>
                  </a:cxn>
                  <a:cxn ang="0">
                    <a:pos x="51" y="27"/>
                  </a:cxn>
                  <a:cxn ang="0">
                    <a:pos x="29" y="20"/>
                  </a:cxn>
                  <a:cxn ang="0">
                    <a:pos x="12" y="11"/>
                  </a:cxn>
                  <a:cxn ang="0">
                    <a:pos x="0" y="3"/>
                  </a:cxn>
                  <a:cxn ang="0">
                    <a:pos x="8" y="0"/>
                  </a:cxn>
                </a:cxnLst>
                <a:rect l="0" t="0" r="r" b="b"/>
                <a:pathLst>
                  <a:path w="131" h="49">
                    <a:moveTo>
                      <a:pt x="8" y="0"/>
                    </a:moveTo>
                    <a:lnTo>
                      <a:pt x="12" y="2"/>
                    </a:lnTo>
                    <a:lnTo>
                      <a:pt x="21" y="7"/>
                    </a:lnTo>
                    <a:lnTo>
                      <a:pt x="37" y="13"/>
                    </a:lnTo>
                    <a:lnTo>
                      <a:pt x="55" y="22"/>
                    </a:lnTo>
                    <a:lnTo>
                      <a:pt x="74" y="31"/>
                    </a:lnTo>
                    <a:lnTo>
                      <a:pt x="96" y="39"/>
                    </a:lnTo>
                    <a:lnTo>
                      <a:pt x="115" y="45"/>
                    </a:lnTo>
                    <a:lnTo>
                      <a:pt x="131" y="49"/>
                    </a:lnTo>
                    <a:lnTo>
                      <a:pt x="127" y="48"/>
                    </a:lnTo>
                    <a:lnTo>
                      <a:pt x="113" y="45"/>
                    </a:lnTo>
                    <a:lnTo>
                      <a:pt x="94" y="40"/>
                    </a:lnTo>
                    <a:lnTo>
                      <a:pt x="72" y="34"/>
                    </a:lnTo>
                    <a:lnTo>
                      <a:pt x="51" y="27"/>
                    </a:lnTo>
                    <a:lnTo>
                      <a:pt x="29" y="20"/>
                    </a:lnTo>
                    <a:lnTo>
                      <a:pt x="12" y="11"/>
                    </a:lnTo>
                    <a:lnTo>
                      <a:pt x="0" y="3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0" name="Freeform 304"/>
              <p:cNvSpPr>
                <a:spLocks/>
              </p:cNvSpPr>
              <p:nvPr/>
            </p:nvSpPr>
            <p:spPr bwMode="auto">
              <a:xfrm>
                <a:off x="7075488" y="3556000"/>
                <a:ext cx="331788" cy="444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6" y="2"/>
                  </a:cxn>
                  <a:cxn ang="0">
                    <a:pos x="14" y="5"/>
                  </a:cxn>
                  <a:cxn ang="0">
                    <a:pos x="26" y="8"/>
                  </a:cxn>
                  <a:cxn ang="0">
                    <a:pos x="40" y="11"/>
                  </a:cxn>
                  <a:cxn ang="0">
                    <a:pos x="57" y="15"/>
                  </a:cxn>
                  <a:cxn ang="0">
                    <a:pos x="77" y="19"/>
                  </a:cxn>
                  <a:cxn ang="0">
                    <a:pos x="102" y="22"/>
                  </a:cxn>
                  <a:cxn ang="0">
                    <a:pos x="130" y="25"/>
                  </a:cxn>
                  <a:cxn ang="0">
                    <a:pos x="159" y="27"/>
                  </a:cxn>
                  <a:cxn ang="0">
                    <a:pos x="194" y="28"/>
                  </a:cxn>
                  <a:cxn ang="0">
                    <a:pos x="231" y="28"/>
                  </a:cxn>
                  <a:cxn ang="0">
                    <a:pos x="272" y="26"/>
                  </a:cxn>
                  <a:cxn ang="0">
                    <a:pos x="317" y="23"/>
                  </a:cxn>
                  <a:cxn ang="0">
                    <a:pos x="366" y="18"/>
                  </a:cxn>
                  <a:cxn ang="0">
                    <a:pos x="417" y="11"/>
                  </a:cxn>
                  <a:cxn ang="0">
                    <a:pos x="415" y="11"/>
                  </a:cxn>
                  <a:cxn ang="0">
                    <a:pos x="407" y="12"/>
                  </a:cxn>
                  <a:cxn ang="0">
                    <a:pos x="394" y="13"/>
                  </a:cxn>
                  <a:cxn ang="0">
                    <a:pos x="376" y="15"/>
                  </a:cxn>
                  <a:cxn ang="0">
                    <a:pos x="357" y="17"/>
                  </a:cxn>
                  <a:cxn ang="0">
                    <a:pos x="331" y="18"/>
                  </a:cxn>
                  <a:cxn ang="0">
                    <a:pos x="304" y="19"/>
                  </a:cxn>
                  <a:cxn ang="0">
                    <a:pos x="274" y="20"/>
                  </a:cxn>
                  <a:cxn ang="0">
                    <a:pos x="243" y="21"/>
                  </a:cxn>
                  <a:cxn ang="0">
                    <a:pos x="210" y="21"/>
                  </a:cxn>
                  <a:cxn ang="0">
                    <a:pos x="175" y="20"/>
                  </a:cxn>
                  <a:cxn ang="0">
                    <a:pos x="139" y="19"/>
                  </a:cxn>
                  <a:cxn ang="0">
                    <a:pos x="104" y="16"/>
                  </a:cxn>
                  <a:cxn ang="0">
                    <a:pos x="69" y="12"/>
                  </a:cxn>
                  <a:cxn ang="0">
                    <a:pos x="34" y="7"/>
                  </a:cxn>
                  <a:cxn ang="0">
                    <a:pos x="0" y="0"/>
                  </a:cxn>
                </a:cxnLst>
                <a:rect l="0" t="0" r="r" b="b"/>
                <a:pathLst>
                  <a:path w="417" h="28">
                    <a:moveTo>
                      <a:pt x="0" y="0"/>
                    </a:moveTo>
                    <a:lnTo>
                      <a:pt x="2" y="1"/>
                    </a:lnTo>
                    <a:lnTo>
                      <a:pt x="6" y="2"/>
                    </a:lnTo>
                    <a:lnTo>
                      <a:pt x="14" y="5"/>
                    </a:lnTo>
                    <a:lnTo>
                      <a:pt x="26" y="8"/>
                    </a:lnTo>
                    <a:lnTo>
                      <a:pt x="40" y="11"/>
                    </a:lnTo>
                    <a:lnTo>
                      <a:pt x="57" y="15"/>
                    </a:lnTo>
                    <a:lnTo>
                      <a:pt x="77" y="19"/>
                    </a:lnTo>
                    <a:lnTo>
                      <a:pt x="102" y="22"/>
                    </a:lnTo>
                    <a:lnTo>
                      <a:pt x="130" y="25"/>
                    </a:lnTo>
                    <a:lnTo>
                      <a:pt x="159" y="27"/>
                    </a:lnTo>
                    <a:lnTo>
                      <a:pt x="194" y="28"/>
                    </a:lnTo>
                    <a:lnTo>
                      <a:pt x="231" y="28"/>
                    </a:lnTo>
                    <a:lnTo>
                      <a:pt x="272" y="26"/>
                    </a:lnTo>
                    <a:lnTo>
                      <a:pt x="317" y="23"/>
                    </a:lnTo>
                    <a:lnTo>
                      <a:pt x="366" y="18"/>
                    </a:lnTo>
                    <a:lnTo>
                      <a:pt x="417" y="11"/>
                    </a:lnTo>
                    <a:lnTo>
                      <a:pt x="415" y="11"/>
                    </a:lnTo>
                    <a:lnTo>
                      <a:pt x="407" y="12"/>
                    </a:lnTo>
                    <a:lnTo>
                      <a:pt x="394" y="13"/>
                    </a:lnTo>
                    <a:lnTo>
                      <a:pt x="376" y="15"/>
                    </a:lnTo>
                    <a:lnTo>
                      <a:pt x="357" y="17"/>
                    </a:lnTo>
                    <a:lnTo>
                      <a:pt x="331" y="18"/>
                    </a:lnTo>
                    <a:lnTo>
                      <a:pt x="304" y="19"/>
                    </a:lnTo>
                    <a:lnTo>
                      <a:pt x="274" y="20"/>
                    </a:lnTo>
                    <a:lnTo>
                      <a:pt x="243" y="21"/>
                    </a:lnTo>
                    <a:lnTo>
                      <a:pt x="210" y="21"/>
                    </a:lnTo>
                    <a:lnTo>
                      <a:pt x="175" y="20"/>
                    </a:lnTo>
                    <a:lnTo>
                      <a:pt x="139" y="19"/>
                    </a:lnTo>
                    <a:lnTo>
                      <a:pt x="104" y="16"/>
                    </a:lnTo>
                    <a:lnTo>
                      <a:pt x="69" y="12"/>
                    </a:lnTo>
                    <a:lnTo>
                      <a:pt x="3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1" name="Freeform 305"/>
              <p:cNvSpPr>
                <a:spLocks/>
              </p:cNvSpPr>
              <p:nvPr/>
            </p:nvSpPr>
            <p:spPr bwMode="auto">
              <a:xfrm>
                <a:off x="7100888" y="3686175"/>
                <a:ext cx="277813" cy="523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4" y="3"/>
                  </a:cxn>
                  <a:cxn ang="0">
                    <a:pos x="8" y="6"/>
                  </a:cxn>
                  <a:cxn ang="0">
                    <a:pos x="15" y="10"/>
                  </a:cxn>
                  <a:cxn ang="0">
                    <a:pos x="25" y="15"/>
                  </a:cxn>
                  <a:cxn ang="0">
                    <a:pos x="37" y="19"/>
                  </a:cxn>
                  <a:cxn ang="0">
                    <a:pos x="53" y="24"/>
                  </a:cxn>
                  <a:cxn ang="0">
                    <a:pos x="70" y="28"/>
                  </a:cxn>
                  <a:cxn ang="0">
                    <a:pos x="92" y="31"/>
                  </a:cxn>
                  <a:cxn ang="0">
                    <a:pos x="117" y="33"/>
                  </a:cxn>
                  <a:cxn ang="0">
                    <a:pos x="145" y="33"/>
                  </a:cxn>
                  <a:cxn ang="0">
                    <a:pos x="178" y="32"/>
                  </a:cxn>
                  <a:cxn ang="0">
                    <a:pos x="213" y="29"/>
                  </a:cxn>
                  <a:cxn ang="0">
                    <a:pos x="254" y="23"/>
                  </a:cxn>
                  <a:cxn ang="0">
                    <a:pos x="299" y="15"/>
                  </a:cxn>
                  <a:cxn ang="0">
                    <a:pos x="350" y="3"/>
                  </a:cxn>
                  <a:cxn ang="0">
                    <a:pos x="348" y="3"/>
                  </a:cxn>
                  <a:cxn ang="0">
                    <a:pos x="342" y="4"/>
                  </a:cxn>
                  <a:cxn ang="0">
                    <a:pos x="334" y="6"/>
                  </a:cxn>
                  <a:cxn ang="0">
                    <a:pos x="321" y="8"/>
                  </a:cxn>
                  <a:cxn ang="0">
                    <a:pos x="305" y="10"/>
                  </a:cxn>
                  <a:cxn ang="0">
                    <a:pos x="287" y="12"/>
                  </a:cxn>
                  <a:cxn ang="0">
                    <a:pos x="268" y="14"/>
                  </a:cxn>
                  <a:cxn ang="0">
                    <a:pos x="244" y="16"/>
                  </a:cxn>
                  <a:cxn ang="0">
                    <a:pos x="219" y="17"/>
                  </a:cxn>
                  <a:cxn ang="0">
                    <a:pos x="192" y="18"/>
                  </a:cxn>
                  <a:cxn ang="0">
                    <a:pos x="162" y="18"/>
                  </a:cxn>
                  <a:cxn ang="0">
                    <a:pos x="133" y="17"/>
                  </a:cxn>
                  <a:cxn ang="0">
                    <a:pos x="100" y="15"/>
                  </a:cxn>
                  <a:cxn ang="0">
                    <a:pos x="68" y="11"/>
                  </a:cxn>
                  <a:cxn ang="0">
                    <a:pos x="35" y="6"/>
                  </a:cxn>
                  <a:cxn ang="0">
                    <a:pos x="0" y="0"/>
                  </a:cxn>
                </a:cxnLst>
                <a:rect l="0" t="0" r="r" b="b"/>
                <a:pathLst>
                  <a:path w="350" h="33">
                    <a:moveTo>
                      <a:pt x="0" y="0"/>
                    </a:moveTo>
                    <a:lnTo>
                      <a:pt x="0" y="1"/>
                    </a:lnTo>
                    <a:lnTo>
                      <a:pt x="4" y="3"/>
                    </a:lnTo>
                    <a:lnTo>
                      <a:pt x="8" y="6"/>
                    </a:lnTo>
                    <a:lnTo>
                      <a:pt x="15" y="10"/>
                    </a:lnTo>
                    <a:lnTo>
                      <a:pt x="25" y="15"/>
                    </a:lnTo>
                    <a:lnTo>
                      <a:pt x="37" y="19"/>
                    </a:lnTo>
                    <a:lnTo>
                      <a:pt x="53" y="24"/>
                    </a:lnTo>
                    <a:lnTo>
                      <a:pt x="70" y="28"/>
                    </a:lnTo>
                    <a:lnTo>
                      <a:pt x="92" y="31"/>
                    </a:lnTo>
                    <a:lnTo>
                      <a:pt x="117" y="33"/>
                    </a:lnTo>
                    <a:lnTo>
                      <a:pt x="145" y="33"/>
                    </a:lnTo>
                    <a:lnTo>
                      <a:pt x="178" y="32"/>
                    </a:lnTo>
                    <a:lnTo>
                      <a:pt x="213" y="29"/>
                    </a:lnTo>
                    <a:lnTo>
                      <a:pt x="254" y="23"/>
                    </a:lnTo>
                    <a:lnTo>
                      <a:pt x="299" y="15"/>
                    </a:lnTo>
                    <a:lnTo>
                      <a:pt x="350" y="3"/>
                    </a:lnTo>
                    <a:lnTo>
                      <a:pt x="348" y="3"/>
                    </a:lnTo>
                    <a:lnTo>
                      <a:pt x="342" y="4"/>
                    </a:lnTo>
                    <a:lnTo>
                      <a:pt x="334" y="6"/>
                    </a:lnTo>
                    <a:lnTo>
                      <a:pt x="321" y="8"/>
                    </a:lnTo>
                    <a:lnTo>
                      <a:pt x="305" y="10"/>
                    </a:lnTo>
                    <a:lnTo>
                      <a:pt x="287" y="12"/>
                    </a:lnTo>
                    <a:lnTo>
                      <a:pt x="268" y="14"/>
                    </a:lnTo>
                    <a:lnTo>
                      <a:pt x="244" y="16"/>
                    </a:lnTo>
                    <a:lnTo>
                      <a:pt x="219" y="17"/>
                    </a:lnTo>
                    <a:lnTo>
                      <a:pt x="192" y="18"/>
                    </a:lnTo>
                    <a:lnTo>
                      <a:pt x="162" y="18"/>
                    </a:lnTo>
                    <a:lnTo>
                      <a:pt x="133" y="17"/>
                    </a:lnTo>
                    <a:lnTo>
                      <a:pt x="100" y="15"/>
                    </a:lnTo>
                    <a:lnTo>
                      <a:pt x="68" y="11"/>
                    </a:lnTo>
                    <a:lnTo>
                      <a:pt x="35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2" name="Freeform 306"/>
              <p:cNvSpPr>
                <a:spLocks/>
              </p:cNvSpPr>
              <p:nvPr/>
            </p:nvSpPr>
            <p:spPr bwMode="auto">
              <a:xfrm>
                <a:off x="7431088" y="3576638"/>
                <a:ext cx="23813" cy="80963"/>
              </a:xfrm>
              <a:custGeom>
                <a:avLst/>
                <a:gdLst/>
                <a:ahLst/>
                <a:cxnLst>
                  <a:cxn ang="0">
                    <a:pos x="11" y="51"/>
                  </a:cxn>
                  <a:cxn ang="0">
                    <a:pos x="13" y="47"/>
                  </a:cxn>
                  <a:cxn ang="0">
                    <a:pos x="15" y="35"/>
                  </a:cxn>
                  <a:cxn ang="0">
                    <a:pos x="11" y="19"/>
                  </a:cxn>
                  <a:cxn ang="0">
                    <a:pos x="0" y="0"/>
                  </a:cxn>
                  <a:cxn ang="0">
                    <a:pos x="2" y="1"/>
                  </a:cxn>
                  <a:cxn ang="0">
                    <a:pos x="7" y="3"/>
                  </a:cxn>
                  <a:cxn ang="0">
                    <a:pos x="15" y="7"/>
                  </a:cxn>
                  <a:cxn ang="0">
                    <a:pos x="23" y="12"/>
                  </a:cxn>
                  <a:cxn ang="0">
                    <a:pos x="29" y="19"/>
                  </a:cxn>
                  <a:cxn ang="0">
                    <a:pos x="29" y="28"/>
                  </a:cxn>
                  <a:cxn ang="0">
                    <a:pos x="25" y="38"/>
                  </a:cxn>
                  <a:cxn ang="0">
                    <a:pos x="11" y="51"/>
                  </a:cxn>
                </a:cxnLst>
                <a:rect l="0" t="0" r="r" b="b"/>
                <a:pathLst>
                  <a:path w="29" h="51">
                    <a:moveTo>
                      <a:pt x="11" y="51"/>
                    </a:moveTo>
                    <a:lnTo>
                      <a:pt x="13" y="47"/>
                    </a:lnTo>
                    <a:lnTo>
                      <a:pt x="15" y="35"/>
                    </a:lnTo>
                    <a:lnTo>
                      <a:pt x="11" y="19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7" y="3"/>
                    </a:lnTo>
                    <a:lnTo>
                      <a:pt x="15" y="7"/>
                    </a:lnTo>
                    <a:lnTo>
                      <a:pt x="23" y="12"/>
                    </a:lnTo>
                    <a:lnTo>
                      <a:pt x="29" y="19"/>
                    </a:lnTo>
                    <a:lnTo>
                      <a:pt x="29" y="28"/>
                    </a:lnTo>
                    <a:lnTo>
                      <a:pt x="25" y="38"/>
                    </a:lnTo>
                    <a:lnTo>
                      <a:pt x="11" y="5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3" name="Freeform 313"/>
              <p:cNvSpPr>
                <a:spLocks/>
              </p:cNvSpPr>
              <p:nvPr/>
            </p:nvSpPr>
            <p:spPr bwMode="auto">
              <a:xfrm>
                <a:off x="7048500" y="4210050"/>
                <a:ext cx="47625" cy="122238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28" y="2"/>
                  </a:cxn>
                  <a:cxn ang="0">
                    <a:pos x="20" y="8"/>
                  </a:cxn>
                  <a:cxn ang="0">
                    <a:pos x="10" y="16"/>
                  </a:cxn>
                  <a:cxn ang="0">
                    <a:pos x="2" y="26"/>
                  </a:cxn>
                  <a:cxn ang="0">
                    <a:pos x="0" y="39"/>
                  </a:cxn>
                  <a:cxn ang="0">
                    <a:pos x="8" y="52"/>
                  </a:cxn>
                  <a:cxn ang="0">
                    <a:pos x="26" y="65"/>
                  </a:cxn>
                  <a:cxn ang="0">
                    <a:pos x="61" y="77"/>
                  </a:cxn>
                  <a:cxn ang="0">
                    <a:pos x="57" y="75"/>
                  </a:cxn>
                  <a:cxn ang="0">
                    <a:pos x="49" y="71"/>
                  </a:cxn>
                  <a:cxn ang="0">
                    <a:pos x="39" y="64"/>
                  </a:cxn>
                  <a:cxn ang="0">
                    <a:pos x="28" y="54"/>
                  </a:cxn>
                  <a:cxn ang="0">
                    <a:pos x="20" y="43"/>
                  </a:cxn>
                  <a:cxn ang="0">
                    <a:pos x="16" y="29"/>
                  </a:cxn>
                  <a:cxn ang="0">
                    <a:pos x="18" y="15"/>
                  </a:cxn>
                  <a:cxn ang="0">
                    <a:pos x="32" y="0"/>
                  </a:cxn>
                </a:cxnLst>
                <a:rect l="0" t="0" r="r" b="b"/>
                <a:pathLst>
                  <a:path w="61" h="77">
                    <a:moveTo>
                      <a:pt x="32" y="0"/>
                    </a:moveTo>
                    <a:lnTo>
                      <a:pt x="28" y="2"/>
                    </a:lnTo>
                    <a:lnTo>
                      <a:pt x="20" y="8"/>
                    </a:lnTo>
                    <a:lnTo>
                      <a:pt x="10" y="16"/>
                    </a:lnTo>
                    <a:lnTo>
                      <a:pt x="2" y="26"/>
                    </a:lnTo>
                    <a:lnTo>
                      <a:pt x="0" y="39"/>
                    </a:lnTo>
                    <a:lnTo>
                      <a:pt x="8" y="52"/>
                    </a:lnTo>
                    <a:lnTo>
                      <a:pt x="26" y="65"/>
                    </a:lnTo>
                    <a:lnTo>
                      <a:pt x="61" y="77"/>
                    </a:lnTo>
                    <a:lnTo>
                      <a:pt x="57" y="75"/>
                    </a:lnTo>
                    <a:lnTo>
                      <a:pt x="49" y="71"/>
                    </a:lnTo>
                    <a:lnTo>
                      <a:pt x="39" y="64"/>
                    </a:lnTo>
                    <a:lnTo>
                      <a:pt x="28" y="54"/>
                    </a:lnTo>
                    <a:lnTo>
                      <a:pt x="20" y="43"/>
                    </a:lnTo>
                    <a:lnTo>
                      <a:pt x="16" y="29"/>
                    </a:lnTo>
                    <a:lnTo>
                      <a:pt x="18" y="15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4" name="Freeform 314"/>
              <p:cNvSpPr>
                <a:spLocks/>
              </p:cNvSpPr>
              <p:nvPr/>
            </p:nvSpPr>
            <p:spPr bwMode="auto">
              <a:xfrm>
                <a:off x="7212013" y="4219575"/>
                <a:ext cx="44450" cy="10636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1" y="3"/>
                  </a:cxn>
                  <a:cxn ang="0">
                    <a:pos x="52" y="12"/>
                  </a:cxn>
                  <a:cxn ang="0">
                    <a:pos x="54" y="24"/>
                  </a:cxn>
                  <a:cxn ang="0">
                    <a:pos x="52" y="39"/>
                  </a:cxn>
                  <a:cxn ang="0">
                    <a:pos x="47" y="52"/>
                  </a:cxn>
                  <a:cxn ang="0">
                    <a:pos x="39" y="62"/>
                  </a:cxn>
                  <a:cxn ang="0">
                    <a:pos x="23" y="67"/>
                  </a:cxn>
                  <a:cxn ang="0">
                    <a:pos x="0" y="65"/>
                  </a:cxn>
                  <a:cxn ang="0">
                    <a:pos x="7" y="64"/>
                  </a:cxn>
                  <a:cxn ang="0">
                    <a:pos x="25" y="57"/>
                  </a:cxn>
                  <a:cxn ang="0">
                    <a:pos x="43" y="38"/>
                  </a:cxn>
                  <a:cxn ang="0">
                    <a:pos x="51" y="0"/>
                  </a:cxn>
                </a:cxnLst>
                <a:rect l="0" t="0" r="r" b="b"/>
                <a:pathLst>
                  <a:path w="54" h="67">
                    <a:moveTo>
                      <a:pt x="51" y="0"/>
                    </a:moveTo>
                    <a:lnTo>
                      <a:pt x="51" y="3"/>
                    </a:lnTo>
                    <a:lnTo>
                      <a:pt x="52" y="12"/>
                    </a:lnTo>
                    <a:lnTo>
                      <a:pt x="54" y="24"/>
                    </a:lnTo>
                    <a:lnTo>
                      <a:pt x="52" y="39"/>
                    </a:lnTo>
                    <a:lnTo>
                      <a:pt x="47" y="52"/>
                    </a:lnTo>
                    <a:lnTo>
                      <a:pt x="39" y="62"/>
                    </a:lnTo>
                    <a:lnTo>
                      <a:pt x="23" y="67"/>
                    </a:lnTo>
                    <a:lnTo>
                      <a:pt x="0" y="65"/>
                    </a:lnTo>
                    <a:lnTo>
                      <a:pt x="7" y="64"/>
                    </a:lnTo>
                    <a:lnTo>
                      <a:pt x="25" y="57"/>
                    </a:lnTo>
                    <a:lnTo>
                      <a:pt x="43" y="38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5" name="Freeform 315"/>
              <p:cNvSpPr>
                <a:spLocks/>
              </p:cNvSpPr>
              <p:nvPr/>
            </p:nvSpPr>
            <p:spPr bwMode="auto">
              <a:xfrm>
                <a:off x="7207250" y="4137025"/>
                <a:ext cx="73025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"/>
                  </a:cxn>
                  <a:cxn ang="0">
                    <a:pos x="23" y="9"/>
                  </a:cxn>
                  <a:cxn ang="0">
                    <a:pos x="41" y="17"/>
                  </a:cxn>
                  <a:cxn ang="0">
                    <a:pos x="53" y="28"/>
                  </a:cxn>
                  <a:cxn ang="0">
                    <a:pos x="55" y="30"/>
                  </a:cxn>
                  <a:cxn ang="0">
                    <a:pos x="60" y="36"/>
                  </a:cxn>
                  <a:cxn ang="0">
                    <a:pos x="74" y="41"/>
                  </a:cxn>
                  <a:cxn ang="0">
                    <a:pos x="92" y="45"/>
                  </a:cxn>
                  <a:cxn ang="0">
                    <a:pos x="88" y="43"/>
                  </a:cxn>
                  <a:cxn ang="0">
                    <a:pos x="76" y="38"/>
                  </a:cxn>
                  <a:cxn ang="0">
                    <a:pos x="64" y="30"/>
                  </a:cxn>
                  <a:cxn ang="0">
                    <a:pos x="57" y="18"/>
                  </a:cxn>
                  <a:cxn ang="0">
                    <a:pos x="53" y="15"/>
                  </a:cxn>
                  <a:cxn ang="0">
                    <a:pos x="43" y="9"/>
                  </a:cxn>
                  <a:cxn ang="0">
                    <a:pos x="25" y="2"/>
                  </a:cxn>
                  <a:cxn ang="0">
                    <a:pos x="0" y="0"/>
                  </a:cxn>
                </a:cxnLst>
                <a:rect l="0" t="0" r="r" b="b"/>
                <a:pathLst>
                  <a:path w="92" h="45">
                    <a:moveTo>
                      <a:pt x="0" y="0"/>
                    </a:moveTo>
                    <a:lnTo>
                      <a:pt x="8" y="2"/>
                    </a:lnTo>
                    <a:lnTo>
                      <a:pt x="23" y="9"/>
                    </a:lnTo>
                    <a:lnTo>
                      <a:pt x="41" y="17"/>
                    </a:lnTo>
                    <a:lnTo>
                      <a:pt x="53" y="28"/>
                    </a:lnTo>
                    <a:lnTo>
                      <a:pt x="55" y="30"/>
                    </a:lnTo>
                    <a:lnTo>
                      <a:pt x="60" y="36"/>
                    </a:lnTo>
                    <a:lnTo>
                      <a:pt x="74" y="41"/>
                    </a:lnTo>
                    <a:lnTo>
                      <a:pt x="92" y="45"/>
                    </a:lnTo>
                    <a:lnTo>
                      <a:pt x="88" y="43"/>
                    </a:lnTo>
                    <a:lnTo>
                      <a:pt x="76" y="38"/>
                    </a:lnTo>
                    <a:lnTo>
                      <a:pt x="64" y="30"/>
                    </a:lnTo>
                    <a:lnTo>
                      <a:pt x="57" y="18"/>
                    </a:lnTo>
                    <a:lnTo>
                      <a:pt x="53" y="15"/>
                    </a:lnTo>
                    <a:lnTo>
                      <a:pt x="43" y="9"/>
                    </a:lnTo>
                    <a:lnTo>
                      <a:pt x="25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6" name="Freeform 316"/>
              <p:cNvSpPr>
                <a:spLocks/>
              </p:cNvSpPr>
              <p:nvPr/>
            </p:nvSpPr>
            <p:spPr bwMode="auto">
              <a:xfrm>
                <a:off x="6988175" y="3594100"/>
                <a:ext cx="100013" cy="1016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19" y="3"/>
                  </a:cxn>
                  <a:cxn ang="0">
                    <a:pos x="41" y="6"/>
                  </a:cxn>
                  <a:cxn ang="0">
                    <a:pos x="62" y="12"/>
                  </a:cxn>
                  <a:cxn ang="0">
                    <a:pos x="86" y="21"/>
                  </a:cxn>
                  <a:cxn ang="0">
                    <a:pos x="106" y="32"/>
                  </a:cxn>
                  <a:cxn ang="0">
                    <a:pos x="121" y="47"/>
                  </a:cxn>
                  <a:cxn ang="0">
                    <a:pos x="125" y="64"/>
                  </a:cxn>
                  <a:cxn ang="0">
                    <a:pos x="123" y="62"/>
                  </a:cxn>
                  <a:cxn ang="0">
                    <a:pos x="117" y="56"/>
                  </a:cxn>
                  <a:cxn ang="0">
                    <a:pos x="109" y="48"/>
                  </a:cxn>
                  <a:cxn ang="0">
                    <a:pos x="96" y="38"/>
                  </a:cxn>
                  <a:cxn ang="0">
                    <a:pos x="78" y="27"/>
                  </a:cxn>
                  <a:cxn ang="0">
                    <a:pos x="57" y="17"/>
                  </a:cxn>
                  <a:cxn ang="0">
                    <a:pos x="31" y="7"/>
                  </a:cxn>
                  <a:cxn ang="0">
                    <a:pos x="0" y="0"/>
                  </a:cxn>
                </a:cxnLst>
                <a:rect l="0" t="0" r="r" b="b"/>
                <a:pathLst>
                  <a:path w="125" h="64">
                    <a:moveTo>
                      <a:pt x="0" y="0"/>
                    </a:moveTo>
                    <a:lnTo>
                      <a:pt x="6" y="1"/>
                    </a:lnTo>
                    <a:lnTo>
                      <a:pt x="19" y="3"/>
                    </a:lnTo>
                    <a:lnTo>
                      <a:pt x="41" y="6"/>
                    </a:lnTo>
                    <a:lnTo>
                      <a:pt x="62" y="12"/>
                    </a:lnTo>
                    <a:lnTo>
                      <a:pt x="86" y="21"/>
                    </a:lnTo>
                    <a:lnTo>
                      <a:pt x="106" y="32"/>
                    </a:lnTo>
                    <a:lnTo>
                      <a:pt x="121" y="47"/>
                    </a:lnTo>
                    <a:lnTo>
                      <a:pt x="125" y="64"/>
                    </a:lnTo>
                    <a:lnTo>
                      <a:pt x="123" y="62"/>
                    </a:lnTo>
                    <a:lnTo>
                      <a:pt x="117" y="56"/>
                    </a:lnTo>
                    <a:lnTo>
                      <a:pt x="109" y="48"/>
                    </a:lnTo>
                    <a:lnTo>
                      <a:pt x="96" y="38"/>
                    </a:lnTo>
                    <a:lnTo>
                      <a:pt x="78" y="27"/>
                    </a:lnTo>
                    <a:lnTo>
                      <a:pt x="57" y="17"/>
                    </a:lnTo>
                    <a:lnTo>
                      <a:pt x="3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7" name="Freeform 325"/>
              <p:cNvSpPr>
                <a:spLocks/>
              </p:cNvSpPr>
              <p:nvPr/>
            </p:nvSpPr>
            <p:spPr bwMode="auto">
              <a:xfrm>
                <a:off x="7142163" y="4297363"/>
                <a:ext cx="82550" cy="69850"/>
              </a:xfrm>
              <a:custGeom>
                <a:avLst/>
                <a:gdLst/>
                <a:ahLst/>
                <a:cxnLst>
                  <a:cxn ang="0">
                    <a:pos x="0" y="44"/>
                  </a:cxn>
                  <a:cxn ang="0">
                    <a:pos x="4" y="44"/>
                  </a:cxn>
                  <a:cxn ang="0">
                    <a:pos x="13" y="44"/>
                  </a:cxn>
                  <a:cxn ang="0">
                    <a:pos x="29" y="43"/>
                  </a:cxn>
                  <a:cxn ang="0">
                    <a:pos x="47" y="41"/>
                  </a:cxn>
                  <a:cxn ang="0">
                    <a:pos x="64" y="36"/>
                  </a:cxn>
                  <a:cxn ang="0">
                    <a:pos x="82" y="28"/>
                  </a:cxn>
                  <a:cxn ang="0">
                    <a:pos x="95" y="16"/>
                  </a:cxn>
                  <a:cxn ang="0">
                    <a:pos x="103" y="0"/>
                  </a:cxn>
                  <a:cxn ang="0">
                    <a:pos x="101" y="2"/>
                  </a:cxn>
                  <a:cxn ang="0">
                    <a:pos x="95" y="6"/>
                  </a:cxn>
                  <a:cxn ang="0">
                    <a:pos x="88" y="13"/>
                  </a:cxn>
                  <a:cxn ang="0">
                    <a:pos x="76" y="20"/>
                  </a:cxn>
                  <a:cxn ang="0">
                    <a:pos x="60" y="28"/>
                  </a:cxn>
                  <a:cxn ang="0">
                    <a:pos x="43" y="35"/>
                  </a:cxn>
                  <a:cxn ang="0">
                    <a:pos x="23" y="41"/>
                  </a:cxn>
                  <a:cxn ang="0">
                    <a:pos x="0" y="44"/>
                  </a:cxn>
                </a:cxnLst>
                <a:rect l="0" t="0" r="r" b="b"/>
                <a:pathLst>
                  <a:path w="103" h="44">
                    <a:moveTo>
                      <a:pt x="0" y="44"/>
                    </a:moveTo>
                    <a:lnTo>
                      <a:pt x="4" y="44"/>
                    </a:lnTo>
                    <a:lnTo>
                      <a:pt x="13" y="44"/>
                    </a:lnTo>
                    <a:lnTo>
                      <a:pt x="29" y="43"/>
                    </a:lnTo>
                    <a:lnTo>
                      <a:pt x="47" y="41"/>
                    </a:lnTo>
                    <a:lnTo>
                      <a:pt x="64" y="36"/>
                    </a:lnTo>
                    <a:lnTo>
                      <a:pt x="82" y="28"/>
                    </a:lnTo>
                    <a:lnTo>
                      <a:pt x="95" y="16"/>
                    </a:lnTo>
                    <a:lnTo>
                      <a:pt x="103" y="0"/>
                    </a:lnTo>
                    <a:lnTo>
                      <a:pt x="101" y="2"/>
                    </a:lnTo>
                    <a:lnTo>
                      <a:pt x="95" y="6"/>
                    </a:lnTo>
                    <a:lnTo>
                      <a:pt x="88" y="13"/>
                    </a:lnTo>
                    <a:lnTo>
                      <a:pt x="76" y="20"/>
                    </a:lnTo>
                    <a:lnTo>
                      <a:pt x="60" y="28"/>
                    </a:lnTo>
                    <a:lnTo>
                      <a:pt x="43" y="35"/>
                    </a:lnTo>
                    <a:lnTo>
                      <a:pt x="23" y="41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cxnSp>
        <p:nvCxnSpPr>
          <p:cNvPr id="569" name="Přímá spojnice 3"/>
          <p:cNvCxnSpPr/>
          <p:nvPr/>
        </p:nvCxnSpPr>
        <p:spPr>
          <a:xfrm flipV="1">
            <a:off x="2808000" y="3543672"/>
            <a:ext cx="0" cy="245368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ovnoramenný trojúhelník 56"/>
          <p:cNvSpPr/>
          <p:nvPr/>
        </p:nvSpPr>
        <p:spPr>
          <a:xfrm>
            <a:off x="2411760" y="3746375"/>
            <a:ext cx="792088" cy="474713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1" name="Lichoběžník 570"/>
          <p:cNvSpPr/>
          <p:nvPr/>
        </p:nvSpPr>
        <p:spPr>
          <a:xfrm>
            <a:off x="899592" y="6605972"/>
            <a:ext cx="1080120" cy="252028"/>
          </a:xfrm>
          <a:prstGeom prst="trapezoid">
            <a:avLst>
              <a:gd name="adj" fmla="val 69951"/>
            </a:avLst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9" name="Picture 35" descr="C:\Users\charousekz\AppData\Local\Microsoft\Windows\Temporary Internet Files\Content.IE5\3PTSUMJT\MC9001564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1547664" y="6237312"/>
            <a:ext cx="377537" cy="477186"/>
          </a:xfrm>
          <a:prstGeom prst="rect">
            <a:avLst/>
          </a:prstGeom>
          <a:noFill/>
        </p:spPr>
      </p:pic>
      <p:grpSp>
        <p:nvGrpSpPr>
          <p:cNvPr id="3" name="Skupina 2"/>
          <p:cNvGrpSpPr/>
          <p:nvPr/>
        </p:nvGrpSpPr>
        <p:grpSpPr>
          <a:xfrm>
            <a:off x="3833813" y="6480000"/>
            <a:ext cx="311151" cy="288925"/>
            <a:chOff x="3833813" y="6484937"/>
            <a:chExt cx="311151" cy="288925"/>
          </a:xfrm>
        </p:grpSpPr>
        <p:sp>
          <p:nvSpPr>
            <p:cNvPr id="1357" name="Freeform 333"/>
            <p:cNvSpPr>
              <a:spLocks/>
            </p:cNvSpPr>
            <p:nvPr/>
          </p:nvSpPr>
          <p:spPr bwMode="auto">
            <a:xfrm>
              <a:off x="4027488" y="6588125"/>
              <a:ext cx="17463" cy="14287"/>
            </a:xfrm>
            <a:custGeom>
              <a:avLst/>
              <a:gdLst/>
              <a:ahLst/>
              <a:cxnLst>
                <a:cxn ang="0">
                  <a:pos x="11" y="4"/>
                </a:cxn>
                <a:cxn ang="0">
                  <a:pos x="11" y="4"/>
                </a:cxn>
                <a:cxn ang="0">
                  <a:pos x="10" y="9"/>
                </a:cxn>
                <a:cxn ang="0">
                  <a:pos x="6" y="9"/>
                </a:cxn>
                <a:cxn ang="0">
                  <a:pos x="6" y="9"/>
                </a:cxn>
                <a:cxn ang="0">
                  <a:pos x="2" y="9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2" y="1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10" y="1"/>
                </a:cxn>
                <a:cxn ang="0">
                  <a:pos x="11" y="4"/>
                </a:cxn>
                <a:cxn ang="0">
                  <a:pos x="11" y="4"/>
                </a:cxn>
              </a:cxnLst>
              <a:rect l="0" t="0" r="r" b="b"/>
              <a:pathLst>
                <a:path w="11" h="9">
                  <a:moveTo>
                    <a:pt x="11" y="4"/>
                  </a:moveTo>
                  <a:lnTo>
                    <a:pt x="11" y="4"/>
                  </a:lnTo>
                  <a:lnTo>
                    <a:pt x="10" y="9"/>
                  </a:lnTo>
                  <a:lnTo>
                    <a:pt x="6" y="9"/>
                  </a:lnTo>
                  <a:lnTo>
                    <a:pt x="6" y="9"/>
                  </a:lnTo>
                  <a:lnTo>
                    <a:pt x="2" y="9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1"/>
                  </a:lnTo>
                  <a:lnTo>
                    <a:pt x="11" y="4"/>
                  </a:lnTo>
                  <a:lnTo>
                    <a:pt x="11" y="4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8" name="Freeform 334"/>
            <p:cNvSpPr>
              <a:spLocks/>
            </p:cNvSpPr>
            <p:nvPr/>
          </p:nvSpPr>
          <p:spPr bwMode="auto">
            <a:xfrm>
              <a:off x="4025901" y="6588125"/>
              <a:ext cx="22225" cy="17462"/>
            </a:xfrm>
            <a:custGeom>
              <a:avLst/>
              <a:gdLst/>
              <a:ahLst/>
              <a:cxnLst>
                <a:cxn ang="0">
                  <a:pos x="3" y="3"/>
                </a:cxn>
                <a:cxn ang="0">
                  <a:pos x="3" y="3"/>
                </a:cxn>
                <a:cxn ang="0">
                  <a:pos x="3" y="6"/>
                </a:cxn>
                <a:cxn ang="0">
                  <a:pos x="4" y="7"/>
                </a:cxn>
                <a:cxn ang="0">
                  <a:pos x="4" y="7"/>
                </a:cxn>
                <a:cxn ang="0">
                  <a:pos x="9" y="9"/>
                </a:cxn>
                <a:cxn ang="0">
                  <a:pos x="12" y="9"/>
                </a:cxn>
                <a:cxn ang="0">
                  <a:pos x="14" y="11"/>
                </a:cxn>
                <a:cxn ang="0">
                  <a:pos x="14" y="11"/>
                </a:cxn>
                <a:cxn ang="0">
                  <a:pos x="11" y="11"/>
                </a:cxn>
                <a:cxn ang="0">
                  <a:pos x="9" y="11"/>
                </a:cxn>
                <a:cxn ang="0">
                  <a:pos x="9" y="11"/>
                </a:cxn>
                <a:cxn ang="0">
                  <a:pos x="4" y="11"/>
                </a:cxn>
                <a:cxn ang="0">
                  <a:pos x="1" y="9"/>
                </a:cxn>
                <a:cxn ang="0">
                  <a:pos x="1" y="9"/>
                </a:cxn>
                <a:cxn ang="0">
                  <a:pos x="0" y="6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3" y="3"/>
                </a:cxn>
                <a:cxn ang="0">
                  <a:pos x="3" y="3"/>
                </a:cxn>
              </a:cxnLst>
              <a:rect l="0" t="0" r="r" b="b"/>
              <a:pathLst>
                <a:path w="14" h="11">
                  <a:moveTo>
                    <a:pt x="3" y="3"/>
                  </a:moveTo>
                  <a:lnTo>
                    <a:pt x="3" y="3"/>
                  </a:lnTo>
                  <a:lnTo>
                    <a:pt x="3" y="6"/>
                  </a:lnTo>
                  <a:lnTo>
                    <a:pt x="4" y="7"/>
                  </a:lnTo>
                  <a:lnTo>
                    <a:pt x="4" y="7"/>
                  </a:lnTo>
                  <a:lnTo>
                    <a:pt x="9" y="9"/>
                  </a:lnTo>
                  <a:lnTo>
                    <a:pt x="12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4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0" y="6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3" y="3"/>
                  </a:lnTo>
                  <a:lnTo>
                    <a:pt x="3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2" name="Freeform 358"/>
            <p:cNvSpPr>
              <a:spLocks/>
            </p:cNvSpPr>
            <p:nvPr/>
          </p:nvSpPr>
          <p:spPr bwMode="auto">
            <a:xfrm>
              <a:off x="4057651" y="6572250"/>
              <a:ext cx="84138" cy="134937"/>
            </a:xfrm>
            <a:custGeom>
              <a:avLst/>
              <a:gdLst/>
              <a:ahLst/>
              <a:cxnLst>
                <a:cxn ang="0">
                  <a:pos x="42" y="3"/>
                </a:cxn>
                <a:cxn ang="0">
                  <a:pos x="42" y="3"/>
                </a:cxn>
                <a:cxn ang="0">
                  <a:pos x="44" y="11"/>
                </a:cxn>
                <a:cxn ang="0">
                  <a:pos x="44" y="11"/>
                </a:cxn>
                <a:cxn ang="0">
                  <a:pos x="42" y="28"/>
                </a:cxn>
                <a:cxn ang="0">
                  <a:pos x="39" y="38"/>
                </a:cxn>
                <a:cxn ang="0">
                  <a:pos x="36" y="46"/>
                </a:cxn>
                <a:cxn ang="0">
                  <a:pos x="36" y="46"/>
                </a:cxn>
                <a:cxn ang="0">
                  <a:pos x="30" y="55"/>
                </a:cxn>
                <a:cxn ang="0">
                  <a:pos x="22" y="63"/>
                </a:cxn>
                <a:cxn ang="0">
                  <a:pos x="14" y="69"/>
                </a:cxn>
                <a:cxn ang="0">
                  <a:pos x="5" y="74"/>
                </a:cxn>
                <a:cxn ang="0">
                  <a:pos x="0" y="85"/>
                </a:cxn>
                <a:cxn ang="0">
                  <a:pos x="0" y="85"/>
                </a:cxn>
                <a:cxn ang="0">
                  <a:pos x="6" y="83"/>
                </a:cxn>
                <a:cxn ang="0">
                  <a:pos x="6" y="83"/>
                </a:cxn>
                <a:cxn ang="0">
                  <a:pos x="20" y="77"/>
                </a:cxn>
                <a:cxn ang="0">
                  <a:pos x="31" y="67"/>
                </a:cxn>
                <a:cxn ang="0">
                  <a:pos x="41" y="58"/>
                </a:cxn>
                <a:cxn ang="0">
                  <a:pos x="47" y="46"/>
                </a:cxn>
                <a:cxn ang="0">
                  <a:pos x="47" y="46"/>
                </a:cxn>
                <a:cxn ang="0">
                  <a:pos x="50" y="36"/>
                </a:cxn>
                <a:cxn ang="0">
                  <a:pos x="52" y="28"/>
                </a:cxn>
                <a:cxn ang="0">
                  <a:pos x="53" y="19"/>
                </a:cxn>
                <a:cxn ang="0">
                  <a:pos x="52" y="10"/>
                </a:cxn>
                <a:cxn ang="0">
                  <a:pos x="52" y="10"/>
                </a:cxn>
                <a:cxn ang="0">
                  <a:pos x="50" y="0"/>
                </a:cxn>
                <a:cxn ang="0">
                  <a:pos x="42" y="3"/>
                </a:cxn>
              </a:cxnLst>
              <a:rect l="0" t="0" r="r" b="b"/>
              <a:pathLst>
                <a:path w="53" h="85">
                  <a:moveTo>
                    <a:pt x="42" y="3"/>
                  </a:moveTo>
                  <a:lnTo>
                    <a:pt x="42" y="3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2" y="28"/>
                  </a:lnTo>
                  <a:lnTo>
                    <a:pt x="39" y="3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0" y="55"/>
                  </a:lnTo>
                  <a:lnTo>
                    <a:pt x="22" y="63"/>
                  </a:lnTo>
                  <a:lnTo>
                    <a:pt x="14" y="69"/>
                  </a:lnTo>
                  <a:lnTo>
                    <a:pt x="5" y="74"/>
                  </a:lnTo>
                  <a:lnTo>
                    <a:pt x="0" y="85"/>
                  </a:lnTo>
                  <a:lnTo>
                    <a:pt x="0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20" y="77"/>
                  </a:lnTo>
                  <a:lnTo>
                    <a:pt x="31" y="67"/>
                  </a:lnTo>
                  <a:lnTo>
                    <a:pt x="41" y="58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50" y="36"/>
                  </a:lnTo>
                  <a:lnTo>
                    <a:pt x="52" y="28"/>
                  </a:lnTo>
                  <a:lnTo>
                    <a:pt x="53" y="19"/>
                  </a:lnTo>
                  <a:lnTo>
                    <a:pt x="52" y="10"/>
                  </a:lnTo>
                  <a:lnTo>
                    <a:pt x="52" y="10"/>
                  </a:lnTo>
                  <a:lnTo>
                    <a:pt x="50" y="0"/>
                  </a:lnTo>
                  <a:lnTo>
                    <a:pt x="42" y="3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3" name="Freeform 359"/>
            <p:cNvSpPr>
              <a:spLocks/>
            </p:cNvSpPr>
            <p:nvPr/>
          </p:nvSpPr>
          <p:spPr bwMode="auto">
            <a:xfrm>
              <a:off x="3933826" y="6488112"/>
              <a:ext cx="168275" cy="219075"/>
            </a:xfrm>
            <a:custGeom>
              <a:avLst/>
              <a:gdLst/>
              <a:ahLst/>
              <a:cxnLst>
                <a:cxn ang="0">
                  <a:pos x="106" y="17"/>
                </a:cxn>
                <a:cxn ang="0">
                  <a:pos x="106" y="17"/>
                </a:cxn>
                <a:cxn ang="0">
                  <a:pos x="100" y="13"/>
                </a:cxn>
                <a:cxn ang="0">
                  <a:pos x="94" y="8"/>
                </a:cxn>
                <a:cxn ang="0">
                  <a:pos x="86" y="5"/>
                </a:cxn>
                <a:cxn ang="0">
                  <a:pos x="78" y="2"/>
                </a:cxn>
                <a:cxn ang="0">
                  <a:pos x="70" y="0"/>
                </a:cxn>
                <a:cxn ang="0">
                  <a:pos x="61" y="0"/>
                </a:cxn>
                <a:cxn ang="0">
                  <a:pos x="53" y="2"/>
                </a:cxn>
                <a:cxn ang="0">
                  <a:pos x="44" y="3"/>
                </a:cxn>
                <a:cxn ang="0">
                  <a:pos x="44" y="3"/>
                </a:cxn>
                <a:cxn ang="0">
                  <a:pos x="33" y="9"/>
                </a:cxn>
                <a:cxn ang="0">
                  <a:pos x="22" y="17"/>
                </a:cxn>
                <a:cxn ang="0">
                  <a:pos x="14" y="25"/>
                </a:cxn>
                <a:cxn ang="0">
                  <a:pos x="8" y="36"/>
                </a:cxn>
                <a:cxn ang="0">
                  <a:pos x="3" y="49"/>
                </a:cxn>
                <a:cxn ang="0">
                  <a:pos x="0" y="61"/>
                </a:cxn>
                <a:cxn ang="0">
                  <a:pos x="0" y="74"/>
                </a:cxn>
                <a:cxn ang="0">
                  <a:pos x="1" y="88"/>
                </a:cxn>
                <a:cxn ang="0">
                  <a:pos x="1" y="88"/>
                </a:cxn>
                <a:cxn ang="0">
                  <a:pos x="6" y="97"/>
                </a:cxn>
                <a:cxn ang="0">
                  <a:pos x="11" y="106"/>
                </a:cxn>
                <a:cxn ang="0">
                  <a:pos x="17" y="114"/>
                </a:cxn>
                <a:cxn ang="0">
                  <a:pos x="23" y="122"/>
                </a:cxn>
                <a:cxn ang="0">
                  <a:pos x="31" y="128"/>
                </a:cxn>
                <a:cxn ang="0">
                  <a:pos x="40" y="133"/>
                </a:cxn>
                <a:cxn ang="0">
                  <a:pos x="50" y="136"/>
                </a:cxn>
                <a:cxn ang="0">
                  <a:pos x="61" y="138"/>
                </a:cxn>
                <a:cxn ang="0">
                  <a:pos x="69" y="130"/>
                </a:cxn>
                <a:cxn ang="0">
                  <a:pos x="69" y="130"/>
                </a:cxn>
                <a:cxn ang="0">
                  <a:pos x="58" y="128"/>
                </a:cxn>
                <a:cxn ang="0">
                  <a:pos x="47" y="125"/>
                </a:cxn>
                <a:cxn ang="0">
                  <a:pos x="37" y="122"/>
                </a:cxn>
                <a:cxn ang="0">
                  <a:pos x="31" y="116"/>
                </a:cxn>
                <a:cxn ang="0">
                  <a:pos x="23" y="109"/>
                </a:cxn>
                <a:cxn ang="0">
                  <a:pos x="19" y="103"/>
                </a:cxn>
                <a:cxn ang="0">
                  <a:pos x="14" y="95"/>
                </a:cxn>
                <a:cxn ang="0">
                  <a:pos x="11" y="86"/>
                </a:cxn>
                <a:cxn ang="0">
                  <a:pos x="11" y="86"/>
                </a:cxn>
                <a:cxn ang="0">
                  <a:pos x="9" y="75"/>
                </a:cxn>
                <a:cxn ang="0">
                  <a:pos x="11" y="64"/>
                </a:cxn>
                <a:cxn ang="0">
                  <a:pos x="12" y="53"/>
                </a:cxn>
                <a:cxn ang="0">
                  <a:pos x="17" y="42"/>
                </a:cxn>
                <a:cxn ang="0">
                  <a:pos x="22" y="33"/>
                </a:cxn>
                <a:cxn ang="0">
                  <a:pos x="29" y="24"/>
                </a:cxn>
                <a:cxn ang="0">
                  <a:pos x="37" y="17"/>
                </a:cxn>
                <a:cxn ang="0">
                  <a:pos x="47" y="13"/>
                </a:cxn>
                <a:cxn ang="0">
                  <a:pos x="47" y="13"/>
                </a:cxn>
                <a:cxn ang="0">
                  <a:pos x="54" y="11"/>
                </a:cxn>
                <a:cxn ang="0">
                  <a:pos x="62" y="9"/>
                </a:cxn>
                <a:cxn ang="0">
                  <a:pos x="70" y="9"/>
                </a:cxn>
                <a:cxn ang="0">
                  <a:pos x="76" y="11"/>
                </a:cxn>
                <a:cxn ang="0">
                  <a:pos x="84" y="14"/>
                </a:cxn>
                <a:cxn ang="0">
                  <a:pos x="90" y="17"/>
                </a:cxn>
                <a:cxn ang="0">
                  <a:pos x="97" y="22"/>
                </a:cxn>
                <a:cxn ang="0">
                  <a:pos x="103" y="27"/>
                </a:cxn>
                <a:cxn ang="0">
                  <a:pos x="106" y="17"/>
                </a:cxn>
              </a:cxnLst>
              <a:rect l="0" t="0" r="r" b="b"/>
              <a:pathLst>
                <a:path w="106" h="138">
                  <a:moveTo>
                    <a:pt x="106" y="17"/>
                  </a:moveTo>
                  <a:lnTo>
                    <a:pt x="106" y="17"/>
                  </a:lnTo>
                  <a:lnTo>
                    <a:pt x="100" y="13"/>
                  </a:lnTo>
                  <a:lnTo>
                    <a:pt x="94" y="8"/>
                  </a:lnTo>
                  <a:lnTo>
                    <a:pt x="86" y="5"/>
                  </a:lnTo>
                  <a:lnTo>
                    <a:pt x="78" y="2"/>
                  </a:lnTo>
                  <a:lnTo>
                    <a:pt x="70" y="0"/>
                  </a:lnTo>
                  <a:lnTo>
                    <a:pt x="61" y="0"/>
                  </a:lnTo>
                  <a:lnTo>
                    <a:pt x="53" y="2"/>
                  </a:lnTo>
                  <a:lnTo>
                    <a:pt x="44" y="3"/>
                  </a:lnTo>
                  <a:lnTo>
                    <a:pt x="44" y="3"/>
                  </a:lnTo>
                  <a:lnTo>
                    <a:pt x="33" y="9"/>
                  </a:lnTo>
                  <a:lnTo>
                    <a:pt x="22" y="17"/>
                  </a:lnTo>
                  <a:lnTo>
                    <a:pt x="14" y="25"/>
                  </a:lnTo>
                  <a:lnTo>
                    <a:pt x="8" y="36"/>
                  </a:lnTo>
                  <a:lnTo>
                    <a:pt x="3" y="49"/>
                  </a:lnTo>
                  <a:lnTo>
                    <a:pt x="0" y="61"/>
                  </a:lnTo>
                  <a:lnTo>
                    <a:pt x="0" y="74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6" y="97"/>
                  </a:lnTo>
                  <a:lnTo>
                    <a:pt x="11" y="106"/>
                  </a:lnTo>
                  <a:lnTo>
                    <a:pt x="17" y="114"/>
                  </a:lnTo>
                  <a:lnTo>
                    <a:pt x="23" y="122"/>
                  </a:lnTo>
                  <a:lnTo>
                    <a:pt x="31" y="128"/>
                  </a:lnTo>
                  <a:lnTo>
                    <a:pt x="40" y="133"/>
                  </a:lnTo>
                  <a:lnTo>
                    <a:pt x="50" y="136"/>
                  </a:lnTo>
                  <a:lnTo>
                    <a:pt x="61" y="138"/>
                  </a:lnTo>
                  <a:lnTo>
                    <a:pt x="69" y="130"/>
                  </a:lnTo>
                  <a:lnTo>
                    <a:pt x="69" y="130"/>
                  </a:lnTo>
                  <a:lnTo>
                    <a:pt x="58" y="128"/>
                  </a:lnTo>
                  <a:lnTo>
                    <a:pt x="47" y="125"/>
                  </a:lnTo>
                  <a:lnTo>
                    <a:pt x="37" y="122"/>
                  </a:lnTo>
                  <a:lnTo>
                    <a:pt x="31" y="116"/>
                  </a:lnTo>
                  <a:lnTo>
                    <a:pt x="23" y="109"/>
                  </a:lnTo>
                  <a:lnTo>
                    <a:pt x="19" y="103"/>
                  </a:lnTo>
                  <a:lnTo>
                    <a:pt x="14" y="95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9" y="75"/>
                  </a:lnTo>
                  <a:lnTo>
                    <a:pt x="11" y="64"/>
                  </a:lnTo>
                  <a:lnTo>
                    <a:pt x="12" y="53"/>
                  </a:lnTo>
                  <a:lnTo>
                    <a:pt x="17" y="42"/>
                  </a:lnTo>
                  <a:lnTo>
                    <a:pt x="22" y="33"/>
                  </a:lnTo>
                  <a:lnTo>
                    <a:pt x="29" y="24"/>
                  </a:lnTo>
                  <a:lnTo>
                    <a:pt x="37" y="17"/>
                  </a:lnTo>
                  <a:lnTo>
                    <a:pt x="47" y="13"/>
                  </a:lnTo>
                  <a:lnTo>
                    <a:pt x="47" y="13"/>
                  </a:lnTo>
                  <a:lnTo>
                    <a:pt x="54" y="11"/>
                  </a:lnTo>
                  <a:lnTo>
                    <a:pt x="62" y="9"/>
                  </a:lnTo>
                  <a:lnTo>
                    <a:pt x="70" y="9"/>
                  </a:lnTo>
                  <a:lnTo>
                    <a:pt x="76" y="11"/>
                  </a:lnTo>
                  <a:lnTo>
                    <a:pt x="84" y="14"/>
                  </a:lnTo>
                  <a:lnTo>
                    <a:pt x="90" y="17"/>
                  </a:lnTo>
                  <a:lnTo>
                    <a:pt x="97" y="22"/>
                  </a:lnTo>
                  <a:lnTo>
                    <a:pt x="103" y="27"/>
                  </a:lnTo>
                  <a:lnTo>
                    <a:pt x="106" y="17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8" name="Freeform 414"/>
            <p:cNvSpPr>
              <a:spLocks/>
            </p:cNvSpPr>
            <p:nvPr/>
          </p:nvSpPr>
          <p:spPr bwMode="auto">
            <a:xfrm>
              <a:off x="4005263" y="6575425"/>
              <a:ext cx="25400" cy="19050"/>
            </a:xfrm>
            <a:custGeom>
              <a:avLst/>
              <a:gdLst/>
              <a:ahLst/>
              <a:cxnLst>
                <a:cxn ang="0">
                  <a:pos x="3" y="4"/>
                </a:cxn>
                <a:cxn ang="0">
                  <a:pos x="3" y="4"/>
                </a:cxn>
                <a:cxn ang="0">
                  <a:pos x="9" y="8"/>
                </a:cxn>
                <a:cxn ang="0">
                  <a:pos x="16" y="9"/>
                </a:cxn>
                <a:cxn ang="0">
                  <a:pos x="16" y="9"/>
                </a:cxn>
                <a:cxn ang="0">
                  <a:pos x="16" y="11"/>
                </a:cxn>
                <a:cxn ang="0">
                  <a:pos x="13" y="12"/>
                </a:cxn>
                <a:cxn ang="0">
                  <a:pos x="13" y="12"/>
                </a:cxn>
                <a:cxn ang="0">
                  <a:pos x="8" y="11"/>
                </a:cxn>
                <a:cxn ang="0">
                  <a:pos x="2" y="8"/>
                </a:cxn>
                <a:cxn ang="0">
                  <a:pos x="2" y="8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3" y="1"/>
                </a:cxn>
                <a:cxn ang="0">
                  <a:pos x="3" y="4"/>
                </a:cxn>
                <a:cxn ang="0">
                  <a:pos x="3" y="4"/>
                </a:cxn>
              </a:cxnLst>
              <a:rect l="0" t="0" r="r" b="b"/>
              <a:pathLst>
                <a:path w="16" h="12">
                  <a:moveTo>
                    <a:pt x="3" y="4"/>
                  </a:moveTo>
                  <a:lnTo>
                    <a:pt x="3" y="4"/>
                  </a:lnTo>
                  <a:lnTo>
                    <a:pt x="9" y="8"/>
                  </a:lnTo>
                  <a:lnTo>
                    <a:pt x="16" y="9"/>
                  </a:lnTo>
                  <a:lnTo>
                    <a:pt x="16" y="9"/>
                  </a:lnTo>
                  <a:lnTo>
                    <a:pt x="16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8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1"/>
                  </a:lnTo>
                  <a:lnTo>
                    <a:pt x="3" y="4"/>
                  </a:lnTo>
                  <a:lnTo>
                    <a:pt x="3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3" name="Freeform 459"/>
            <p:cNvSpPr>
              <a:spLocks/>
            </p:cNvSpPr>
            <p:nvPr/>
          </p:nvSpPr>
          <p:spPr bwMode="auto">
            <a:xfrm>
              <a:off x="3956051" y="6594475"/>
              <a:ext cx="79375" cy="55562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48" y="0"/>
                </a:cxn>
                <a:cxn ang="0">
                  <a:pos x="50" y="2"/>
                </a:cxn>
                <a:cxn ang="0">
                  <a:pos x="50" y="2"/>
                </a:cxn>
                <a:cxn ang="0">
                  <a:pos x="19" y="24"/>
                </a:cxn>
                <a:cxn ang="0">
                  <a:pos x="3" y="35"/>
                </a:cxn>
                <a:cxn ang="0">
                  <a:pos x="0" y="32"/>
                </a:cxn>
              </a:cxnLst>
              <a:rect l="0" t="0" r="r" b="b"/>
              <a:pathLst>
                <a:path w="50" h="35">
                  <a:moveTo>
                    <a:pt x="0" y="32"/>
                  </a:moveTo>
                  <a:lnTo>
                    <a:pt x="48" y="0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19" y="24"/>
                  </a:lnTo>
                  <a:lnTo>
                    <a:pt x="3" y="35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7" name="Freeform 493"/>
            <p:cNvSpPr>
              <a:spLocks/>
            </p:cNvSpPr>
            <p:nvPr/>
          </p:nvSpPr>
          <p:spPr bwMode="auto">
            <a:xfrm>
              <a:off x="4044951" y="6518275"/>
              <a:ext cx="42863" cy="44450"/>
            </a:xfrm>
            <a:custGeom>
              <a:avLst/>
              <a:gdLst/>
              <a:ahLst/>
              <a:cxnLst>
                <a:cxn ang="0">
                  <a:pos x="0" y="26"/>
                </a:cxn>
                <a:cxn ang="0">
                  <a:pos x="0" y="26"/>
                </a:cxn>
                <a:cxn ang="0">
                  <a:pos x="10" y="9"/>
                </a:cxn>
                <a:cxn ang="0">
                  <a:pos x="17" y="0"/>
                </a:cxn>
                <a:cxn ang="0">
                  <a:pos x="17" y="0"/>
                </a:cxn>
                <a:cxn ang="0">
                  <a:pos x="24" y="5"/>
                </a:cxn>
                <a:cxn ang="0">
                  <a:pos x="27" y="6"/>
                </a:cxn>
                <a:cxn ang="0">
                  <a:pos x="27" y="9"/>
                </a:cxn>
                <a:cxn ang="0">
                  <a:pos x="27" y="9"/>
                </a:cxn>
                <a:cxn ang="0">
                  <a:pos x="24" y="6"/>
                </a:cxn>
                <a:cxn ang="0">
                  <a:pos x="19" y="5"/>
                </a:cxn>
                <a:cxn ang="0">
                  <a:pos x="19" y="5"/>
                </a:cxn>
                <a:cxn ang="0">
                  <a:pos x="10" y="15"/>
                </a:cxn>
                <a:cxn ang="0">
                  <a:pos x="2" y="28"/>
                </a:cxn>
                <a:cxn ang="0">
                  <a:pos x="0" y="26"/>
                </a:cxn>
              </a:cxnLst>
              <a:rect l="0" t="0" r="r" b="b"/>
              <a:pathLst>
                <a:path w="27" h="28">
                  <a:moveTo>
                    <a:pt x="0" y="26"/>
                  </a:moveTo>
                  <a:lnTo>
                    <a:pt x="0" y="26"/>
                  </a:lnTo>
                  <a:lnTo>
                    <a:pt x="10" y="9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4" y="5"/>
                  </a:lnTo>
                  <a:lnTo>
                    <a:pt x="27" y="6"/>
                  </a:lnTo>
                  <a:lnTo>
                    <a:pt x="27" y="9"/>
                  </a:lnTo>
                  <a:lnTo>
                    <a:pt x="27" y="9"/>
                  </a:lnTo>
                  <a:lnTo>
                    <a:pt x="24" y="6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0" y="15"/>
                  </a:lnTo>
                  <a:lnTo>
                    <a:pt x="2" y="28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8" name="Freeform 494"/>
            <p:cNvSpPr>
              <a:spLocks/>
            </p:cNvSpPr>
            <p:nvPr/>
          </p:nvSpPr>
          <p:spPr bwMode="auto">
            <a:xfrm>
              <a:off x="4005263" y="6510337"/>
              <a:ext cx="20638" cy="25400"/>
            </a:xfrm>
            <a:custGeom>
              <a:avLst/>
              <a:gdLst/>
              <a:ahLst/>
              <a:cxnLst>
                <a:cxn ang="0">
                  <a:pos x="3" y="14"/>
                </a:cxn>
                <a:cxn ang="0">
                  <a:pos x="3" y="14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3" y="2"/>
                </a:cxn>
                <a:cxn ang="0">
                  <a:pos x="13" y="2"/>
                </a:cxn>
                <a:cxn ang="0">
                  <a:pos x="3" y="5"/>
                </a:cxn>
                <a:cxn ang="0">
                  <a:pos x="3" y="5"/>
                </a:cxn>
                <a:cxn ang="0">
                  <a:pos x="5" y="10"/>
                </a:cxn>
                <a:cxn ang="0">
                  <a:pos x="8" y="16"/>
                </a:cxn>
                <a:cxn ang="0">
                  <a:pos x="3" y="14"/>
                </a:cxn>
              </a:cxnLst>
              <a:rect l="0" t="0" r="r" b="b"/>
              <a:pathLst>
                <a:path w="13" h="16">
                  <a:moveTo>
                    <a:pt x="3" y="14"/>
                  </a:moveTo>
                  <a:lnTo>
                    <a:pt x="3" y="14"/>
                  </a:lnTo>
                  <a:lnTo>
                    <a:pt x="0" y="3"/>
                  </a:lnTo>
                  <a:lnTo>
                    <a:pt x="0" y="3"/>
                  </a:lnTo>
                  <a:lnTo>
                    <a:pt x="6" y="0"/>
                  </a:lnTo>
                  <a:lnTo>
                    <a:pt x="9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3" y="5"/>
                  </a:lnTo>
                  <a:lnTo>
                    <a:pt x="3" y="5"/>
                  </a:lnTo>
                  <a:lnTo>
                    <a:pt x="5" y="10"/>
                  </a:lnTo>
                  <a:lnTo>
                    <a:pt x="8" y="16"/>
                  </a:lnTo>
                  <a:lnTo>
                    <a:pt x="3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9" name="Freeform 495"/>
            <p:cNvSpPr>
              <a:spLocks/>
            </p:cNvSpPr>
            <p:nvPr/>
          </p:nvSpPr>
          <p:spPr bwMode="auto">
            <a:xfrm>
              <a:off x="4076701" y="6632575"/>
              <a:ext cx="25400" cy="349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0" y="8"/>
                </a:cxn>
                <a:cxn ang="0">
                  <a:pos x="16" y="12"/>
                </a:cxn>
                <a:cxn ang="0">
                  <a:pos x="16" y="12"/>
                </a:cxn>
                <a:cxn ang="0">
                  <a:pos x="10" y="20"/>
                </a:cxn>
                <a:cxn ang="0">
                  <a:pos x="5" y="22"/>
                </a:cxn>
                <a:cxn ang="0">
                  <a:pos x="4" y="22"/>
                </a:cxn>
                <a:cxn ang="0">
                  <a:pos x="4" y="22"/>
                </a:cxn>
                <a:cxn ang="0">
                  <a:pos x="8" y="18"/>
                </a:cxn>
                <a:cxn ang="0">
                  <a:pos x="11" y="14"/>
                </a:cxn>
                <a:cxn ang="0">
                  <a:pos x="11" y="14"/>
                </a:cxn>
                <a:cxn ang="0">
                  <a:pos x="7" y="9"/>
                </a:cxn>
                <a:cxn ang="0">
                  <a:pos x="0" y="3"/>
                </a:cxn>
                <a:cxn ang="0">
                  <a:pos x="0" y="0"/>
                </a:cxn>
              </a:cxnLst>
              <a:rect l="0" t="0" r="r" b="b"/>
              <a:pathLst>
                <a:path w="16" h="22">
                  <a:moveTo>
                    <a:pt x="0" y="0"/>
                  </a:moveTo>
                  <a:lnTo>
                    <a:pt x="0" y="0"/>
                  </a:lnTo>
                  <a:lnTo>
                    <a:pt x="10" y="8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0" y="20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7" y="9"/>
                  </a:lnTo>
                  <a:lnTo>
                    <a:pt x="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0" name="Freeform 496"/>
            <p:cNvSpPr>
              <a:spLocks/>
            </p:cNvSpPr>
            <p:nvPr/>
          </p:nvSpPr>
          <p:spPr bwMode="auto">
            <a:xfrm>
              <a:off x="4067176" y="6597650"/>
              <a:ext cx="52388" cy="269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21" y="1"/>
                </a:cxn>
                <a:cxn ang="0">
                  <a:pos x="30" y="1"/>
                </a:cxn>
                <a:cxn ang="0">
                  <a:pos x="33" y="3"/>
                </a:cxn>
                <a:cxn ang="0">
                  <a:pos x="33" y="3"/>
                </a:cxn>
                <a:cxn ang="0">
                  <a:pos x="33" y="12"/>
                </a:cxn>
                <a:cxn ang="0">
                  <a:pos x="31" y="15"/>
                </a:cxn>
                <a:cxn ang="0">
                  <a:pos x="31" y="17"/>
                </a:cxn>
                <a:cxn ang="0">
                  <a:pos x="30" y="17"/>
                </a:cxn>
                <a:cxn ang="0">
                  <a:pos x="30" y="17"/>
                </a:cxn>
                <a:cxn ang="0">
                  <a:pos x="30" y="12"/>
                </a:cxn>
                <a:cxn ang="0">
                  <a:pos x="30" y="6"/>
                </a:cxn>
                <a:cxn ang="0">
                  <a:pos x="30" y="6"/>
                </a:cxn>
                <a:cxn ang="0">
                  <a:pos x="24" y="5"/>
                </a:cxn>
                <a:cxn ang="0">
                  <a:pos x="17" y="3"/>
                </a:cxn>
                <a:cxn ang="0">
                  <a:pos x="2" y="3"/>
                </a:cxn>
                <a:cxn ang="0">
                  <a:pos x="0" y="0"/>
                </a:cxn>
              </a:cxnLst>
              <a:rect l="0" t="0" r="r" b="b"/>
              <a:pathLst>
                <a:path w="33" h="17">
                  <a:moveTo>
                    <a:pt x="0" y="0"/>
                  </a:moveTo>
                  <a:lnTo>
                    <a:pt x="0" y="0"/>
                  </a:lnTo>
                  <a:lnTo>
                    <a:pt x="21" y="1"/>
                  </a:lnTo>
                  <a:lnTo>
                    <a:pt x="30" y="1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12"/>
                  </a:lnTo>
                  <a:lnTo>
                    <a:pt x="31" y="15"/>
                  </a:lnTo>
                  <a:lnTo>
                    <a:pt x="31" y="17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0" y="12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24" y="5"/>
                  </a:lnTo>
                  <a:lnTo>
                    <a:pt x="17" y="3"/>
                  </a:lnTo>
                  <a:lnTo>
                    <a:pt x="2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1" name="Freeform 497"/>
            <p:cNvSpPr>
              <a:spLocks/>
            </p:cNvSpPr>
            <p:nvPr/>
          </p:nvSpPr>
          <p:spPr bwMode="auto">
            <a:xfrm>
              <a:off x="3960813" y="6484937"/>
              <a:ext cx="139700" cy="33337"/>
            </a:xfrm>
            <a:custGeom>
              <a:avLst/>
              <a:gdLst/>
              <a:ahLst/>
              <a:cxnLst>
                <a:cxn ang="0">
                  <a:pos x="5" y="21"/>
                </a:cxn>
                <a:cxn ang="0">
                  <a:pos x="5" y="21"/>
                </a:cxn>
                <a:cxn ang="0">
                  <a:pos x="12" y="15"/>
                </a:cxn>
                <a:cxn ang="0">
                  <a:pos x="20" y="11"/>
                </a:cxn>
                <a:cxn ang="0">
                  <a:pos x="30" y="7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56" y="5"/>
                </a:cxn>
                <a:cxn ang="0">
                  <a:pos x="66" y="7"/>
                </a:cxn>
                <a:cxn ang="0">
                  <a:pos x="75" y="11"/>
                </a:cxn>
                <a:cxn ang="0">
                  <a:pos x="75" y="11"/>
                </a:cxn>
                <a:cxn ang="0">
                  <a:pos x="84" y="18"/>
                </a:cxn>
                <a:cxn ang="0">
                  <a:pos x="88" y="15"/>
                </a:cxn>
                <a:cxn ang="0">
                  <a:pos x="88" y="15"/>
                </a:cxn>
                <a:cxn ang="0">
                  <a:pos x="78" y="8"/>
                </a:cxn>
                <a:cxn ang="0">
                  <a:pos x="78" y="8"/>
                </a:cxn>
                <a:cxn ang="0">
                  <a:pos x="69" y="4"/>
                </a:cxn>
                <a:cxn ang="0">
                  <a:pos x="58" y="0"/>
                </a:cxn>
                <a:cxn ang="0">
                  <a:pos x="47" y="0"/>
                </a:cxn>
                <a:cxn ang="0">
                  <a:pos x="37" y="0"/>
                </a:cxn>
                <a:cxn ang="0">
                  <a:pos x="27" y="4"/>
                </a:cxn>
                <a:cxn ang="0">
                  <a:pos x="17" y="7"/>
                </a:cxn>
                <a:cxn ang="0">
                  <a:pos x="8" y="13"/>
                </a:cxn>
                <a:cxn ang="0">
                  <a:pos x="0" y="19"/>
                </a:cxn>
                <a:cxn ang="0">
                  <a:pos x="5" y="21"/>
                </a:cxn>
              </a:cxnLst>
              <a:rect l="0" t="0" r="r" b="b"/>
              <a:pathLst>
                <a:path w="88" h="21">
                  <a:moveTo>
                    <a:pt x="5" y="21"/>
                  </a:moveTo>
                  <a:lnTo>
                    <a:pt x="5" y="21"/>
                  </a:lnTo>
                  <a:lnTo>
                    <a:pt x="12" y="15"/>
                  </a:lnTo>
                  <a:lnTo>
                    <a:pt x="20" y="11"/>
                  </a:lnTo>
                  <a:lnTo>
                    <a:pt x="30" y="7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56" y="5"/>
                  </a:lnTo>
                  <a:lnTo>
                    <a:pt x="66" y="7"/>
                  </a:lnTo>
                  <a:lnTo>
                    <a:pt x="75" y="11"/>
                  </a:lnTo>
                  <a:lnTo>
                    <a:pt x="75" y="11"/>
                  </a:lnTo>
                  <a:lnTo>
                    <a:pt x="84" y="18"/>
                  </a:lnTo>
                  <a:lnTo>
                    <a:pt x="88" y="15"/>
                  </a:lnTo>
                  <a:lnTo>
                    <a:pt x="88" y="15"/>
                  </a:lnTo>
                  <a:lnTo>
                    <a:pt x="78" y="8"/>
                  </a:lnTo>
                  <a:lnTo>
                    <a:pt x="78" y="8"/>
                  </a:lnTo>
                  <a:lnTo>
                    <a:pt x="69" y="4"/>
                  </a:lnTo>
                  <a:lnTo>
                    <a:pt x="58" y="0"/>
                  </a:lnTo>
                  <a:lnTo>
                    <a:pt x="47" y="0"/>
                  </a:lnTo>
                  <a:lnTo>
                    <a:pt x="37" y="0"/>
                  </a:lnTo>
                  <a:lnTo>
                    <a:pt x="27" y="4"/>
                  </a:lnTo>
                  <a:lnTo>
                    <a:pt x="17" y="7"/>
                  </a:lnTo>
                  <a:lnTo>
                    <a:pt x="8" y="13"/>
                  </a:lnTo>
                  <a:lnTo>
                    <a:pt x="0" y="19"/>
                  </a:lnTo>
                  <a:lnTo>
                    <a:pt x="5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2" name="Freeform 498"/>
            <p:cNvSpPr>
              <a:spLocks/>
            </p:cNvSpPr>
            <p:nvPr/>
          </p:nvSpPr>
          <p:spPr bwMode="auto">
            <a:xfrm>
              <a:off x="4067176" y="6575425"/>
              <a:ext cx="77788" cy="131762"/>
            </a:xfrm>
            <a:custGeom>
              <a:avLst/>
              <a:gdLst/>
              <a:ahLst/>
              <a:cxnLst>
                <a:cxn ang="0">
                  <a:pos x="42" y="6"/>
                </a:cxn>
                <a:cxn ang="0">
                  <a:pos x="42" y="6"/>
                </a:cxn>
                <a:cxn ang="0">
                  <a:pos x="42" y="15"/>
                </a:cxn>
                <a:cxn ang="0">
                  <a:pos x="42" y="26"/>
                </a:cxn>
                <a:cxn ang="0">
                  <a:pos x="41" y="36"/>
                </a:cxn>
                <a:cxn ang="0">
                  <a:pos x="36" y="45"/>
                </a:cxn>
                <a:cxn ang="0">
                  <a:pos x="36" y="45"/>
                </a:cxn>
                <a:cxn ang="0">
                  <a:pos x="30" y="56"/>
                </a:cxn>
                <a:cxn ang="0">
                  <a:pos x="22" y="65"/>
                </a:cxn>
                <a:cxn ang="0">
                  <a:pos x="13" y="72"/>
                </a:cxn>
                <a:cxn ang="0">
                  <a:pos x="3" y="76"/>
                </a:cxn>
                <a:cxn ang="0">
                  <a:pos x="0" y="83"/>
                </a:cxn>
                <a:cxn ang="0">
                  <a:pos x="0" y="83"/>
                </a:cxn>
                <a:cxn ang="0">
                  <a:pos x="13" y="78"/>
                </a:cxn>
                <a:cxn ang="0">
                  <a:pos x="24" y="70"/>
                </a:cxn>
                <a:cxn ang="0">
                  <a:pos x="33" y="59"/>
                </a:cxn>
                <a:cxn ang="0">
                  <a:pos x="41" y="48"/>
                </a:cxn>
                <a:cxn ang="0">
                  <a:pos x="41" y="48"/>
                </a:cxn>
                <a:cxn ang="0">
                  <a:pos x="46" y="36"/>
                </a:cxn>
                <a:cxn ang="0">
                  <a:pos x="47" y="23"/>
                </a:cxn>
                <a:cxn ang="0">
                  <a:pos x="49" y="12"/>
                </a:cxn>
                <a:cxn ang="0">
                  <a:pos x="47" y="0"/>
                </a:cxn>
                <a:cxn ang="0">
                  <a:pos x="47" y="0"/>
                </a:cxn>
                <a:cxn ang="0">
                  <a:pos x="44" y="1"/>
                </a:cxn>
                <a:cxn ang="0">
                  <a:pos x="42" y="3"/>
                </a:cxn>
                <a:cxn ang="0">
                  <a:pos x="42" y="6"/>
                </a:cxn>
                <a:cxn ang="0">
                  <a:pos x="42" y="6"/>
                </a:cxn>
              </a:cxnLst>
              <a:rect l="0" t="0" r="r" b="b"/>
              <a:pathLst>
                <a:path w="49" h="83">
                  <a:moveTo>
                    <a:pt x="42" y="6"/>
                  </a:moveTo>
                  <a:lnTo>
                    <a:pt x="42" y="6"/>
                  </a:lnTo>
                  <a:lnTo>
                    <a:pt x="42" y="15"/>
                  </a:lnTo>
                  <a:lnTo>
                    <a:pt x="42" y="26"/>
                  </a:lnTo>
                  <a:lnTo>
                    <a:pt x="41" y="36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0" y="56"/>
                  </a:lnTo>
                  <a:lnTo>
                    <a:pt x="22" y="65"/>
                  </a:lnTo>
                  <a:lnTo>
                    <a:pt x="13" y="72"/>
                  </a:lnTo>
                  <a:lnTo>
                    <a:pt x="3" y="76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13" y="78"/>
                  </a:lnTo>
                  <a:lnTo>
                    <a:pt x="24" y="70"/>
                  </a:lnTo>
                  <a:lnTo>
                    <a:pt x="33" y="59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6" y="36"/>
                  </a:lnTo>
                  <a:lnTo>
                    <a:pt x="47" y="23"/>
                  </a:lnTo>
                  <a:lnTo>
                    <a:pt x="49" y="12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4" y="1"/>
                  </a:lnTo>
                  <a:lnTo>
                    <a:pt x="42" y="3"/>
                  </a:lnTo>
                  <a:lnTo>
                    <a:pt x="42" y="6"/>
                  </a:lnTo>
                  <a:lnTo>
                    <a:pt x="42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3" name="Freeform 499"/>
            <p:cNvSpPr>
              <a:spLocks/>
            </p:cNvSpPr>
            <p:nvPr/>
          </p:nvSpPr>
          <p:spPr bwMode="auto">
            <a:xfrm>
              <a:off x="3979863" y="6500812"/>
              <a:ext cx="112713" cy="25400"/>
            </a:xfrm>
            <a:custGeom>
              <a:avLst/>
              <a:gdLst/>
              <a:ahLst/>
              <a:cxnLst>
                <a:cxn ang="0">
                  <a:pos x="5" y="14"/>
                </a:cxn>
                <a:cxn ang="0">
                  <a:pos x="5" y="14"/>
                </a:cxn>
                <a:cxn ang="0">
                  <a:pos x="11" y="9"/>
                </a:cxn>
                <a:cxn ang="0">
                  <a:pos x="18" y="6"/>
                </a:cxn>
                <a:cxn ang="0">
                  <a:pos x="25" y="5"/>
                </a:cxn>
                <a:cxn ang="0">
                  <a:pos x="32" y="5"/>
                </a:cxn>
                <a:cxn ang="0">
                  <a:pos x="40" y="5"/>
                </a:cxn>
                <a:cxn ang="0">
                  <a:pos x="47" y="5"/>
                </a:cxn>
                <a:cxn ang="0">
                  <a:pos x="54" y="8"/>
                </a:cxn>
                <a:cxn ang="0">
                  <a:pos x="61" y="11"/>
                </a:cxn>
                <a:cxn ang="0">
                  <a:pos x="61" y="11"/>
                </a:cxn>
                <a:cxn ang="0">
                  <a:pos x="69" y="16"/>
                </a:cxn>
                <a:cxn ang="0">
                  <a:pos x="71" y="12"/>
                </a:cxn>
                <a:cxn ang="0">
                  <a:pos x="71" y="12"/>
                </a:cxn>
                <a:cxn ang="0">
                  <a:pos x="63" y="8"/>
                </a:cxn>
                <a:cxn ang="0">
                  <a:pos x="63" y="8"/>
                </a:cxn>
                <a:cxn ang="0">
                  <a:pos x="55" y="3"/>
                </a:cxn>
                <a:cxn ang="0">
                  <a:pos x="47" y="1"/>
                </a:cxn>
                <a:cxn ang="0">
                  <a:pos x="38" y="0"/>
                </a:cxn>
                <a:cxn ang="0">
                  <a:pos x="30" y="0"/>
                </a:cxn>
                <a:cxn ang="0">
                  <a:pos x="22" y="1"/>
                </a:cxn>
                <a:cxn ang="0">
                  <a:pos x="15" y="5"/>
                </a:cxn>
                <a:cxn ang="0">
                  <a:pos x="8" y="8"/>
                </a:cxn>
                <a:cxn ang="0">
                  <a:pos x="0" y="12"/>
                </a:cxn>
                <a:cxn ang="0">
                  <a:pos x="5" y="14"/>
                </a:cxn>
              </a:cxnLst>
              <a:rect l="0" t="0" r="r" b="b"/>
              <a:pathLst>
                <a:path w="71" h="16">
                  <a:moveTo>
                    <a:pt x="5" y="14"/>
                  </a:moveTo>
                  <a:lnTo>
                    <a:pt x="5" y="14"/>
                  </a:lnTo>
                  <a:lnTo>
                    <a:pt x="11" y="9"/>
                  </a:lnTo>
                  <a:lnTo>
                    <a:pt x="18" y="6"/>
                  </a:lnTo>
                  <a:lnTo>
                    <a:pt x="25" y="5"/>
                  </a:lnTo>
                  <a:lnTo>
                    <a:pt x="32" y="5"/>
                  </a:lnTo>
                  <a:lnTo>
                    <a:pt x="40" y="5"/>
                  </a:lnTo>
                  <a:lnTo>
                    <a:pt x="47" y="5"/>
                  </a:lnTo>
                  <a:lnTo>
                    <a:pt x="54" y="8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9" y="16"/>
                  </a:lnTo>
                  <a:lnTo>
                    <a:pt x="71" y="12"/>
                  </a:lnTo>
                  <a:lnTo>
                    <a:pt x="71" y="12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55" y="3"/>
                  </a:lnTo>
                  <a:lnTo>
                    <a:pt x="47" y="1"/>
                  </a:lnTo>
                  <a:lnTo>
                    <a:pt x="38" y="0"/>
                  </a:lnTo>
                  <a:lnTo>
                    <a:pt x="30" y="0"/>
                  </a:lnTo>
                  <a:lnTo>
                    <a:pt x="22" y="1"/>
                  </a:lnTo>
                  <a:lnTo>
                    <a:pt x="15" y="5"/>
                  </a:lnTo>
                  <a:lnTo>
                    <a:pt x="8" y="8"/>
                  </a:lnTo>
                  <a:lnTo>
                    <a:pt x="0" y="12"/>
                  </a:lnTo>
                  <a:lnTo>
                    <a:pt x="5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4" name="Freeform 500"/>
            <p:cNvSpPr>
              <a:spLocks/>
            </p:cNvSpPr>
            <p:nvPr/>
          </p:nvSpPr>
          <p:spPr bwMode="auto">
            <a:xfrm>
              <a:off x="4071938" y="6580187"/>
              <a:ext cx="57150" cy="109537"/>
            </a:xfrm>
            <a:custGeom>
              <a:avLst/>
              <a:gdLst/>
              <a:ahLst/>
              <a:cxnLst>
                <a:cxn ang="0">
                  <a:pos x="32" y="3"/>
                </a:cxn>
                <a:cxn ang="0">
                  <a:pos x="32" y="3"/>
                </a:cxn>
                <a:cxn ang="0">
                  <a:pos x="33" y="12"/>
                </a:cxn>
                <a:cxn ang="0">
                  <a:pos x="32" y="20"/>
                </a:cxn>
                <a:cxn ang="0">
                  <a:pos x="30" y="30"/>
                </a:cxn>
                <a:cxn ang="0">
                  <a:pos x="27" y="39"/>
                </a:cxn>
                <a:cxn ang="0">
                  <a:pos x="27" y="39"/>
                </a:cxn>
                <a:cxn ang="0">
                  <a:pos x="22" y="47"/>
                </a:cxn>
                <a:cxn ang="0">
                  <a:pos x="16" y="53"/>
                </a:cxn>
                <a:cxn ang="0">
                  <a:pos x="8" y="59"/>
                </a:cxn>
                <a:cxn ang="0">
                  <a:pos x="2" y="64"/>
                </a:cxn>
                <a:cxn ang="0">
                  <a:pos x="0" y="69"/>
                </a:cxn>
                <a:cxn ang="0">
                  <a:pos x="0" y="69"/>
                </a:cxn>
                <a:cxn ang="0">
                  <a:pos x="10" y="64"/>
                </a:cxn>
                <a:cxn ang="0">
                  <a:pos x="18" y="58"/>
                </a:cxn>
                <a:cxn ang="0">
                  <a:pos x="24" y="50"/>
                </a:cxn>
                <a:cxn ang="0">
                  <a:pos x="30" y="41"/>
                </a:cxn>
                <a:cxn ang="0">
                  <a:pos x="30" y="41"/>
                </a:cxn>
                <a:cxn ang="0">
                  <a:pos x="33" y="31"/>
                </a:cxn>
                <a:cxn ang="0">
                  <a:pos x="36" y="20"/>
                </a:cxn>
                <a:cxn ang="0">
                  <a:pos x="36" y="11"/>
                </a:cxn>
                <a:cxn ang="0">
                  <a:pos x="35" y="0"/>
                </a:cxn>
                <a:cxn ang="0">
                  <a:pos x="32" y="3"/>
                </a:cxn>
              </a:cxnLst>
              <a:rect l="0" t="0" r="r" b="b"/>
              <a:pathLst>
                <a:path w="36" h="69">
                  <a:moveTo>
                    <a:pt x="32" y="3"/>
                  </a:moveTo>
                  <a:lnTo>
                    <a:pt x="32" y="3"/>
                  </a:lnTo>
                  <a:lnTo>
                    <a:pt x="33" y="12"/>
                  </a:lnTo>
                  <a:lnTo>
                    <a:pt x="32" y="20"/>
                  </a:lnTo>
                  <a:lnTo>
                    <a:pt x="30" y="30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2" y="47"/>
                  </a:lnTo>
                  <a:lnTo>
                    <a:pt x="16" y="53"/>
                  </a:lnTo>
                  <a:lnTo>
                    <a:pt x="8" y="59"/>
                  </a:lnTo>
                  <a:lnTo>
                    <a:pt x="2" y="64"/>
                  </a:lnTo>
                  <a:lnTo>
                    <a:pt x="0" y="69"/>
                  </a:lnTo>
                  <a:lnTo>
                    <a:pt x="0" y="69"/>
                  </a:lnTo>
                  <a:lnTo>
                    <a:pt x="10" y="64"/>
                  </a:lnTo>
                  <a:lnTo>
                    <a:pt x="18" y="58"/>
                  </a:lnTo>
                  <a:lnTo>
                    <a:pt x="24" y="50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33" y="31"/>
                  </a:lnTo>
                  <a:lnTo>
                    <a:pt x="36" y="20"/>
                  </a:lnTo>
                  <a:lnTo>
                    <a:pt x="36" y="11"/>
                  </a:lnTo>
                  <a:lnTo>
                    <a:pt x="35" y="0"/>
                  </a:lnTo>
                  <a:lnTo>
                    <a:pt x="32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4" name="Freeform 510"/>
            <p:cNvSpPr>
              <a:spLocks/>
            </p:cNvSpPr>
            <p:nvPr/>
          </p:nvSpPr>
          <p:spPr bwMode="auto">
            <a:xfrm>
              <a:off x="3838576" y="6523037"/>
              <a:ext cx="233363" cy="247650"/>
            </a:xfrm>
            <a:custGeom>
              <a:avLst/>
              <a:gdLst/>
              <a:ahLst/>
              <a:cxnLst>
                <a:cxn ang="0">
                  <a:pos x="132" y="75"/>
                </a:cxn>
                <a:cxn ang="0">
                  <a:pos x="127" y="52"/>
                </a:cxn>
                <a:cxn ang="0">
                  <a:pos x="121" y="37"/>
                </a:cxn>
                <a:cxn ang="0">
                  <a:pos x="110" y="25"/>
                </a:cxn>
                <a:cxn ang="0">
                  <a:pos x="102" y="20"/>
                </a:cxn>
                <a:cxn ang="0">
                  <a:pos x="80" y="14"/>
                </a:cxn>
                <a:cxn ang="0">
                  <a:pos x="57" y="19"/>
                </a:cxn>
                <a:cxn ang="0">
                  <a:pos x="36" y="30"/>
                </a:cxn>
                <a:cxn ang="0">
                  <a:pos x="22" y="50"/>
                </a:cxn>
                <a:cxn ang="0">
                  <a:pos x="18" y="61"/>
                </a:cxn>
                <a:cxn ang="0">
                  <a:pos x="16" y="86"/>
                </a:cxn>
                <a:cxn ang="0">
                  <a:pos x="24" y="108"/>
                </a:cxn>
                <a:cxn ang="0">
                  <a:pos x="38" y="127"/>
                </a:cxn>
                <a:cxn ang="0">
                  <a:pos x="49" y="133"/>
                </a:cxn>
                <a:cxn ang="0">
                  <a:pos x="71" y="139"/>
                </a:cxn>
                <a:cxn ang="0">
                  <a:pos x="93" y="136"/>
                </a:cxn>
                <a:cxn ang="0">
                  <a:pos x="111" y="123"/>
                </a:cxn>
                <a:cxn ang="0">
                  <a:pos x="125" y="105"/>
                </a:cxn>
                <a:cxn ang="0">
                  <a:pos x="130" y="94"/>
                </a:cxn>
                <a:cxn ang="0">
                  <a:pos x="132" y="83"/>
                </a:cxn>
                <a:cxn ang="0">
                  <a:pos x="147" y="73"/>
                </a:cxn>
                <a:cxn ang="0">
                  <a:pos x="147" y="89"/>
                </a:cxn>
                <a:cxn ang="0">
                  <a:pos x="144" y="100"/>
                </a:cxn>
                <a:cxn ang="0">
                  <a:pos x="140" y="113"/>
                </a:cxn>
                <a:cxn ang="0">
                  <a:pos x="122" y="138"/>
                </a:cxn>
                <a:cxn ang="0">
                  <a:pos x="97" y="152"/>
                </a:cxn>
                <a:cxn ang="0">
                  <a:pos x="69" y="156"/>
                </a:cxn>
                <a:cxn ang="0">
                  <a:pos x="41" y="147"/>
                </a:cxn>
                <a:cxn ang="0">
                  <a:pos x="28" y="139"/>
                </a:cxn>
                <a:cxn ang="0">
                  <a:pos x="10" y="117"/>
                </a:cxn>
                <a:cxn ang="0">
                  <a:pos x="0" y="89"/>
                </a:cxn>
                <a:cxn ang="0">
                  <a:pos x="2" y="59"/>
                </a:cxn>
                <a:cxn ang="0">
                  <a:pos x="8" y="45"/>
                </a:cxn>
                <a:cxn ang="0">
                  <a:pos x="25" y="20"/>
                </a:cxn>
                <a:cxn ang="0">
                  <a:pos x="50" y="5"/>
                </a:cxn>
                <a:cxn ang="0">
                  <a:pos x="79" y="0"/>
                </a:cxn>
                <a:cxn ang="0">
                  <a:pos x="107" y="8"/>
                </a:cxn>
                <a:cxn ang="0">
                  <a:pos x="114" y="14"/>
                </a:cxn>
                <a:cxn ang="0">
                  <a:pos x="130" y="27"/>
                </a:cxn>
                <a:cxn ang="0">
                  <a:pos x="141" y="44"/>
                </a:cxn>
                <a:cxn ang="0">
                  <a:pos x="146" y="62"/>
                </a:cxn>
                <a:cxn ang="0">
                  <a:pos x="132" y="75"/>
                </a:cxn>
              </a:cxnLst>
              <a:rect l="0" t="0" r="r" b="b"/>
              <a:pathLst>
                <a:path w="147" h="156">
                  <a:moveTo>
                    <a:pt x="132" y="75"/>
                  </a:moveTo>
                  <a:lnTo>
                    <a:pt x="132" y="75"/>
                  </a:lnTo>
                  <a:lnTo>
                    <a:pt x="130" y="59"/>
                  </a:lnTo>
                  <a:lnTo>
                    <a:pt x="127" y="52"/>
                  </a:lnTo>
                  <a:lnTo>
                    <a:pt x="124" y="44"/>
                  </a:lnTo>
                  <a:lnTo>
                    <a:pt x="121" y="37"/>
                  </a:lnTo>
                  <a:lnTo>
                    <a:pt x="116" y="31"/>
                  </a:lnTo>
                  <a:lnTo>
                    <a:pt x="110" y="25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91" y="17"/>
                  </a:lnTo>
                  <a:lnTo>
                    <a:pt x="80" y="14"/>
                  </a:lnTo>
                  <a:lnTo>
                    <a:pt x="68" y="16"/>
                  </a:lnTo>
                  <a:lnTo>
                    <a:pt x="57" y="19"/>
                  </a:lnTo>
                  <a:lnTo>
                    <a:pt x="46" y="23"/>
                  </a:lnTo>
                  <a:lnTo>
                    <a:pt x="36" y="30"/>
                  </a:lnTo>
                  <a:lnTo>
                    <a:pt x="28" y="39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18" y="61"/>
                  </a:lnTo>
                  <a:lnTo>
                    <a:pt x="16" y="73"/>
                  </a:lnTo>
                  <a:lnTo>
                    <a:pt x="16" y="86"/>
                  </a:lnTo>
                  <a:lnTo>
                    <a:pt x="19" y="97"/>
                  </a:lnTo>
                  <a:lnTo>
                    <a:pt x="24" y="108"/>
                  </a:lnTo>
                  <a:lnTo>
                    <a:pt x="30" y="117"/>
                  </a:lnTo>
                  <a:lnTo>
                    <a:pt x="38" y="127"/>
                  </a:lnTo>
                  <a:lnTo>
                    <a:pt x="49" y="133"/>
                  </a:lnTo>
                  <a:lnTo>
                    <a:pt x="49" y="133"/>
                  </a:lnTo>
                  <a:lnTo>
                    <a:pt x="60" y="138"/>
                  </a:lnTo>
                  <a:lnTo>
                    <a:pt x="71" y="139"/>
                  </a:lnTo>
                  <a:lnTo>
                    <a:pt x="82" y="139"/>
                  </a:lnTo>
                  <a:lnTo>
                    <a:pt x="93" y="136"/>
                  </a:lnTo>
                  <a:lnTo>
                    <a:pt x="104" y="131"/>
                  </a:lnTo>
                  <a:lnTo>
                    <a:pt x="111" y="123"/>
                  </a:lnTo>
                  <a:lnTo>
                    <a:pt x="119" y="114"/>
                  </a:lnTo>
                  <a:lnTo>
                    <a:pt x="125" y="105"/>
                  </a:lnTo>
                  <a:lnTo>
                    <a:pt x="125" y="105"/>
                  </a:lnTo>
                  <a:lnTo>
                    <a:pt x="130" y="94"/>
                  </a:lnTo>
                  <a:lnTo>
                    <a:pt x="132" y="83"/>
                  </a:lnTo>
                  <a:lnTo>
                    <a:pt x="132" y="83"/>
                  </a:lnTo>
                  <a:lnTo>
                    <a:pt x="132" y="75"/>
                  </a:lnTo>
                  <a:lnTo>
                    <a:pt x="147" y="73"/>
                  </a:lnTo>
                  <a:lnTo>
                    <a:pt x="147" y="73"/>
                  </a:lnTo>
                  <a:lnTo>
                    <a:pt x="147" y="89"/>
                  </a:lnTo>
                  <a:lnTo>
                    <a:pt x="147" y="89"/>
                  </a:lnTo>
                  <a:lnTo>
                    <a:pt x="144" y="100"/>
                  </a:lnTo>
                  <a:lnTo>
                    <a:pt x="140" y="113"/>
                  </a:lnTo>
                  <a:lnTo>
                    <a:pt x="140" y="113"/>
                  </a:lnTo>
                  <a:lnTo>
                    <a:pt x="132" y="127"/>
                  </a:lnTo>
                  <a:lnTo>
                    <a:pt x="122" y="138"/>
                  </a:lnTo>
                  <a:lnTo>
                    <a:pt x="110" y="145"/>
                  </a:lnTo>
                  <a:lnTo>
                    <a:pt x="97" y="152"/>
                  </a:lnTo>
                  <a:lnTo>
                    <a:pt x="83" y="155"/>
                  </a:lnTo>
                  <a:lnTo>
                    <a:pt x="69" y="156"/>
                  </a:lnTo>
                  <a:lnTo>
                    <a:pt x="55" y="153"/>
                  </a:lnTo>
                  <a:lnTo>
                    <a:pt x="41" y="147"/>
                  </a:lnTo>
                  <a:lnTo>
                    <a:pt x="41" y="147"/>
                  </a:lnTo>
                  <a:lnTo>
                    <a:pt x="28" y="139"/>
                  </a:lnTo>
                  <a:lnTo>
                    <a:pt x="18" y="128"/>
                  </a:lnTo>
                  <a:lnTo>
                    <a:pt x="10" y="117"/>
                  </a:lnTo>
                  <a:lnTo>
                    <a:pt x="3" y="103"/>
                  </a:lnTo>
                  <a:lnTo>
                    <a:pt x="0" y="89"/>
                  </a:lnTo>
                  <a:lnTo>
                    <a:pt x="0" y="75"/>
                  </a:lnTo>
                  <a:lnTo>
                    <a:pt x="2" y="59"/>
                  </a:lnTo>
                  <a:lnTo>
                    <a:pt x="8" y="45"/>
                  </a:lnTo>
                  <a:lnTo>
                    <a:pt x="8" y="45"/>
                  </a:lnTo>
                  <a:lnTo>
                    <a:pt x="16" y="31"/>
                  </a:lnTo>
                  <a:lnTo>
                    <a:pt x="25" y="20"/>
                  </a:lnTo>
                  <a:lnTo>
                    <a:pt x="36" y="11"/>
                  </a:lnTo>
                  <a:lnTo>
                    <a:pt x="50" y="5"/>
                  </a:lnTo>
                  <a:lnTo>
                    <a:pt x="64" y="2"/>
                  </a:lnTo>
                  <a:lnTo>
                    <a:pt x="79" y="0"/>
                  </a:lnTo>
                  <a:lnTo>
                    <a:pt x="93" y="3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14" y="14"/>
                  </a:lnTo>
                  <a:lnTo>
                    <a:pt x="122" y="20"/>
                  </a:lnTo>
                  <a:lnTo>
                    <a:pt x="130" y="27"/>
                  </a:lnTo>
                  <a:lnTo>
                    <a:pt x="135" y="34"/>
                  </a:lnTo>
                  <a:lnTo>
                    <a:pt x="141" y="44"/>
                  </a:lnTo>
                  <a:lnTo>
                    <a:pt x="144" y="53"/>
                  </a:lnTo>
                  <a:lnTo>
                    <a:pt x="146" y="62"/>
                  </a:lnTo>
                  <a:lnTo>
                    <a:pt x="147" y="73"/>
                  </a:lnTo>
                  <a:lnTo>
                    <a:pt x="132" y="75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5" name="Freeform 511"/>
            <p:cNvSpPr>
              <a:spLocks/>
            </p:cNvSpPr>
            <p:nvPr/>
          </p:nvSpPr>
          <p:spPr bwMode="auto">
            <a:xfrm>
              <a:off x="3940176" y="6629400"/>
              <a:ext cx="33338" cy="34925"/>
            </a:xfrm>
            <a:custGeom>
              <a:avLst/>
              <a:gdLst/>
              <a:ahLst/>
              <a:cxnLst>
                <a:cxn ang="0">
                  <a:pos x="21" y="11"/>
                </a:cxn>
                <a:cxn ang="0">
                  <a:pos x="21" y="11"/>
                </a:cxn>
                <a:cxn ang="0">
                  <a:pos x="19" y="16"/>
                </a:cxn>
                <a:cxn ang="0">
                  <a:pos x="18" y="19"/>
                </a:cxn>
                <a:cxn ang="0">
                  <a:pos x="15" y="20"/>
                </a:cxn>
                <a:cxn ang="0">
                  <a:pos x="10" y="22"/>
                </a:cxn>
                <a:cxn ang="0">
                  <a:pos x="10" y="22"/>
                </a:cxn>
                <a:cxn ang="0">
                  <a:pos x="7" y="20"/>
                </a:cxn>
                <a:cxn ang="0">
                  <a:pos x="4" y="19"/>
                </a:cxn>
                <a:cxn ang="0">
                  <a:pos x="0" y="16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6"/>
                </a:cxn>
                <a:cxn ang="0">
                  <a:pos x="4" y="3"/>
                </a:cxn>
                <a:cxn ang="0">
                  <a:pos x="7" y="2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15" y="2"/>
                </a:cxn>
                <a:cxn ang="0">
                  <a:pos x="18" y="3"/>
                </a:cxn>
                <a:cxn ang="0">
                  <a:pos x="19" y="6"/>
                </a:cxn>
                <a:cxn ang="0">
                  <a:pos x="21" y="11"/>
                </a:cxn>
                <a:cxn ang="0">
                  <a:pos x="21" y="11"/>
                </a:cxn>
              </a:cxnLst>
              <a:rect l="0" t="0" r="r" b="b"/>
              <a:pathLst>
                <a:path w="21" h="22">
                  <a:moveTo>
                    <a:pt x="21" y="11"/>
                  </a:moveTo>
                  <a:lnTo>
                    <a:pt x="21" y="11"/>
                  </a:lnTo>
                  <a:lnTo>
                    <a:pt x="19" y="16"/>
                  </a:lnTo>
                  <a:lnTo>
                    <a:pt x="18" y="19"/>
                  </a:lnTo>
                  <a:lnTo>
                    <a:pt x="15" y="20"/>
                  </a:lnTo>
                  <a:lnTo>
                    <a:pt x="10" y="22"/>
                  </a:lnTo>
                  <a:lnTo>
                    <a:pt x="10" y="22"/>
                  </a:lnTo>
                  <a:lnTo>
                    <a:pt x="7" y="20"/>
                  </a:lnTo>
                  <a:lnTo>
                    <a:pt x="4" y="19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6"/>
                  </a:lnTo>
                  <a:lnTo>
                    <a:pt x="4" y="3"/>
                  </a:lnTo>
                  <a:lnTo>
                    <a:pt x="7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18" y="3"/>
                  </a:lnTo>
                  <a:lnTo>
                    <a:pt x="19" y="6"/>
                  </a:lnTo>
                  <a:lnTo>
                    <a:pt x="21" y="11"/>
                  </a:lnTo>
                  <a:lnTo>
                    <a:pt x="21" y="11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6" name="Freeform 512"/>
            <p:cNvSpPr>
              <a:spLocks/>
            </p:cNvSpPr>
            <p:nvPr/>
          </p:nvSpPr>
          <p:spPr bwMode="auto">
            <a:xfrm>
              <a:off x="3940176" y="6629400"/>
              <a:ext cx="25400" cy="31750"/>
            </a:xfrm>
            <a:custGeom>
              <a:avLst/>
              <a:gdLst/>
              <a:ahLst/>
              <a:cxnLst>
                <a:cxn ang="0">
                  <a:pos x="16" y="6"/>
                </a:cxn>
                <a:cxn ang="0">
                  <a:pos x="16" y="6"/>
                </a:cxn>
                <a:cxn ang="0">
                  <a:pos x="13" y="5"/>
                </a:cxn>
                <a:cxn ang="0">
                  <a:pos x="11" y="5"/>
                </a:cxn>
                <a:cxn ang="0">
                  <a:pos x="8" y="5"/>
                </a:cxn>
                <a:cxn ang="0">
                  <a:pos x="8" y="5"/>
                </a:cxn>
                <a:cxn ang="0">
                  <a:pos x="5" y="8"/>
                </a:cxn>
                <a:cxn ang="0">
                  <a:pos x="5" y="13"/>
                </a:cxn>
                <a:cxn ang="0">
                  <a:pos x="5" y="13"/>
                </a:cxn>
                <a:cxn ang="0">
                  <a:pos x="5" y="16"/>
                </a:cxn>
                <a:cxn ang="0">
                  <a:pos x="10" y="20"/>
                </a:cxn>
                <a:cxn ang="0">
                  <a:pos x="10" y="20"/>
                </a:cxn>
                <a:cxn ang="0">
                  <a:pos x="7" y="19"/>
                </a:cxn>
                <a:cxn ang="0">
                  <a:pos x="4" y="17"/>
                </a:cxn>
                <a:cxn ang="0">
                  <a:pos x="4" y="17"/>
                </a:cxn>
                <a:cxn ang="0">
                  <a:pos x="0" y="14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2" y="5"/>
                </a:cxn>
                <a:cxn ang="0">
                  <a:pos x="5" y="2"/>
                </a:cxn>
                <a:cxn ang="0">
                  <a:pos x="5" y="2"/>
                </a:cxn>
                <a:cxn ang="0">
                  <a:pos x="10" y="0"/>
                </a:cxn>
                <a:cxn ang="0">
                  <a:pos x="15" y="2"/>
                </a:cxn>
                <a:cxn ang="0">
                  <a:pos x="16" y="5"/>
                </a:cxn>
                <a:cxn ang="0">
                  <a:pos x="16" y="6"/>
                </a:cxn>
                <a:cxn ang="0">
                  <a:pos x="16" y="6"/>
                </a:cxn>
              </a:cxnLst>
              <a:rect l="0" t="0" r="r" b="b"/>
              <a:pathLst>
                <a:path w="16" h="20">
                  <a:moveTo>
                    <a:pt x="16" y="6"/>
                  </a:moveTo>
                  <a:lnTo>
                    <a:pt x="16" y="6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5" y="8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5" y="16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7" y="19"/>
                  </a:lnTo>
                  <a:lnTo>
                    <a:pt x="4" y="17"/>
                  </a:lnTo>
                  <a:lnTo>
                    <a:pt x="4" y="17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5"/>
                  </a:lnTo>
                  <a:lnTo>
                    <a:pt x="5" y="2"/>
                  </a:lnTo>
                  <a:lnTo>
                    <a:pt x="5" y="2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16" y="5"/>
                  </a:lnTo>
                  <a:lnTo>
                    <a:pt x="16" y="6"/>
                  </a:lnTo>
                  <a:lnTo>
                    <a:pt x="16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7" name="Freeform 513"/>
            <p:cNvSpPr>
              <a:spLocks/>
            </p:cNvSpPr>
            <p:nvPr/>
          </p:nvSpPr>
          <p:spPr bwMode="auto">
            <a:xfrm>
              <a:off x="3871913" y="6656387"/>
              <a:ext cx="68263" cy="42862"/>
            </a:xfrm>
            <a:custGeom>
              <a:avLst/>
              <a:gdLst/>
              <a:ahLst/>
              <a:cxnLst>
                <a:cxn ang="0">
                  <a:pos x="43" y="2"/>
                </a:cxn>
                <a:cxn ang="0">
                  <a:pos x="43" y="2"/>
                </a:cxn>
                <a:cxn ang="0">
                  <a:pos x="26" y="14"/>
                </a:cxn>
                <a:cxn ang="0">
                  <a:pos x="14" y="24"/>
                </a:cxn>
                <a:cxn ang="0">
                  <a:pos x="6" y="27"/>
                </a:cxn>
                <a:cxn ang="0">
                  <a:pos x="6" y="27"/>
                </a:cxn>
                <a:cxn ang="0">
                  <a:pos x="1" y="19"/>
                </a:cxn>
                <a:cxn ang="0">
                  <a:pos x="0" y="16"/>
                </a:cxn>
                <a:cxn ang="0">
                  <a:pos x="0" y="14"/>
                </a:cxn>
                <a:cxn ang="0">
                  <a:pos x="1" y="13"/>
                </a:cxn>
                <a:cxn ang="0">
                  <a:pos x="1" y="13"/>
                </a:cxn>
                <a:cxn ang="0">
                  <a:pos x="3" y="18"/>
                </a:cxn>
                <a:cxn ang="0">
                  <a:pos x="6" y="22"/>
                </a:cxn>
                <a:cxn ang="0">
                  <a:pos x="6" y="22"/>
                </a:cxn>
                <a:cxn ang="0">
                  <a:pos x="15" y="18"/>
                </a:cxn>
                <a:cxn ang="0">
                  <a:pos x="26" y="11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43" y="0"/>
                </a:cxn>
                <a:cxn ang="0">
                  <a:pos x="43" y="2"/>
                </a:cxn>
                <a:cxn ang="0">
                  <a:pos x="43" y="2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lnTo>
                    <a:pt x="43" y="2"/>
                  </a:lnTo>
                  <a:lnTo>
                    <a:pt x="26" y="14"/>
                  </a:lnTo>
                  <a:lnTo>
                    <a:pt x="14" y="24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" y="19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8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5" y="18"/>
                  </a:lnTo>
                  <a:lnTo>
                    <a:pt x="26" y="11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8" name="Freeform 514"/>
            <p:cNvSpPr>
              <a:spLocks/>
            </p:cNvSpPr>
            <p:nvPr/>
          </p:nvSpPr>
          <p:spPr bwMode="auto">
            <a:xfrm>
              <a:off x="3867151" y="6615112"/>
              <a:ext cx="71438" cy="26987"/>
            </a:xfrm>
            <a:custGeom>
              <a:avLst/>
              <a:gdLst/>
              <a:ahLst/>
              <a:cxnLst>
                <a:cxn ang="0">
                  <a:pos x="45" y="15"/>
                </a:cxn>
                <a:cxn ang="0">
                  <a:pos x="45" y="15"/>
                </a:cxn>
                <a:cxn ang="0">
                  <a:pos x="23" y="17"/>
                </a:cxn>
                <a:cxn ang="0">
                  <a:pos x="7" y="17"/>
                </a:cxn>
                <a:cxn ang="0">
                  <a:pos x="0" y="15"/>
                </a:cxn>
                <a:cxn ang="0">
                  <a:pos x="0" y="15"/>
                </a:cxn>
                <a:cxn ang="0">
                  <a:pos x="0" y="6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3" y="6"/>
                </a:cxn>
                <a:cxn ang="0">
                  <a:pos x="3" y="11"/>
                </a:cxn>
                <a:cxn ang="0">
                  <a:pos x="3" y="11"/>
                </a:cxn>
                <a:cxn ang="0">
                  <a:pos x="14" y="14"/>
                </a:cxn>
                <a:cxn ang="0">
                  <a:pos x="26" y="14"/>
                </a:cxn>
                <a:cxn ang="0">
                  <a:pos x="43" y="14"/>
                </a:cxn>
                <a:cxn ang="0">
                  <a:pos x="43" y="14"/>
                </a:cxn>
                <a:cxn ang="0">
                  <a:pos x="45" y="15"/>
                </a:cxn>
                <a:cxn ang="0">
                  <a:pos x="45" y="15"/>
                </a:cxn>
                <a:cxn ang="0">
                  <a:pos x="45" y="15"/>
                </a:cxn>
              </a:cxnLst>
              <a:rect l="0" t="0" r="r" b="b"/>
              <a:pathLst>
                <a:path w="45" h="17">
                  <a:moveTo>
                    <a:pt x="45" y="15"/>
                  </a:moveTo>
                  <a:lnTo>
                    <a:pt x="45" y="15"/>
                  </a:lnTo>
                  <a:lnTo>
                    <a:pt x="23" y="17"/>
                  </a:lnTo>
                  <a:lnTo>
                    <a:pt x="7" y="17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6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6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4" y="14"/>
                  </a:lnTo>
                  <a:lnTo>
                    <a:pt x="26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5" y="15"/>
                  </a:lnTo>
                  <a:lnTo>
                    <a:pt x="45" y="15"/>
                  </a:lnTo>
                  <a:lnTo>
                    <a:pt x="45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9" name="Freeform 515"/>
            <p:cNvSpPr>
              <a:spLocks/>
            </p:cNvSpPr>
            <p:nvPr/>
          </p:nvSpPr>
          <p:spPr bwMode="auto">
            <a:xfrm>
              <a:off x="3895726" y="6562725"/>
              <a:ext cx="47625" cy="69850"/>
            </a:xfrm>
            <a:custGeom>
              <a:avLst/>
              <a:gdLst/>
              <a:ahLst/>
              <a:cxnLst>
                <a:cxn ang="0">
                  <a:pos x="30" y="44"/>
                </a:cxn>
                <a:cxn ang="0">
                  <a:pos x="30" y="44"/>
                </a:cxn>
                <a:cxn ang="0">
                  <a:pos x="14" y="27"/>
                </a:cxn>
                <a:cxn ang="0">
                  <a:pos x="5" y="1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7" y="2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3" y="0"/>
                </a:cxn>
                <a:cxn ang="0">
                  <a:pos x="13" y="0"/>
                </a:cxn>
                <a:cxn ang="0">
                  <a:pos x="8" y="3"/>
                </a:cxn>
                <a:cxn ang="0">
                  <a:pos x="5" y="8"/>
                </a:cxn>
                <a:cxn ang="0">
                  <a:pos x="5" y="8"/>
                </a:cxn>
                <a:cxn ang="0">
                  <a:pos x="11" y="17"/>
                </a:cxn>
                <a:cxn ang="0">
                  <a:pos x="19" y="27"/>
                </a:cxn>
                <a:cxn ang="0">
                  <a:pos x="30" y="41"/>
                </a:cxn>
                <a:cxn ang="0">
                  <a:pos x="30" y="41"/>
                </a:cxn>
                <a:cxn ang="0">
                  <a:pos x="30" y="42"/>
                </a:cxn>
                <a:cxn ang="0">
                  <a:pos x="30" y="44"/>
                </a:cxn>
                <a:cxn ang="0">
                  <a:pos x="30" y="44"/>
                </a:cxn>
              </a:cxnLst>
              <a:rect l="0" t="0" r="r" b="b"/>
              <a:pathLst>
                <a:path w="30" h="44">
                  <a:moveTo>
                    <a:pt x="30" y="44"/>
                  </a:moveTo>
                  <a:lnTo>
                    <a:pt x="30" y="44"/>
                  </a:lnTo>
                  <a:lnTo>
                    <a:pt x="14" y="27"/>
                  </a:lnTo>
                  <a:lnTo>
                    <a:pt x="5" y="14"/>
                  </a:lnTo>
                  <a:lnTo>
                    <a:pt x="0" y="8"/>
                  </a:lnTo>
                  <a:lnTo>
                    <a:pt x="0" y="8"/>
                  </a:lnTo>
                  <a:lnTo>
                    <a:pt x="7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8" y="3"/>
                  </a:lnTo>
                  <a:lnTo>
                    <a:pt x="5" y="8"/>
                  </a:lnTo>
                  <a:lnTo>
                    <a:pt x="5" y="8"/>
                  </a:lnTo>
                  <a:lnTo>
                    <a:pt x="11" y="17"/>
                  </a:lnTo>
                  <a:lnTo>
                    <a:pt x="19" y="27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30" y="42"/>
                  </a:lnTo>
                  <a:lnTo>
                    <a:pt x="30" y="44"/>
                  </a:lnTo>
                  <a:lnTo>
                    <a:pt x="30" y="4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0" name="Freeform 516"/>
            <p:cNvSpPr>
              <a:spLocks/>
            </p:cNvSpPr>
            <p:nvPr/>
          </p:nvSpPr>
          <p:spPr bwMode="auto">
            <a:xfrm>
              <a:off x="3963988" y="6553200"/>
              <a:ext cx="23813" cy="76200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0" y="48"/>
                </a:cxn>
                <a:cxn ang="0">
                  <a:pos x="0" y="23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9" y="0"/>
                </a:cxn>
                <a:cxn ang="0">
                  <a:pos x="14" y="1"/>
                </a:cxn>
                <a:cxn ang="0">
                  <a:pos x="15" y="1"/>
                </a:cxn>
                <a:cxn ang="0">
                  <a:pos x="15" y="3"/>
                </a:cxn>
                <a:cxn ang="0">
                  <a:pos x="15" y="3"/>
                </a:cxn>
                <a:cxn ang="0">
                  <a:pos x="9" y="3"/>
                </a:cxn>
                <a:cxn ang="0">
                  <a:pos x="4" y="3"/>
                </a:cxn>
                <a:cxn ang="0">
                  <a:pos x="4" y="3"/>
                </a:cxn>
                <a:cxn ang="0">
                  <a:pos x="3" y="14"/>
                </a:cxn>
                <a:cxn ang="0">
                  <a:pos x="3" y="28"/>
                </a:cxn>
                <a:cxn ang="0">
                  <a:pos x="1" y="47"/>
                </a:cxn>
                <a:cxn ang="0">
                  <a:pos x="1" y="47"/>
                </a:cxn>
                <a:cxn ang="0">
                  <a:pos x="1" y="48"/>
                </a:cxn>
                <a:cxn ang="0">
                  <a:pos x="0" y="48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15" h="48">
                  <a:moveTo>
                    <a:pt x="0" y="48"/>
                  </a:moveTo>
                  <a:lnTo>
                    <a:pt x="0" y="48"/>
                  </a:lnTo>
                  <a:lnTo>
                    <a:pt x="0" y="23"/>
                  </a:ln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9" y="0"/>
                  </a:lnTo>
                  <a:lnTo>
                    <a:pt x="14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9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3" y="14"/>
                  </a:lnTo>
                  <a:lnTo>
                    <a:pt x="3" y="28"/>
                  </a:lnTo>
                  <a:lnTo>
                    <a:pt x="1" y="47"/>
                  </a:lnTo>
                  <a:lnTo>
                    <a:pt x="1" y="47"/>
                  </a:lnTo>
                  <a:lnTo>
                    <a:pt x="1" y="48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1" name="Freeform 517"/>
            <p:cNvSpPr>
              <a:spLocks/>
            </p:cNvSpPr>
            <p:nvPr/>
          </p:nvSpPr>
          <p:spPr bwMode="auto">
            <a:xfrm>
              <a:off x="3913188" y="6667500"/>
              <a:ext cx="42863" cy="71437"/>
            </a:xfrm>
            <a:custGeom>
              <a:avLst/>
              <a:gdLst/>
              <a:ahLst/>
              <a:cxnLst>
                <a:cxn ang="0">
                  <a:pos x="27" y="0"/>
                </a:cxn>
                <a:cxn ang="0">
                  <a:pos x="27" y="0"/>
                </a:cxn>
                <a:cxn ang="0">
                  <a:pos x="22" y="23"/>
                </a:cxn>
                <a:cxn ang="0">
                  <a:pos x="17" y="39"/>
                </a:cxn>
                <a:cxn ang="0">
                  <a:pos x="14" y="45"/>
                </a:cxn>
                <a:cxn ang="0">
                  <a:pos x="14" y="45"/>
                </a:cxn>
                <a:cxn ang="0">
                  <a:pos x="5" y="42"/>
                </a:cxn>
                <a:cxn ang="0">
                  <a:pos x="2" y="40"/>
                </a:cxn>
                <a:cxn ang="0">
                  <a:pos x="0" y="39"/>
                </a:cxn>
                <a:cxn ang="0">
                  <a:pos x="0" y="37"/>
                </a:cxn>
                <a:cxn ang="0">
                  <a:pos x="0" y="37"/>
                </a:cxn>
                <a:cxn ang="0">
                  <a:pos x="5" y="40"/>
                </a:cxn>
                <a:cxn ang="0">
                  <a:pos x="11" y="42"/>
                </a:cxn>
                <a:cxn ang="0">
                  <a:pos x="11" y="42"/>
                </a:cxn>
                <a:cxn ang="0">
                  <a:pos x="16" y="31"/>
                </a:cxn>
                <a:cxn ang="0">
                  <a:pos x="19" y="18"/>
                </a:cxn>
                <a:cxn ang="0">
                  <a:pos x="25" y="1"/>
                </a:cxn>
                <a:cxn ang="0">
                  <a:pos x="25" y="1"/>
                </a:cxn>
                <a:cxn ang="0">
                  <a:pos x="27" y="1"/>
                </a:cxn>
                <a:cxn ang="0">
                  <a:pos x="27" y="0"/>
                </a:cxn>
                <a:cxn ang="0">
                  <a:pos x="27" y="0"/>
                </a:cxn>
              </a:cxnLst>
              <a:rect l="0" t="0" r="r" b="b"/>
              <a:pathLst>
                <a:path w="27" h="45">
                  <a:moveTo>
                    <a:pt x="27" y="0"/>
                  </a:moveTo>
                  <a:lnTo>
                    <a:pt x="27" y="0"/>
                  </a:lnTo>
                  <a:lnTo>
                    <a:pt x="22" y="23"/>
                  </a:lnTo>
                  <a:lnTo>
                    <a:pt x="17" y="39"/>
                  </a:lnTo>
                  <a:lnTo>
                    <a:pt x="14" y="45"/>
                  </a:lnTo>
                  <a:lnTo>
                    <a:pt x="14" y="45"/>
                  </a:lnTo>
                  <a:lnTo>
                    <a:pt x="5" y="42"/>
                  </a:lnTo>
                  <a:lnTo>
                    <a:pt x="2" y="40"/>
                  </a:lnTo>
                  <a:lnTo>
                    <a:pt x="0" y="39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5" y="40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6" y="31"/>
                  </a:lnTo>
                  <a:lnTo>
                    <a:pt x="19" y="18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2" name="Freeform 518"/>
            <p:cNvSpPr>
              <a:spLocks/>
            </p:cNvSpPr>
            <p:nvPr/>
          </p:nvSpPr>
          <p:spPr bwMode="auto">
            <a:xfrm>
              <a:off x="3968751" y="6661150"/>
              <a:ext cx="34925" cy="746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2" y="21"/>
                </a:cxn>
                <a:cxn ang="0">
                  <a:pos x="18" y="35"/>
                </a:cxn>
                <a:cxn ang="0">
                  <a:pos x="22" y="43"/>
                </a:cxn>
                <a:cxn ang="0">
                  <a:pos x="22" y="43"/>
                </a:cxn>
                <a:cxn ang="0">
                  <a:pos x="14" y="47"/>
                </a:cxn>
                <a:cxn ang="0">
                  <a:pos x="9" y="47"/>
                </a:cxn>
                <a:cxn ang="0">
                  <a:pos x="7" y="47"/>
                </a:cxn>
                <a:cxn ang="0">
                  <a:pos x="7" y="46"/>
                </a:cxn>
                <a:cxn ang="0">
                  <a:pos x="7" y="46"/>
                </a:cxn>
                <a:cxn ang="0">
                  <a:pos x="12" y="44"/>
                </a:cxn>
                <a:cxn ang="0">
                  <a:pos x="17" y="41"/>
                </a:cxn>
                <a:cxn ang="0">
                  <a:pos x="17" y="41"/>
                </a:cxn>
                <a:cxn ang="0">
                  <a:pos x="14" y="32"/>
                </a:cxn>
                <a:cxn ang="0">
                  <a:pos x="7" y="19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" h="47">
                  <a:moveTo>
                    <a:pt x="0" y="0"/>
                  </a:moveTo>
                  <a:lnTo>
                    <a:pt x="0" y="0"/>
                  </a:lnTo>
                  <a:lnTo>
                    <a:pt x="12" y="21"/>
                  </a:lnTo>
                  <a:lnTo>
                    <a:pt x="18" y="35"/>
                  </a:lnTo>
                  <a:lnTo>
                    <a:pt x="22" y="43"/>
                  </a:lnTo>
                  <a:lnTo>
                    <a:pt x="22" y="43"/>
                  </a:lnTo>
                  <a:lnTo>
                    <a:pt x="14" y="47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6"/>
                  </a:lnTo>
                  <a:lnTo>
                    <a:pt x="7" y="46"/>
                  </a:lnTo>
                  <a:lnTo>
                    <a:pt x="12" y="44"/>
                  </a:lnTo>
                  <a:lnTo>
                    <a:pt x="17" y="41"/>
                  </a:lnTo>
                  <a:lnTo>
                    <a:pt x="17" y="41"/>
                  </a:lnTo>
                  <a:lnTo>
                    <a:pt x="14" y="32"/>
                  </a:lnTo>
                  <a:lnTo>
                    <a:pt x="7" y="19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3" name="Freeform 519"/>
            <p:cNvSpPr>
              <a:spLocks/>
            </p:cNvSpPr>
            <p:nvPr/>
          </p:nvSpPr>
          <p:spPr bwMode="auto">
            <a:xfrm>
              <a:off x="3975101" y="6645275"/>
              <a:ext cx="65088" cy="571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21" y="10"/>
                </a:cxn>
                <a:cxn ang="0">
                  <a:pos x="35" y="18"/>
                </a:cxn>
                <a:cxn ang="0">
                  <a:pos x="41" y="23"/>
                </a:cxn>
                <a:cxn ang="0">
                  <a:pos x="41" y="23"/>
                </a:cxn>
                <a:cxn ang="0">
                  <a:pos x="36" y="32"/>
                </a:cxn>
                <a:cxn ang="0">
                  <a:pos x="33" y="36"/>
                </a:cxn>
                <a:cxn ang="0">
                  <a:pos x="32" y="36"/>
                </a:cxn>
                <a:cxn ang="0">
                  <a:pos x="30" y="36"/>
                </a:cxn>
                <a:cxn ang="0">
                  <a:pos x="30" y="36"/>
                </a:cxn>
                <a:cxn ang="0">
                  <a:pos x="33" y="31"/>
                </a:cxn>
                <a:cxn ang="0">
                  <a:pos x="36" y="26"/>
                </a:cxn>
                <a:cxn ang="0">
                  <a:pos x="36" y="26"/>
                </a:cxn>
                <a:cxn ang="0">
                  <a:pos x="28" y="18"/>
                </a:cxn>
                <a:cxn ang="0">
                  <a:pos x="18" y="12"/>
                </a:cxn>
                <a:cxn ang="0">
                  <a:pos x="2" y="3"/>
                </a:cxn>
                <a:cxn ang="0">
                  <a:pos x="2" y="3"/>
                </a:cxn>
                <a:cxn ang="0">
                  <a:pos x="2" y="1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1" h="36">
                  <a:moveTo>
                    <a:pt x="0" y="0"/>
                  </a:moveTo>
                  <a:lnTo>
                    <a:pt x="0" y="0"/>
                  </a:lnTo>
                  <a:lnTo>
                    <a:pt x="21" y="10"/>
                  </a:lnTo>
                  <a:lnTo>
                    <a:pt x="35" y="18"/>
                  </a:lnTo>
                  <a:lnTo>
                    <a:pt x="41" y="23"/>
                  </a:lnTo>
                  <a:lnTo>
                    <a:pt x="41" y="23"/>
                  </a:lnTo>
                  <a:lnTo>
                    <a:pt x="36" y="32"/>
                  </a:lnTo>
                  <a:lnTo>
                    <a:pt x="33" y="36"/>
                  </a:lnTo>
                  <a:lnTo>
                    <a:pt x="32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3" y="31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28" y="18"/>
                  </a:lnTo>
                  <a:lnTo>
                    <a:pt x="18" y="1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4" name="Freeform 520"/>
            <p:cNvSpPr>
              <a:spLocks/>
            </p:cNvSpPr>
            <p:nvPr/>
          </p:nvSpPr>
          <p:spPr bwMode="auto">
            <a:xfrm>
              <a:off x="3833813" y="6519862"/>
              <a:ext cx="241300" cy="254000"/>
            </a:xfrm>
            <a:custGeom>
              <a:avLst/>
              <a:gdLst/>
              <a:ahLst/>
              <a:cxnLst>
                <a:cxn ang="0">
                  <a:pos x="119" y="21"/>
                </a:cxn>
                <a:cxn ang="0">
                  <a:pos x="128" y="30"/>
                </a:cxn>
                <a:cxn ang="0">
                  <a:pos x="141" y="50"/>
                </a:cxn>
                <a:cxn ang="0">
                  <a:pos x="147" y="75"/>
                </a:cxn>
                <a:cxn ang="0">
                  <a:pos x="144" y="102"/>
                </a:cxn>
                <a:cxn ang="0">
                  <a:pos x="139" y="115"/>
                </a:cxn>
                <a:cxn ang="0">
                  <a:pos x="122" y="136"/>
                </a:cxn>
                <a:cxn ang="0">
                  <a:pos x="99" y="150"/>
                </a:cxn>
                <a:cxn ang="0">
                  <a:pos x="71" y="154"/>
                </a:cxn>
                <a:cxn ang="0">
                  <a:pos x="44" y="146"/>
                </a:cxn>
                <a:cxn ang="0">
                  <a:pos x="31" y="138"/>
                </a:cxn>
                <a:cxn ang="0">
                  <a:pos x="14" y="115"/>
                </a:cxn>
                <a:cxn ang="0">
                  <a:pos x="6" y="88"/>
                </a:cxn>
                <a:cxn ang="0">
                  <a:pos x="8" y="60"/>
                </a:cxn>
                <a:cxn ang="0">
                  <a:pos x="14" y="46"/>
                </a:cxn>
                <a:cxn ang="0">
                  <a:pos x="31" y="22"/>
                </a:cxn>
                <a:cxn ang="0">
                  <a:pos x="55" y="10"/>
                </a:cxn>
                <a:cxn ang="0">
                  <a:pos x="82" y="5"/>
                </a:cxn>
                <a:cxn ang="0">
                  <a:pos x="108" y="14"/>
                </a:cxn>
                <a:cxn ang="0">
                  <a:pos x="108" y="14"/>
                </a:cxn>
                <a:cxn ang="0">
                  <a:pos x="113" y="11"/>
                </a:cxn>
                <a:cxn ang="0">
                  <a:pos x="111" y="10"/>
                </a:cxn>
                <a:cxn ang="0">
                  <a:pos x="82" y="0"/>
                </a:cxn>
                <a:cxn ang="0">
                  <a:pos x="53" y="5"/>
                </a:cxn>
                <a:cxn ang="0">
                  <a:pos x="28" y="19"/>
                </a:cxn>
                <a:cxn ang="0">
                  <a:pos x="10" y="44"/>
                </a:cxn>
                <a:cxn ang="0">
                  <a:pos x="3" y="58"/>
                </a:cxn>
                <a:cxn ang="0">
                  <a:pos x="2" y="89"/>
                </a:cxn>
                <a:cxn ang="0">
                  <a:pos x="10" y="118"/>
                </a:cxn>
                <a:cxn ang="0">
                  <a:pos x="28" y="141"/>
                </a:cxn>
                <a:cxn ang="0">
                  <a:pos x="42" y="150"/>
                </a:cxn>
                <a:cxn ang="0">
                  <a:pos x="71" y="160"/>
                </a:cxn>
                <a:cxn ang="0">
                  <a:pos x="99" y="155"/>
                </a:cxn>
                <a:cxn ang="0">
                  <a:pos x="125" y="141"/>
                </a:cxn>
                <a:cxn ang="0">
                  <a:pos x="143" y="116"/>
                </a:cxn>
                <a:cxn ang="0">
                  <a:pos x="149" y="104"/>
                </a:cxn>
                <a:cxn ang="0">
                  <a:pos x="152" y="77"/>
                </a:cxn>
                <a:cxn ang="0">
                  <a:pos x="146" y="50"/>
                </a:cxn>
                <a:cxn ang="0">
                  <a:pos x="132" y="29"/>
                </a:cxn>
                <a:cxn ang="0">
                  <a:pos x="122" y="18"/>
                </a:cxn>
              </a:cxnLst>
              <a:rect l="0" t="0" r="r" b="b"/>
              <a:pathLst>
                <a:path w="152" h="160">
                  <a:moveTo>
                    <a:pt x="122" y="18"/>
                  </a:moveTo>
                  <a:lnTo>
                    <a:pt x="119" y="21"/>
                  </a:lnTo>
                  <a:lnTo>
                    <a:pt x="119" y="21"/>
                  </a:lnTo>
                  <a:lnTo>
                    <a:pt x="128" y="30"/>
                  </a:lnTo>
                  <a:lnTo>
                    <a:pt x="135" y="39"/>
                  </a:lnTo>
                  <a:lnTo>
                    <a:pt x="141" y="50"/>
                  </a:lnTo>
                  <a:lnTo>
                    <a:pt x="146" y="63"/>
                  </a:lnTo>
                  <a:lnTo>
                    <a:pt x="147" y="75"/>
                  </a:lnTo>
                  <a:lnTo>
                    <a:pt x="147" y="89"/>
                  </a:lnTo>
                  <a:lnTo>
                    <a:pt x="144" y="102"/>
                  </a:lnTo>
                  <a:lnTo>
                    <a:pt x="139" y="115"/>
                  </a:lnTo>
                  <a:lnTo>
                    <a:pt x="139" y="115"/>
                  </a:lnTo>
                  <a:lnTo>
                    <a:pt x="132" y="127"/>
                  </a:lnTo>
                  <a:lnTo>
                    <a:pt x="122" y="136"/>
                  </a:lnTo>
                  <a:lnTo>
                    <a:pt x="110" y="146"/>
                  </a:lnTo>
                  <a:lnTo>
                    <a:pt x="99" y="150"/>
                  </a:lnTo>
                  <a:lnTo>
                    <a:pt x="85" y="154"/>
                  </a:lnTo>
                  <a:lnTo>
                    <a:pt x="71" y="154"/>
                  </a:lnTo>
                  <a:lnTo>
                    <a:pt x="58" y="150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31" y="138"/>
                  </a:lnTo>
                  <a:lnTo>
                    <a:pt x="22" y="127"/>
                  </a:lnTo>
                  <a:lnTo>
                    <a:pt x="14" y="115"/>
                  </a:lnTo>
                  <a:lnTo>
                    <a:pt x="10" y="102"/>
                  </a:lnTo>
                  <a:lnTo>
                    <a:pt x="6" y="88"/>
                  </a:lnTo>
                  <a:lnTo>
                    <a:pt x="6" y="74"/>
                  </a:lnTo>
                  <a:lnTo>
                    <a:pt x="8" y="60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22" y="33"/>
                  </a:lnTo>
                  <a:lnTo>
                    <a:pt x="31" y="22"/>
                  </a:lnTo>
                  <a:lnTo>
                    <a:pt x="42" y="14"/>
                  </a:lnTo>
                  <a:lnTo>
                    <a:pt x="55" y="10"/>
                  </a:lnTo>
                  <a:lnTo>
                    <a:pt x="67" y="7"/>
                  </a:lnTo>
                  <a:lnTo>
                    <a:pt x="82" y="5"/>
                  </a:lnTo>
                  <a:lnTo>
                    <a:pt x="96" y="8"/>
                  </a:lnTo>
                  <a:lnTo>
                    <a:pt x="108" y="14"/>
                  </a:lnTo>
                  <a:lnTo>
                    <a:pt x="108" y="14"/>
                  </a:lnTo>
                  <a:lnTo>
                    <a:pt x="108" y="14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96" y="4"/>
                  </a:lnTo>
                  <a:lnTo>
                    <a:pt x="82" y="0"/>
                  </a:lnTo>
                  <a:lnTo>
                    <a:pt x="67" y="2"/>
                  </a:lnTo>
                  <a:lnTo>
                    <a:pt x="53" y="5"/>
                  </a:lnTo>
                  <a:lnTo>
                    <a:pt x="39" y="10"/>
                  </a:lnTo>
                  <a:lnTo>
                    <a:pt x="28" y="19"/>
                  </a:lnTo>
                  <a:lnTo>
                    <a:pt x="17" y="30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3" y="58"/>
                  </a:lnTo>
                  <a:lnTo>
                    <a:pt x="0" y="74"/>
                  </a:lnTo>
                  <a:lnTo>
                    <a:pt x="2" y="89"/>
                  </a:lnTo>
                  <a:lnTo>
                    <a:pt x="5" y="104"/>
                  </a:lnTo>
                  <a:lnTo>
                    <a:pt x="10" y="118"/>
                  </a:lnTo>
                  <a:lnTo>
                    <a:pt x="19" y="130"/>
                  </a:lnTo>
                  <a:lnTo>
                    <a:pt x="28" y="141"/>
                  </a:lnTo>
                  <a:lnTo>
                    <a:pt x="42" y="150"/>
                  </a:lnTo>
                  <a:lnTo>
                    <a:pt x="42" y="150"/>
                  </a:lnTo>
                  <a:lnTo>
                    <a:pt x="57" y="157"/>
                  </a:lnTo>
                  <a:lnTo>
                    <a:pt x="71" y="160"/>
                  </a:lnTo>
                  <a:lnTo>
                    <a:pt x="85" y="158"/>
                  </a:lnTo>
                  <a:lnTo>
                    <a:pt x="99" y="155"/>
                  </a:lnTo>
                  <a:lnTo>
                    <a:pt x="113" y="150"/>
                  </a:lnTo>
                  <a:lnTo>
                    <a:pt x="125" y="141"/>
                  </a:lnTo>
                  <a:lnTo>
                    <a:pt x="135" y="130"/>
                  </a:lnTo>
                  <a:lnTo>
                    <a:pt x="143" y="116"/>
                  </a:lnTo>
                  <a:lnTo>
                    <a:pt x="143" y="116"/>
                  </a:lnTo>
                  <a:lnTo>
                    <a:pt x="149" y="104"/>
                  </a:lnTo>
                  <a:lnTo>
                    <a:pt x="150" y="89"/>
                  </a:lnTo>
                  <a:lnTo>
                    <a:pt x="152" y="77"/>
                  </a:lnTo>
                  <a:lnTo>
                    <a:pt x="150" y="63"/>
                  </a:lnTo>
                  <a:lnTo>
                    <a:pt x="146" y="50"/>
                  </a:lnTo>
                  <a:lnTo>
                    <a:pt x="139" y="38"/>
                  </a:lnTo>
                  <a:lnTo>
                    <a:pt x="132" y="29"/>
                  </a:lnTo>
                  <a:lnTo>
                    <a:pt x="122" y="18"/>
                  </a:lnTo>
                  <a:lnTo>
                    <a:pt x="122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5" name="Freeform 521"/>
            <p:cNvSpPr>
              <a:spLocks/>
            </p:cNvSpPr>
            <p:nvPr/>
          </p:nvSpPr>
          <p:spPr bwMode="auto">
            <a:xfrm>
              <a:off x="3851276" y="6537325"/>
              <a:ext cx="206375" cy="219075"/>
            </a:xfrm>
            <a:custGeom>
              <a:avLst/>
              <a:gdLst/>
              <a:ahLst/>
              <a:cxnLst>
                <a:cxn ang="0">
                  <a:pos x="102" y="18"/>
                </a:cxn>
                <a:cxn ang="0">
                  <a:pos x="110" y="25"/>
                </a:cxn>
                <a:cxn ang="0">
                  <a:pos x="122" y="44"/>
                </a:cxn>
                <a:cxn ang="0">
                  <a:pos x="127" y="66"/>
                </a:cxn>
                <a:cxn ang="0">
                  <a:pos x="124" y="88"/>
                </a:cxn>
                <a:cxn ang="0">
                  <a:pos x="121" y="99"/>
                </a:cxn>
                <a:cxn ang="0">
                  <a:pos x="105" y="119"/>
                </a:cxn>
                <a:cxn ang="0">
                  <a:pos x="85" y="130"/>
                </a:cxn>
                <a:cxn ang="0">
                  <a:pos x="61" y="133"/>
                </a:cxn>
                <a:cxn ang="0">
                  <a:pos x="38" y="125"/>
                </a:cxn>
                <a:cxn ang="0">
                  <a:pos x="28" y="119"/>
                </a:cxn>
                <a:cxn ang="0">
                  <a:pos x="13" y="100"/>
                </a:cxn>
                <a:cxn ang="0">
                  <a:pos x="5" y="77"/>
                </a:cxn>
                <a:cxn ang="0">
                  <a:pos x="6" y="52"/>
                </a:cxn>
                <a:cxn ang="0">
                  <a:pos x="11" y="39"/>
                </a:cxn>
                <a:cxn ang="0">
                  <a:pos x="27" y="19"/>
                </a:cxn>
                <a:cxn ang="0">
                  <a:pos x="47" y="8"/>
                </a:cxn>
                <a:cxn ang="0">
                  <a:pos x="71" y="5"/>
                </a:cxn>
                <a:cxn ang="0">
                  <a:pos x="94" y="13"/>
                </a:cxn>
                <a:cxn ang="0">
                  <a:pos x="94" y="13"/>
                </a:cxn>
                <a:cxn ang="0">
                  <a:pos x="99" y="10"/>
                </a:cxn>
                <a:cxn ang="0">
                  <a:pos x="96" y="8"/>
                </a:cxn>
                <a:cxn ang="0">
                  <a:pos x="71" y="0"/>
                </a:cxn>
                <a:cxn ang="0">
                  <a:pos x="46" y="3"/>
                </a:cxn>
                <a:cxn ang="0">
                  <a:pos x="24" y="16"/>
                </a:cxn>
                <a:cxn ang="0">
                  <a:pos x="8" y="38"/>
                </a:cxn>
                <a:cxn ang="0">
                  <a:pos x="3" y="50"/>
                </a:cxn>
                <a:cxn ang="0">
                  <a:pos x="2" y="77"/>
                </a:cxn>
                <a:cxn ang="0">
                  <a:pos x="8" y="102"/>
                </a:cxn>
                <a:cxn ang="0">
                  <a:pos x="25" y="122"/>
                </a:cxn>
                <a:cxn ang="0">
                  <a:pos x="36" y="130"/>
                </a:cxn>
                <a:cxn ang="0">
                  <a:pos x="61" y="138"/>
                </a:cxn>
                <a:cxn ang="0">
                  <a:pos x="86" y="135"/>
                </a:cxn>
                <a:cxn ang="0">
                  <a:pos x="108" y="122"/>
                </a:cxn>
                <a:cxn ang="0">
                  <a:pos x="124" y="100"/>
                </a:cxn>
                <a:cxn ang="0">
                  <a:pos x="128" y="89"/>
                </a:cxn>
                <a:cxn ang="0">
                  <a:pos x="130" y="66"/>
                </a:cxn>
                <a:cxn ang="0">
                  <a:pos x="125" y="44"/>
                </a:cxn>
                <a:cxn ang="0">
                  <a:pos x="114" y="24"/>
                </a:cxn>
                <a:cxn ang="0">
                  <a:pos x="106" y="16"/>
                </a:cxn>
              </a:cxnLst>
              <a:rect l="0" t="0" r="r" b="b"/>
              <a:pathLst>
                <a:path w="130" h="138">
                  <a:moveTo>
                    <a:pt x="106" y="16"/>
                  </a:moveTo>
                  <a:lnTo>
                    <a:pt x="102" y="18"/>
                  </a:lnTo>
                  <a:lnTo>
                    <a:pt x="102" y="18"/>
                  </a:lnTo>
                  <a:lnTo>
                    <a:pt x="110" y="25"/>
                  </a:lnTo>
                  <a:lnTo>
                    <a:pt x="117" y="35"/>
                  </a:lnTo>
                  <a:lnTo>
                    <a:pt x="122" y="44"/>
                  </a:lnTo>
                  <a:lnTo>
                    <a:pt x="125" y="55"/>
                  </a:lnTo>
                  <a:lnTo>
                    <a:pt x="127" y="66"/>
                  </a:lnTo>
                  <a:lnTo>
                    <a:pt x="127" y="77"/>
                  </a:lnTo>
                  <a:lnTo>
                    <a:pt x="124" y="88"/>
                  </a:lnTo>
                  <a:lnTo>
                    <a:pt x="121" y="99"/>
                  </a:lnTo>
                  <a:lnTo>
                    <a:pt x="121" y="99"/>
                  </a:lnTo>
                  <a:lnTo>
                    <a:pt x="113" y="110"/>
                  </a:lnTo>
                  <a:lnTo>
                    <a:pt x="105" y="119"/>
                  </a:lnTo>
                  <a:lnTo>
                    <a:pt x="96" y="125"/>
                  </a:lnTo>
                  <a:lnTo>
                    <a:pt x="85" y="130"/>
                  </a:lnTo>
                  <a:lnTo>
                    <a:pt x="74" y="133"/>
                  </a:lnTo>
                  <a:lnTo>
                    <a:pt x="61" y="133"/>
                  </a:lnTo>
                  <a:lnTo>
                    <a:pt x="50" y="130"/>
                  </a:lnTo>
                  <a:lnTo>
                    <a:pt x="38" y="125"/>
                  </a:lnTo>
                  <a:lnTo>
                    <a:pt x="38" y="125"/>
                  </a:lnTo>
                  <a:lnTo>
                    <a:pt x="28" y="119"/>
                  </a:lnTo>
                  <a:lnTo>
                    <a:pt x="19" y="110"/>
                  </a:lnTo>
                  <a:lnTo>
                    <a:pt x="13" y="100"/>
                  </a:lnTo>
                  <a:lnTo>
                    <a:pt x="8" y="88"/>
                  </a:lnTo>
                  <a:lnTo>
                    <a:pt x="5" y="77"/>
                  </a:lnTo>
                  <a:lnTo>
                    <a:pt x="5" y="64"/>
                  </a:lnTo>
                  <a:lnTo>
                    <a:pt x="6" y="52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9" y="28"/>
                  </a:lnTo>
                  <a:lnTo>
                    <a:pt x="27" y="19"/>
                  </a:lnTo>
                  <a:lnTo>
                    <a:pt x="36" y="13"/>
                  </a:lnTo>
                  <a:lnTo>
                    <a:pt x="47" y="8"/>
                  </a:lnTo>
                  <a:lnTo>
                    <a:pt x="58" y="5"/>
                  </a:lnTo>
                  <a:lnTo>
                    <a:pt x="71" y="5"/>
                  </a:lnTo>
                  <a:lnTo>
                    <a:pt x="81" y="8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9" y="10"/>
                  </a:lnTo>
                  <a:lnTo>
                    <a:pt x="99" y="10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83" y="3"/>
                  </a:lnTo>
                  <a:lnTo>
                    <a:pt x="71" y="0"/>
                  </a:lnTo>
                  <a:lnTo>
                    <a:pt x="58" y="2"/>
                  </a:lnTo>
                  <a:lnTo>
                    <a:pt x="46" y="3"/>
                  </a:lnTo>
                  <a:lnTo>
                    <a:pt x="35" y="10"/>
                  </a:lnTo>
                  <a:lnTo>
                    <a:pt x="24" y="16"/>
                  </a:lnTo>
                  <a:lnTo>
                    <a:pt x="14" y="25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3" y="50"/>
                  </a:lnTo>
                  <a:lnTo>
                    <a:pt x="0" y="64"/>
                  </a:lnTo>
                  <a:lnTo>
                    <a:pt x="2" y="77"/>
                  </a:lnTo>
                  <a:lnTo>
                    <a:pt x="3" y="89"/>
                  </a:lnTo>
                  <a:lnTo>
                    <a:pt x="8" y="102"/>
                  </a:lnTo>
                  <a:lnTo>
                    <a:pt x="16" y="113"/>
                  </a:lnTo>
                  <a:lnTo>
                    <a:pt x="25" y="122"/>
                  </a:lnTo>
                  <a:lnTo>
                    <a:pt x="36" y="130"/>
                  </a:lnTo>
                  <a:lnTo>
                    <a:pt x="36" y="130"/>
                  </a:lnTo>
                  <a:lnTo>
                    <a:pt x="49" y="135"/>
                  </a:lnTo>
                  <a:lnTo>
                    <a:pt x="61" y="138"/>
                  </a:lnTo>
                  <a:lnTo>
                    <a:pt x="74" y="138"/>
                  </a:lnTo>
                  <a:lnTo>
                    <a:pt x="86" y="135"/>
                  </a:lnTo>
                  <a:lnTo>
                    <a:pt x="97" y="130"/>
                  </a:lnTo>
                  <a:lnTo>
                    <a:pt x="108" y="122"/>
                  </a:lnTo>
                  <a:lnTo>
                    <a:pt x="116" y="113"/>
                  </a:lnTo>
                  <a:lnTo>
                    <a:pt x="124" y="100"/>
                  </a:lnTo>
                  <a:lnTo>
                    <a:pt x="124" y="100"/>
                  </a:lnTo>
                  <a:lnTo>
                    <a:pt x="128" y="89"/>
                  </a:lnTo>
                  <a:lnTo>
                    <a:pt x="130" y="78"/>
                  </a:lnTo>
                  <a:lnTo>
                    <a:pt x="130" y="66"/>
                  </a:lnTo>
                  <a:lnTo>
                    <a:pt x="128" y="55"/>
                  </a:lnTo>
                  <a:lnTo>
                    <a:pt x="125" y="44"/>
                  </a:lnTo>
                  <a:lnTo>
                    <a:pt x="121" y="33"/>
                  </a:lnTo>
                  <a:lnTo>
                    <a:pt x="114" y="24"/>
                  </a:lnTo>
                  <a:lnTo>
                    <a:pt x="106" y="16"/>
                  </a:lnTo>
                  <a:lnTo>
                    <a:pt x="106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6" name="Freeform 522"/>
            <p:cNvSpPr>
              <a:spLocks/>
            </p:cNvSpPr>
            <p:nvPr/>
          </p:nvSpPr>
          <p:spPr bwMode="auto">
            <a:xfrm>
              <a:off x="3952876" y="6642100"/>
              <a:ext cx="7938" cy="9525"/>
            </a:xfrm>
            <a:custGeom>
              <a:avLst/>
              <a:gdLst/>
              <a:ahLst/>
              <a:cxnLst>
                <a:cxn ang="0">
                  <a:pos x="5" y="5"/>
                </a:cxn>
                <a:cxn ang="0">
                  <a:pos x="5" y="5"/>
                </a:cxn>
                <a:cxn ang="0">
                  <a:pos x="3" y="6"/>
                </a:cxn>
                <a:cxn ang="0">
                  <a:pos x="2" y="6"/>
                </a:cxn>
                <a:cxn ang="0">
                  <a:pos x="2" y="6"/>
                </a:cxn>
                <a:cxn ang="0">
                  <a:pos x="0" y="5"/>
                </a:cxn>
                <a:cxn ang="0">
                  <a:pos x="2" y="2"/>
                </a:cxn>
                <a:cxn ang="0">
                  <a:pos x="2" y="2"/>
                </a:cxn>
                <a:cxn ang="0">
                  <a:pos x="2" y="0"/>
                </a:cxn>
                <a:cxn ang="0">
                  <a:pos x="5" y="2"/>
                </a:cxn>
                <a:cxn ang="0">
                  <a:pos x="5" y="2"/>
                </a:cxn>
                <a:cxn ang="0">
                  <a:pos x="5" y="3"/>
                </a:cxn>
                <a:cxn ang="0">
                  <a:pos x="5" y="5"/>
                </a:cxn>
                <a:cxn ang="0">
                  <a:pos x="5" y="5"/>
                </a:cxn>
              </a:cxnLst>
              <a:rect l="0" t="0" r="r" b="b"/>
              <a:pathLst>
                <a:path w="5" h="6">
                  <a:moveTo>
                    <a:pt x="5" y="5"/>
                  </a:moveTo>
                  <a:lnTo>
                    <a:pt x="5" y="5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5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7" name="Freeform 523"/>
            <p:cNvSpPr>
              <a:spLocks/>
            </p:cNvSpPr>
            <p:nvPr/>
          </p:nvSpPr>
          <p:spPr bwMode="auto">
            <a:xfrm>
              <a:off x="3975101" y="6610350"/>
              <a:ext cx="69850" cy="26987"/>
            </a:xfrm>
            <a:custGeom>
              <a:avLst/>
              <a:gdLst/>
              <a:ahLst/>
              <a:cxnLst>
                <a:cxn ang="0">
                  <a:pos x="2" y="14"/>
                </a:cxn>
                <a:cxn ang="0">
                  <a:pos x="2" y="14"/>
                </a:cxn>
                <a:cxn ang="0">
                  <a:pos x="19" y="6"/>
                </a:cxn>
                <a:cxn ang="0">
                  <a:pos x="32" y="1"/>
                </a:cxn>
                <a:cxn ang="0">
                  <a:pos x="36" y="0"/>
                </a:cxn>
                <a:cxn ang="0">
                  <a:pos x="39" y="0"/>
                </a:cxn>
                <a:cxn ang="0">
                  <a:pos x="39" y="0"/>
                </a:cxn>
                <a:cxn ang="0">
                  <a:pos x="43" y="3"/>
                </a:cxn>
                <a:cxn ang="0">
                  <a:pos x="44" y="7"/>
                </a:cxn>
                <a:cxn ang="0">
                  <a:pos x="43" y="14"/>
                </a:cxn>
                <a:cxn ang="0">
                  <a:pos x="43" y="15"/>
                </a:cxn>
                <a:cxn ang="0">
                  <a:pos x="41" y="15"/>
                </a:cxn>
                <a:cxn ang="0">
                  <a:pos x="41" y="15"/>
                </a:cxn>
                <a:cxn ang="0">
                  <a:pos x="39" y="9"/>
                </a:cxn>
                <a:cxn ang="0">
                  <a:pos x="38" y="4"/>
                </a:cxn>
                <a:cxn ang="0">
                  <a:pos x="38" y="4"/>
                </a:cxn>
                <a:cxn ang="0">
                  <a:pos x="28" y="6"/>
                </a:cxn>
                <a:cxn ang="0">
                  <a:pos x="16" y="11"/>
                </a:cxn>
                <a:cxn ang="0">
                  <a:pos x="5" y="15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2" y="14"/>
                </a:cxn>
                <a:cxn ang="0">
                  <a:pos x="2" y="14"/>
                </a:cxn>
              </a:cxnLst>
              <a:rect l="0" t="0" r="r" b="b"/>
              <a:pathLst>
                <a:path w="44" h="17">
                  <a:moveTo>
                    <a:pt x="2" y="14"/>
                  </a:moveTo>
                  <a:lnTo>
                    <a:pt x="2" y="14"/>
                  </a:lnTo>
                  <a:lnTo>
                    <a:pt x="19" y="6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3" y="3"/>
                  </a:lnTo>
                  <a:lnTo>
                    <a:pt x="44" y="7"/>
                  </a:lnTo>
                  <a:lnTo>
                    <a:pt x="43" y="14"/>
                  </a:lnTo>
                  <a:lnTo>
                    <a:pt x="43" y="15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39" y="9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28" y="6"/>
                  </a:lnTo>
                  <a:lnTo>
                    <a:pt x="16" y="11"/>
                  </a:lnTo>
                  <a:lnTo>
                    <a:pt x="5" y="15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4"/>
                  </a:lnTo>
                  <a:lnTo>
                    <a:pt x="2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208338" y="6197600"/>
            <a:ext cx="1395413" cy="623887"/>
            <a:chOff x="3208338" y="6197600"/>
            <a:chExt cx="1395413" cy="623887"/>
          </a:xfrm>
        </p:grpSpPr>
        <p:sp>
          <p:nvSpPr>
            <p:cNvPr id="1355" name="Freeform 331"/>
            <p:cNvSpPr>
              <a:spLocks/>
            </p:cNvSpPr>
            <p:nvPr/>
          </p:nvSpPr>
          <p:spPr bwMode="auto">
            <a:xfrm>
              <a:off x="4392613" y="6632575"/>
              <a:ext cx="119063" cy="109537"/>
            </a:xfrm>
            <a:custGeom>
              <a:avLst/>
              <a:gdLst/>
              <a:ahLst/>
              <a:cxnLst>
                <a:cxn ang="0">
                  <a:pos x="9" y="0"/>
                </a:cxn>
                <a:cxn ang="0">
                  <a:pos x="9" y="0"/>
                </a:cxn>
                <a:cxn ang="0">
                  <a:pos x="11" y="15"/>
                </a:cxn>
                <a:cxn ang="0">
                  <a:pos x="11" y="15"/>
                </a:cxn>
                <a:cxn ang="0">
                  <a:pos x="17" y="31"/>
                </a:cxn>
                <a:cxn ang="0">
                  <a:pos x="22" y="37"/>
                </a:cxn>
                <a:cxn ang="0">
                  <a:pos x="28" y="44"/>
                </a:cxn>
                <a:cxn ang="0">
                  <a:pos x="28" y="44"/>
                </a:cxn>
                <a:cxn ang="0">
                  <a:pos x="38" y="51"/>
                </a:cxn>
                <a:cxn ang="0">
                  <a:pos x="47" y="56"/>
                </a:cxn>
                <a:cxn ang="0">
                  <a:pos x="58" y="59"/>
                </a:cxn>
                <a:cxn ang="0">
                  <a:pos x="67" y="61"/>
                </a:cxn>
                <a:cxn ang="0">
                  <a:pos x="75" y="69"/>
                </a:cxn>
                <a:cxn ang="0">
                  <a:pos x="75" y="69"/>
                </a:cxn>
                <a:cxn ang="0">
                  <a:pos x="69" y="69"/>
                </a:cxn>
                <a:cxn ang="0">
                  <a:pos x="69" y="69"/>
                </a:cxn>
                <a:cxn ang="0">
                  <a:pos x="55" y="69"/>
                </a:cxn>
                <a:cxn ang="0">
                  <a:pos x="41" y="64"/>
                </a:cxn>
                <a:cxn ang="0">
                  <a:pos x="28" y="58"/>
                </a:cxn>
                <a:cxn ang="0">
                  <a:pos x="17" y="48"/>
                </a:cxn>
                <a:cxn ang="0">
                  <a:pos x="17" y="48"/>
                </a:cxn>
                <a:cxn ang="0">
                  <a:pos x="13" y="40"/>
                </a:cxn>
                <a:cxn ang="0">
                  <a:pos x="8" y="33"/>
                </a:cxn>
                <a:cxn ang="0">
                  <a:pos x="3" y="25"/>
                </a:cxn>
                <a:cxn ang="0">
                  <a:pos x="2" y="15"/>
                </a:cxn>
                <a:cxn ang="0">
                  <a:pos x="2" y="15"/>
                </a:cxn>
                <a:cxn ang="0">
                  <a:pos x="0" y="0"/>
                </a:cxn>
                <a:cxn ang="0">
                  <a:pos x="9" y="0"/>
                </a:cxn>
              </a:cxnLst>
              <a:rect l="0" t="0" r="r" b="b"/>
              <a:pathLst>
                <a:path w="75" h="69">
                  <a:moveTo>
                    <a:pt x="9" y="0"/>
                  </a:moveTo>
                  <a:lnTo>
                    <a:pt x="9" y="0"/>
                  </a:lnTo>
                  <a:lnTo>
                    <a:pt x="11" y="15"/>
                  </a:lnTo>
                  <a:lnTo>
                    <a:pt x="11" y="15"/>
                  </a:lnTo>
                  <a:lnTo>
                    <a:pt x="17" y="31"/>
                  </a:lnTo>
                  <a:lnTo>
                    <a:pt x="22" y="37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38" y="51"/>
                  </a:lnTo>
                  <a:lnTo>
                    <a:pt x="47" y="56"/>
                  </a:lnTo>
                  <a:lnTo>
                    <a:pt x="58" y="59"/>
                  </a:lnTo>
                  <a:lnTo>
                    <a:pt x="67" y="61"/>
                  </a:lnTo>
                  <a:lnTo>
                    <a:pt x="75" y="69"/>
                  </a:lnTo>
                  <a:lnTo>
                    <a:pt x="75" y="69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55" y="69"/>
                  </a:lnTo>
                  <a:lnTo>
                    <a:pt x="41" y="64"/>
                  </a:lnTo>
                  <a:lnTo>
                    <a:pt x="28" y="5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3" y="40"/>
                  </a:lnTo>
                  <a:lnTo>
                    <a:pt x="8" y="33"/>
                  </a:lnTo>
                  <a:lnTo>
                    <a:pt x="3" y="2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6" name="Freeform 332"/>
            <p:cNvSpPr>
              <a:spLocks/>
            </p:cNvSpPr>
            <p:nvPr/>
          </p:nvSpPr>
          <p:spPr bwMode="auto">
            <a:xfrm>
              <a:off x="4459288" y="6526212"/>
              <a:ext cx="141288" cy="215900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11" y="1"/>
                </a:cxn>
                <a:cxn ang="0">
                  <a:pos x="21" y="0"/>
                </a:cxn>
                <a:cxn ang="0">
                  <a:pos x="21" y="0"/>
                </a:cxn>
                <a:cxn ang="0">
                  <a:pos x="35" y="1"/>
                </a:cxn>
                <a:cxn ang="0">
                  <a:pos x="46" y="4"/>
                </a:cxn>
                <a:cxn ang="0">
                  <a:pos x="57" y="10"/>
                </a:cxn>
                <a:cxn ang="0">
                  <a:pos x="68" y="18"/>
                </a:cxn>
                <a:cxn ang="0">
                  <a:pos x="75" y="28"/>
                </a:cxn>
                <a:cxn ang="0">
                  <a:pos x="82" y="39"/>
                </a:cxn>
                <a:cxn ang="0">
                  <a:pos x="86" y="51"/>
                </a:cxn>
                <a:cxn ang="0">
                  <a:pos x="89" y="64"/>
                </a:cxn>
                <a:cxn ang="0">
                  <a:pos x="89" y="64"/>
                </a:cxn>
                <a:cxn ang="0">
                  <a:pos x="89" y="75"/>
                </a:cxn>
                <a:cxn ang="0">
                  <a:pos x="88" y="84"/>
                </a:cxn>
                <a:cxn ang="0">
                  <a:pos x="85" y="93"/>
                </a:cxn>
                <a:cxn ang="0">
                  <a:pos x="82" y="103"/>
                </a:cxn>
                <a:cxn ang="0">
                  <a:pos x="75" y="111"/>
                </a:cxn>
                <a:cxn ang="0">
                  <a:pos x="69" y="118"/>
                </a:cxn>
                <a:cxn ang="0">
                  <a:pos x="63" y="125"/>
                </a:cxn>
                <a:cxn ang="0">
                  <a:pos x="55" y="129"/>
                </a:cxn>
                <a:cxn ang="0">
                  <a:pos x="55" y="129"/>
                </a:cxn>
                <a:cxn ang="0">
                  <a:pos x="39" y="136"/>
                </a:cxn>
                <a:cxn ang="0">
                  <a:pos x="41" y="126"/>
                </a:cxn>
                <a:cxn ang="0">
                  <a:pos x="41" y="126"/>
                </a:cxn>
                <a:cxn ang="0">
                  <a:pos x="47" y="123"/>
                </a:cxn>
                <a:cxn ang="0">
                  <a:pos x="47" y="123"/>
                </a:cxn>
                <a:cxn ang="0">
                  <a:pos x="55" y="117"/>
                </a:cxn>
                <a:cxn ang="0">
                  <a:pos x="61" y="112"/>
                </a:cxn>
                <a:cxn ang="0">
                  <a:pos x="68" y="104"/>
                </a:cxn>
                <a:cxn ang="0">
                  <a:pos x="72" y="98"/>
                </a:cxn>
                <a:cxn ang="0">
                  <a:pos x="75" y="90"/>
                </a:cxn>
                <a:cxn ang="0">
                  <a:pos x="78" y="82"/>
                </a:cxn>
                <a:cxn ang="0">
                  <a:pos x="80" y="75"/>
                </a:cxn>
                <a:cxn ang="0">
                  <a:pos x="80" y="67"/>
                </a:cxn>
                <a:cxn ang="0">
                  <a:pos x="80" y="67"/>
                </a:cxn>
                <a:cxn ang="0">
                  <a:pos x="78" y="56"/>
                </a:cxn>
                <a:cxn ang="0">
                  <a:pos x="74" y="45"/>
                </a:cxn>
                <a:cxn ang="0">
                  <a:pos x="69" y="35"/>
                </a:cxn>
                <a:cxn ang="0">
                  <a:pos x="63" y="28"/>
                </a:cxn>
                <a:cxn ang="0">
                  <a:pos x="55" y="20"/>
                </a:cxn>
                <a:cxn ang="0">
                  <a:pos x="46" y="14"/>
                </a:cxn>
                <a:cxn ang="0">
                  <a:pos x="36" y="10"/>
                </a:cxn>
                <a:cxn ang="0">
                  <a:pos x="25" y="10"/>
                </a:cxn>
                <a:cxn ang="0">
                  <a:pos x="25" y="10"/>
                </a:cxn>
                <a:cxn ang="0">
                  <a:pos x="13" y="12"/>
                </a:cxn>
                <a:cxn ang="0">
                  <a:pos x="0" y="15"/>
                </a:cxn>
                <a:cxn ang="0">
                  <a:pos x="0" y="3"/>
                </a:cxn>
              </a:cxnLst>
              <a:rect l="0" t="0" r="r" b="b"/>
              <a:pathLst>
                <a:path w="89" h="136">
                  <a:moveTo>
                    <a:pt x="0" y="3"/>
                  </a:moveTo>
                  <a:lnTo>
                    <a:pt x="0" y="3"/>
                  </a:lnTo>
                  <a:lnTo>
                    <a:pt x="11" y="1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35" y="1"/>
                  </a:lnTo>
                  <a:lnTo>
                    <a:pt x="46" y="4"/>
                  </a:lnTo>
                  <a:lnTo>
                    <a:pt x="57" y="10"/>
                  </a:lnTo>
                  <a:lnTo>
                    <a:pt x="68" y="18"/>
                  </a:lnTo>
                  <a:lnTo>
                    <a:pt x="75" y="28"/>
                  </a:lnTo>
                  <a:lnTo>
                    <a:pt x="82" y="39"/>
                  </a:lnTo>
                  <a:lnTo>
                    <a:pt x="86" y="51"/>
                  </a:lnTo>
                  <a:lnTo>
                    <a:pt x="89" y="64"/>
                  </a:lnTo>
                  <a:lnTo>
                    <a:pt x="89" y="64"/>
                  </a:lnTo>
                  <a:lnTo>
                    <a:pt x="89" y="75"/>
                  </a:lnTo>
                  <a:lnTo>
                    <a:pt x="88" y="84"/>
                  </a:lnTo>
                  <a:lnTo>
                    <a:pt x="85" y="93"/>
                  </a:lnTo>
                  <a:lnTo>
                    <a:pt x="82" y="103"/>
                  </a:lnTo>
                  <a:lnTo>
                    <a:pt x="75" y="111"/>
                  </a:lnTo>
                  <a:lnTo>
                    <a:pt x="69" y="118"/>
                  </a:lnTo>
                  <a:lnTo>
                    <a:pt x="63" y="125"/>
                  </a:lnTo>
                  <a:lnTo>
                    <a:pt x="55" y="129"/>
                  </a:lnTo>
                  <a:lnTo>
                    <a:pt x="55" y="129"/>
                  </a:lnTo>
                  <a:lnTo>
                    <a:pt x="39" y="13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55" y="117"/>
                  </a:lnTo>
                  <a:lnTo>
                    <a:pt x="61" y="112"/>
                  </a:lnTo>
                  <a:lnTo>
                    <a:pt x="68" y="104"/>
                  </a:lnTo>
                  <a:lnTo>
                    <a:pt x="72" y="98"/>
                  </a:lnTo>
                  <a:lnTo>
                    <a:pt x="75" y="90"/>
                  </a:lnTo>
                  <a:lnTo>
                    <a:pt x="78" y="82"/>
                  </a:lnTo>
                  <a:lnTo>
                    <a:pt x="80" y="75"/>
                  </a:lnTo>
                  <a:lnTo>
                    <a:pt x="80" y="67"/>
                  </a:lnTo>
                  <a:lnTo>
                    <a:pt x="80" y="67"/>
                  </a:lnTo>
                  <a:lnTo>
                    <a:pt x="78" y="56"/>
                  </a:lnTo>
                  <a:lnTo>
                    <a:pt x="74" y="45"/>
                  </a:lnTo>
                  <a:lnTo>
                    <a:pt x="69" y="35"/>
                  </a:lnTo>
                  <a:lnTo>
                    <a:pt x="63" y="28"/>
                  </a:lnTo>
                  <a:lnTo>
                    <a:pt x="55" y="20"/>
                  </a:lnTo>
                  <a:lnTo>
                    <a:pt x="46" y="14"/>
                  </a:lnTo>
                  <a:lnTo>
                    <a:pt x="36" y="10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13" y="12"/>
                  </a:lnTo>
                  <a:lnTo>
                    <a:pt x="0" y="15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9" name="Freeform 335"/>
            <p:cNvSpPr>
              <a:spLocks/>
            </p:cNvSpPr>
            <p:nvPr/>
          </p:nvSpPr>
          <p:spPr bwMode="auto">
            <a:xfrm>
              <a:off x="3722688" y="6491287"/>
              <a:ext cx="58738" cy="217487"/>
            </a:xfrm>
            <a:custGeom>
              <a:avLst/>
              <a:gdLst/>
              <a:ahLst/>
              <a:cxnLst>
                <a:cxn ang="0">
                  <a:pos x="31" y="0"/>
                </a:cxn>
                <a:cxn ang="0">
                  <a:pos x="31" y="0"/>
                </a:cxn>
                <a:cxn ang="0">
                  <a:pos x="30" y="20"/>
                </a:cxn>
                <a:cxn ang="0">
                  <a:pos x="28" y="39"/>
                </a:cxn>
                <a:cxn ang="0">
                  <a:pos x="28" y="39"/>
                </a:cxn>
                <a:cxn ang="0">
                  <a:pos x="33" y="65"/>
                </a:cxn>
                <a:cxn ang="0">
                  <a:pos x="33" y="65"/>
                </a:cxn>
                <a:cxn ang="0">
                  <a:pos x="36" y="73"/>
                </a:cxn>
                <a:cxn ang="0">
                  <a:pos x="37" y="76"/>
                </a:cxn>
                <a:cxn ang="0">
                  <a:pos x="37" y="81"/>
                </a:cxn>
                <a:cxn ang="0">
                  <a:pos x="37" y="81"/>
                </a:cxn>
                <a:cxn ang="0">
                  <a:pos x="30" y="93"/>
                </a:cxn>
                <a:cxn ang="0">
                  <a:pos x="23" y="104"/>
                </a:cxn>
                <a:cxn ang="0">
                  <a:pos x="23" y="104"/>
                </a:cxn>
                <a:cxn ang="0">
                  <a:pos x="20" y="112"/>
                </a:cxn>
                <a:cxn ang="0">
                  <a:pos x="17" y="123"/>
                </a:cxn>
                <a:cxn ang="0">
                  <a:pos x="15" y="137"/>
                </a:cxn>
                <a:cxn ang="0">
                  <a:pos x="6" y="137"/>
                </a:cxn>
                <a:cxn ang="0">
                  <a:pos x="0" y="136"/>
                </a:cxn>
                <a:cxn ang="0">
                  <a:pos x="0" y="136"/>
                </a:cxn>
                <a:cxn ang="0">
                  <a:pos x="1" y="118"/>
                </a:cxn>
                <a:cxn ang="0">
                  <a:pos x="3" y="100"/>
                </a:cxn>
                <a:cxn ang="0">
                  <a:pos x="3" y="100"/>
                </a:cxn>
                <a:cxn ang="0">
                  <a:pos x="5" y="67"/>
                </a:cxn>
                <a:cxn ang="0">
                  <a:pos x="6" y="34"/>
                </a:cxn>
                <a:cxn ang="0">
                  <a:pos x="31" y="0"/>
                </a:cxn>
              </a:cxnLst>
              <a:rect l="0" t="0" r="r" b="b"/>
              <a:pathLst>
                <a:path w="37" h="137">
                  <a:moveTo>
                    <a:pt x="31" y="0"/>
                  </a:moveTo>
                  <a:lnTo>
                    <a:pt x="31" y="0"/>
                  </a:lnTo>
                  <a:lnTo>
                    <a:pt x="30" y="20"/>
                  </a:lnTo>
                  <a:lnTo>
                    <a:pt x="28" y="39"/>
                  </a:lnTo>
                  <a:lnTo>
                    <a:pt x="28" y="39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6" y="73"/>
                  </a:lnTo>
                  <a:lnTo>
                    <a:pt x="37" y="76"/>
                  </a:lnTo>
                  <a:lnTo>
                    <a:pt x="37" y="81"/>
                  </a:lnTo>
                  <a:lnTo>
                    <a:pt x="37" y="81"/>
                  </a:lnTo>
                  <a:lnTo>
                    <a:pt x="30" y="93"/>
                  </a:lnTo>
                  <a:lnTo>
                    <a:pt x="23" y="104"/>
                  </a:lnTo>
                  <a:lnTo>
                    <a:pt x="23" y="104"/>
                  </a:lnTo>
                  <a:lnTo>
                    <a:pt x="20" y="112"/>
                  </a:lnTo>
                  <a:lnTo>
                    <a:pt x="17" y="123"/>
                  </a:lnTo>
                  <a:lnTo>
                    <a:pt x="15" y="137"/>
                  </a:lnTo>
                  <a:lnTo>
                    <a:pt x="6" y="13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1" y="118"/>
                  </a:lnTo>
                  <a:lnTo>
                    <a:pt x="3" y="100"/>
                  </a:lnTo>
                  <a:lnTo>
                    <a:pt x="3" y="100"/>
                  </a:lnTo>
                  <a:lnTo>
                    <a:pt x="5" y="67"/>
                  </a:lnTo>
                  <a:lnTo>
                    <a:pt x="6" y="34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0" name="Freeform 336"/>
            <p:cNvSpPr>
              <a:spLocks/>
            </p:cNvSpPr>
            <p:nvPr/>
          </p:nvSpPr>
          <p:spPr bwMode="auto">
            <a:xfrm>
              <a:off x="3463926" y="6702425"/>
              <a:ext cx="42863" cy="23812"/>
            </a:xfrm>
            <a:custGeom>
              <a:avLst/>
              <a:gdLst/>
              <a:ahLst/>
              <a:cxnLst>
                <a:cxn ang="0">
                  <a:pos x="8" y="3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4"/>
                </a:cxn>
                <a:cxn ang="0">
                  <a:pos x="8" y="15"/>
                </a:cxn>
                <a:cxn ang="0">
                  <a:pos x="8" y="15"/>
                </a:cxn>
                <a:cxn ang="0">
                  <a:pos x="14" y="15"/>
                </a:cxn>
                <a:cxn ang="0">
                  <a:pos x="21" y="14"/>
                </a:cxn>
                <a:cxn ang="0">
                  <a:pos x="27" y="9"/>
                </a:cxn>
                <a:cxn ang="0">
                  <a:pos x="27" y="9"/>
                </a:cxn>
                <a:cxn ang="0">
                  <a:pos x="27" y="7"/>
                </a:cxn>
                <a:cxn ang="0">
                  <a:pos x="25" y="4"/>
                </a:cxn>
                <a:cxn ang="0">
                  <a:pos x="24" y="0"/>
                </a:cxn>
                <a:cxn ang="0">
                  <a:pos x="8" y="3"/>
                </a:cxn>
              </a:cxnLst>
              <a:rect l="0" t="0" r="r" b="b"/>
              <a:pathLst>
                <a:path w="27" h="15">
                  <a:moveTo>
                    <a:pt x="8" y="3"/>
                  </a:moveTo>
                  <a:lnTo>
                    <a:pt x="0" y="12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4" y="15"/>
                  </a:lnTo>
                  <a:lnTo>
                    <a:pt x="21" y="14"/>
                  </a:lnTo>
                  <a:lnTo>
                    <a:pt x="27" y="9"/>
                  </a:lnTo>
                  <a:lnTo>
                    <a:pt x="27" y="9"/>
                  </a:lnTo>
                  <a:lnTo>
                    <a:pt x="27" y="7"/>
                  </a:lnTo>
                  <a:lnTo>
                    <a:pt x="25" y="4"/>
                  </a:lnTo>
                  <a:lnTo>
                    <a:pt x="24" y="0"/>
                  </a:lnTo>
                  <a:lnTo>
                    <a:pt x="8" y="3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1" name="Freeform 337"/>
            <p:cNvSpPr>
              <a:spLocks/>
            </p:cNvSpPr>
            <p:nvPr/>
          </p:nvSpPr>
          <p:spPr bwMode="auto">
            <a:xfrm>
              <a:off x="3467101" y="6505575"/>
              <a:ext cx="49213" cy="203200"/>
            </a:xfrm>
            <a:custGeom>
              <a:avLst/>
              <a:gdLst/>
              <a:ahLst/>
              <a:cxnLst>
                <a:cxn ang="0">
                  <a:pos x="0" y="42"/>
                </a:cxn>
                <a:cxn ang="0">
                  <a:pos x="3" y="61"/>
                </a:cxn>
                <a:cxn ang="0">
                  <a:pos x="3" y="61"/>
                </a:cxn>
                <a:cxn ang="0">
                  <a:pos x="11" y="72"/>
                </a:cxn>
                <a:cxn ang="0">
                  <a:pos x="11" y="72"/>
                </a:cxn>
                <a:cxn ang="0">
                  <a:pos x="14" y="83"/>
                </a:cxn>
                <a:cxn ang="0">
                  <a:pos x="17" y="94"/>
                </a:cxn>
                <a:cxn ang="0">
                  <a:pos x="17" y="94"/>
                </a:cxn>
                <a:cxn ang="0">
                  <a:pos x="14" y="105"/>
                </a:cxn>
                <a:cxn ang="0">
                  <a:pos x="11" y="116"/>
                </a:cxn>
                <a:cxn ang="0">
                  <a:pos x="11" y="116"/>
                </a:cxn>
                <a:cxn ang="0">
                  <a:pos x="6" y="122"/>
                </a:cxn>
                <a:cxn ang="0">
                  <a:pos x="4" y="124"/>
                </a:cxn>
                <a:cxn ang="0">
                  <a:pos x="9" y="127"/>
                </a:cxn>
                <a:cxn ang="0">
                  <a:pos x="9" y="127"/>
                </a:cxn>
                <a:cxn ang="0">
                  <a:pos x="12" y="127"/>
                </a:cxn>
                <a:cxn ang="0">
                  <a:pos x="12" y="128"/>
                </a:cxn>
                <a:cxn ang="0">
                  <a:pos x="12" y="128"/>
                </a:cxn>
                <a:cxn ang="0">
                  <a:pos x="15" y="128"/>
                </a:cxn>
                <a:cxn ang="0">
                  <a:pos x="15" y="128"/>
                </a:cxn>
                <a:cxn ang="0">
                  <a:pos x="22" y="127"/>
                </a:cxn>
                <a:cxn ang="0">
                  <a:pos x="26" y="125"/>
                </a:cxn>
                <a:cxn ang="0">
                  <a:pos x="29" y="122"/>
                </a:cxn>
                <a:cxn ang="0">
                  <a:pos x="31" y="117"/>
                </a:cxn>
                <a:cxn ang="0">
                  <a:pos x="31" y="117"/>
                </a:cxn>
                <a:cxn ang="0">
                  <a:pos x="31" y="103"/>
                </a:cxn>
                <a:cxn ang="0">
                  <a:pos x="31" y="94"/>
                </a:cxn>
                <a:cxn ang="0">
                  <a:pos x="29" y="84"/>
                </a:cxn>
                <a:cxn ang="0">
                  <a:pos x="29" y="84"/>
                </a:cxn>
                <a:cxn ang="0">
                  <a:pos x="28" y="80"/>
                </a:cxn>
                <a:cxn ang="0">
                  <a:pos x="25" y="75"/>
                </a:cxn>
                <a:cxn ang="0">
                  <a:pos x="23" y="72"/>
                </a:cxn>
                <a:cxn ang="0">
                  <a:pos x="23" y="70"/>
                </a:cxn>
                <a:cxn ang="0">
                  <a:pos x="23" y="70"/>
                </a:cxn>
                <a:cxn ang="0">
                  <a:pos x="28" y="64"/>
                </a:cxn>
                <a:cxn ang="0">
                  <a:pos x="29" y="61"/>
                </a:cxn>
                <a:cxn ang="0">
                  <a:pos x="31" y="56"/>
                </a:cxn>
                <a:cxn ang="0">
                  <a:pos x="31" y="56"/>
                </a:cxn>
                <a:cxn ang="0">
                  <a:pos x="31" y="34"/>
                </a:cxn>
                <a:cxn ang="0">
                  <a:pos x="29" y="19"/>
                </a:cxn>
                <a:cxn ang="0">
                  <a:pos x="15" y="0"/>
                </a:cxn>
                <a:cxn ang="0">
                  <a:pos x="0" y="42"/>
                </a:cxn>
              </a:cxnLst>
              <a:rect l="0" t="0" r="r" b="b"/>
              <a:pathLst>
                <a:path w="31" h="128">
                  <a:moveTo>
                    <a:pt x="0" y="42"/>
                  </a:moveTo>
                  <a:lnTo>
                    <a:pt x="3" y="61"/>
                  </a:lnTo>
                  <a:lnTo>
                    <a:pt x="3" y="61"/>
                  </a:lnTo>
                  <a:lnTo>
                    <a:pt x="11" y="72"/>
                  </a:lnTo>
                  <a:lnTo>
                    <a:pt x="11" y="72"/>
                  </a:lnTo>
                  <a:lnTo>
                    <a:pt x="14" y="83"/>
                  </a:lnTo>
                  <a:lnTo>
                    <a:pt x="17" y="94"/>
                  </a:lnTo>
                  <a:lnTo>
                    <a:pt x="17" y="94"/>
                  </a:lnTo>
                  <a:lnTo>
                    <a:pt x="14" y="105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6" y="122"/>
                  </a:lnTo>
                  <a:lnTo>
                    <a:pt x="4" y="124"/>
                  </a:lnTo>
                  <a:lnTo>
                    <a:pt x="9" y="127"/>
                  </a:lnTo>
                  <a:lnTo>
                    <a:pt x="9" y="127"/>
                  </a:lnTo>
                  <a:lnTo>
                    <a:pt x="12" y="127"/>
                  </a:lnTo>
                  <a:lnTo>
                    <a:pt x="12" y="128"/>
                  </a:lnTo>
                  <a:lnTo>
                    <a:pt x="12" y="128"/>
                  </a:lnTo>
                  <a:lnTo>
                    <a:pt x="15" y="128"/>
                  </a:lnTo>
                  <a:lnTo>
                    <a:pt x="15" y="128"/>
                  </a:lnTo>
                  <a:lnTo>
                    <a:pt x="22" y="127"/>
                  </a:lnTo>
                  <a:lnTo>
                    <a:pt x="26" y="125"/>
                  </a:lnTo>
                  <a:lnTo>
                    <a:pt x="29" y="122"/>
                  </a:lnTo>
                  <a:lnTo>
                    <a:pt x="31" y="117"/>
                  </a:lnTo>
                  <a:lnTo>
                    <a:pt x="31" y="117"/>
                  </a:lnTo>
                  <a:lnTo>
                    <a:pt x="31" y="103"/>
                  </a:lnTo>
                  <a:lnTo>
                    <a:pt x="31" y="94"/>
                  </a:lnTo>
                  <a:lnTo>
                    <a:pt x="29" y="84"/>
                  </a:lnTo>
                  <a:lnTo>
                    <a:pt x="29" y="84"/>
                  </a:lnTo>
                  <a:lnTo>
                    <a:pt x="28" y="80"/>
                  </a:lnTo>
                  <a:lnTo>
                    <a:pt x="25" y="75"/>
                  </a:lnTo>
                  <a:lnTo>
                    <a:pt x="23" y="72"/>
                  </a:lnTo>
                  <a:lnTo>
                    <a:pt x="23" y="70"/>
                  </a:lnTo>
                  <a:lnTo>
                    <a:pt x="23" y="70"/>
                  </a:lnTo>
                  <a:lnTo>
                    <a:pt x="28" y="64"/>
                  </a:lnTo>
                  <a:lnTo>
                    <a:pt x="29" y="61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34"/>
                  </a:lnTo>
                  <a:lnTo>
                    <a:pt x="29" y="19"/>
                  </a:lnTo>
                  <a:lnTo>
                    <a:pt x="1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2" name="Freeform 338"/>
            <p:cNvSpPr>
              <a:spLocks/>
            </p:cNvSpPr>
            <p:nvPr/>
          </p:nvSpPr>
          <p:spPr bwMode="auto">
            <a:xfrm>
              <a:off x="3211513" y="6207125"/>
              <a:ext cx="569913" cy="506412"/>
            </a:xfrm>
            <a:custGeom>
              <a:avLst/>
              <a:gdLst/>
              <a:ahLst/>
              <a:cxnLst>
                <a:cxn ang="0">
                  <a:pos x="48" y="33"/>
                </a:cxn>
                <a:cxn ang="0">
                  <a:pos x="39" y="52"/>
                </a:cxn>
                <a:cxn ang="0">
                  <a:pos x="15" y="74"/>
                </a:cxn>
                <a:cxn ang="0">
                  <a:pos x="0" y="83"/>
                </a:cxn>
                <a:cxn ang="0">
                  <a:pos x="9" y="97"/>
                </a:cxn>
                <a:cxn ang="0">
                  <a:pos x="14" y="100"/>
                </a:cxn>
                <a:cxn ang="0">
                  <a:pos x="20" y="102"/>
                </a:cxn>
                <a:cxn ang="0">
                  <a:pos x="28" y="105"/>
                </a:cxn>
                <a:cxn ang="0">
                  <a:pos x="39" y="91"/>
                </a:cxn>
                <a:cxn ang="0">
                  <a:pos x="61" y="91"/>
                </a:cxn>
                <a:cxn ang="0">
                  <a:pos x="73" y="85"/>
                </a:cxn>
                <a:cxn ang="0">
                  <a:pos x="79" y="82"/>
                </a:cxn>
                <a:cxn ang="0">
                  <a:pos x="87" y="91"/>
                </a:cxn>
                <a:cxn ang="0">
                  <a:pos x="109" y="138"/>
                </a:cxn>
                <a:cxn ang="0">
                  <a:pos x="114" y="166"/>
                </a:cxn>
                <a:cxn ang="0">
                  <a:pos x="120" y="183"/>
                </a:cxn>
                <a:cxn ang="0">
                  <a:pos x="131" y="201"/>
                </a:cxn>
                <a:cxn ang="0">
                  <a:pos x="128" y="226"/>
                </a:cxn>
                <a:cxn ang="0">
                  <a:pos x="128" y="251"/>
                </a:cxn>
                <a:cxn ang="0">
                  <a:pos x="131" y="265"/>
                </a:cxn>
                <a:cxn ang="0">
                  <a:pos x="126" y="290"/>
                </a:cxn>
                <a:cxn ang="0">
                  <a:pos x="115" y="308"/>
                </a:cxn>
                <a:cxn ang="0">
                  <a:pos x="115" y="315"/>
                </a:cxn>
                <a:cxn ang="0">
                  <a:pos x="128" y="318"/>
                </a:cxn>
                <a:cxn ang="0">
                  <a:pos x="139" y="316"/>
                </a:cxn>
                <a:cxn ang="0">
                  <a:pos x="145" y="297"/>
                </a:cxn>
                <a:cxn ang="0">
                  <a:pos x="153" y="252"/>
                </a:cxn>
                <a:cxn ang="0">
                  <a:pos x="169" y="205"/>
                </a:cxn>
                <a:cxn ang="0">
                  <a:pos x="201" y="210"/>
                </a:cxn>
                <a:cxn ang="0">
                  <a:pos x="247" y="215"/>
                </a:cxn>
                <a:cxn ang="0">
                  <a:pos x="289" y="205"/>
                </a:cxn>
                <a:cxn ang="0">
                  <a:pos x="303" y="199"/>
                </a:cxn>
                <a:cxn ang="0">
                  <a:pos x="308" y="233"/>
                </a:cxn>
                <a:cxn ang="0">
                  <a:pos x="309" y="254"/>
                </a:cxn>
                <a:cxn ang="0">
                  <a:pos x="320" y="268"/>
                </a:cxn>
                <a:cxn ang="0">
                  <a:pos x="298" y="318"/>
                </a:cxn>
                <a:cxn ang="0">
                  <a:pos x="317" y="319"/>
                </a:cxn>
                <a:cxn ang="0">
                  <a:pos x="323" y="310"/>
                </a:cxn>
                <a:cxn ang="0">
                  <a:pos x="336" y="280"/>
                </a:cxn>
                <a:cxn ang="0">
                  <a:pos x="336" y="230"/>
                </a:cxn>
                <a:cxn ang="0">
                  <a:pos x="342" y="201"/>
                </a:cxn>
                <a:cxn ang="0">
                  <a:pos x="358" y="168"/>
                </a:cxn>
                <a:cxn ang="0">
                  <a:pos x="355" y="127"/>
                </a:cxn>
                <a:cxn ang="0">
                  <a:pos x="341" y="108"/>
                </a:cxn>
                <a:cxn ang="0">
                  <a:pos x="320" y="99"/>
                </a:cxn>
                <a:cxn ang="0">
                  <a:pos x="278" y="100"/>
                </a:cxn>
                <a:cxn ang="0">
                  <a:pos x="161" y="83"/>
                </a:cxn>
                <a:cxn ang="0">
                  <a:pos x="100" y="16"/>
                </a:cxn>
                <a:cxn ang="0">
                  <a:pos x="61" y="25"/>
                </a:cxn>
              </a:cxnLst>
              <a:rect l="0" t="0" r="r" b="b"/>
              <a:pathLst>
                <a:path w="359" h="319">
                  <a:moveTo>
                    <a:pt x="61" y="25"/>
                  </a:moveTo>
                  <a:lnTo>
                    <a:pt x="61" y="25"/>
                  </a:lnTo>
                  <a:lnTo>
                    <a:pt x="53" y="30"/>
                  </a:lnTo>
                  <a:lnTo>
                    <a:pt x="48" y="33"/>
                  </a:lnTo>
                  <a:lnTo>
                    <a:pt x="45" y="36"/>
                  </a:lnTo>
                  <a:lnTo>
                    <a:pt x="45" y="36"/>
                  </a:lnTo>
                  <a:lnTo>
                    <a:pt x="42" y="47"/>
                  </a:lnTo>
                  <a:lnTo>
                    <a:pt x="39" y="52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6" y="79"/>
                  </a:lnTo>
                  <a:lnTo>
                    <a:pt x="1" y="82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4" y="91"/>
                  </a:lnTo>
                  <a:lnTo>
                    <a:pt x="4" y="91"/>
                  </a:lnTo>
                  <a:lnTo>
                    <a:pt x="9" y="97"/>
                  </a:lnTo>
                  <a:lnTo>
                    <a:pt x="9" y="97"/>
                  </a:lnTo>
                  <a:lnTo>
                    <a:pt x="12" y="99"/>
                  </a:lnTo>
                  <a:lnTo>
                    <a:pt x="14" y="100"/>
                  </a:lnTo>
                  <a:lnTo>
                    <a:pt x="14" y="100"/>
                  </a:lnTo>
                  <a:lnTo>
                    <a:pt x="17" y="100"/>
                  </a:lnTo>
                  <a:lnTo>
                    <a:pt x="18" y="99"/>
                  </a:lnTo>
                  <a:lnTo>
                    <a:pt x="18" y="99"/>
                  </a:lnTo>
                  <a:lnTo>
                    <a:pt x="20" y="102"/>
                  </a:lnTo>
                  <a:lnTo>
                    <a:pt x="23" y="107"/>
                  </a:lnTo>
                  <a:lnTo>
                    <a:pt x="23" y="107"/>
                  </a:lnTo>
                  <a:lnTo>
                    <a:pt x="26" y="107"/>
                  </a:lnTo>
                  <a:lnTo>
                    <a:pt x="28" y="105"/>
                  </a:lnTo>
                  <a:lnTo>
                    <a:pt x="34" y="94"/>
                  </a:lnTo>
                  <a:lnTo>
                    <a:pt x="34" y="94"/>
                  </a:lnTo>
                  <a:lnTo>
                    <a:pt x="36" y="93"/>
                  </a:lnTo>
                  <a:lnTo>
                    <a:pt x="39" y="91"/>
                  </a:lnTo>
                  <a:lnTo>
                    <a:pt x="43" y="91"/>
                  </a:lnTo>
                  <a:lnTo>
                    <a:pt x="43" y="91"/>
                  </a:lnTo>
                  <a:lnTo>
                    <a:pt x="51" y="91"/>
                  </a:lnTo>
                  <a:lnTo>
                    <a:pt x="61" y="91"/>
                  </a:lnTo>
                  <a:lnTo>
                    <a:pt x="61" y="91"/>
                  </a:lnTo>
                  <a:lnTo>
                    <a:pt x="67" y="88"/>
                  </a:lnTo>
                  <a:lnTo>
                    <a:pt x="73" y="85"/>
                  </a:lnTo>
                  <a:lnTo>
                    <a:pt x="73" y="85"/>
                  </a:lnTo>
                  <a:lnTo>
                    <a:pt x="76" y="83"/>
                  </a:lnTo>
                  <a:lnTo>
                    <a:pt x="76" y="82"/>
                  </a:lnTo>
                  <a:lnTo>
                    <a:pt x="78" y="82"/>
                  </a:lnTo>
                  <a:lnTo>
                    <a:pt x="79" y="82"/>
                  </a:lnTo>
                  <a:lnTo>
                    <a:pt x="79" y="82"/>
                  </a:lnTo>
                  <a:lnTo>
                    <a:pt x="84" y="88"/>
                  </a:lnTo>
                  <a:lnTo>
                    <a:pt x="87" y="91"/>
                  </a:lnTo>
                  <a:lnTo>
                    <a:pt x="87" y="91"/>
                  </a:lnTo>
                  <a:lnTo>
                    <a:pt x="98" y="108"/>
                  </a:lnTo>
                  <a:lnTo>
                    <a:pt x="98" y="108"/>
                  </a:lnTo>
                  <a:lnTo>
                    <a:pt x="109" y="138"/>
                  </a:lnTo>
                  <a:lnTo>
                    <a:pt x="109" y="138"/>
                  </a:lnTo>
                  <a:lnTo>
                    <a:pt x="111" y="141"/>
                  </a:lnTo>
                  <a:lnTo>
                    <a:pt x="112" y="152"/>
                  </a:lnTo>
                  <a:lnTo>
                    <a:pt x="112" y="152"/>
                  </a:lnTo>
                  <a:lnTo>
                    <a:pt x="114" y="166"/>
                  </a:lnTo>
                  <a:lnTo>
                    <a:pt x="115" y="174"/>
                  </a:lnTo>
                  <a:lnTo>
                    <a:pt x="115" y="174"/>
                  </a:lnTo>
                  <a:lnTo>
                    <a:pt x="119" y="179"/>
                  </a:lnTo>
                  <a:lnTo>
                    <a:pt x="120" y="183"/>
                  </a:lnTo>
                  <a:lnTo>
                    <a:pt x="125" y="191"/>
                  </a:lnTo>
                  <a:lnTo>
                    <a:pt x="125" y="191"/>
                  </a:lnTo>
                  <a:lnTo>
                    <a:pt x="129" y="196"/>
                  </a:lnTo>
                  <a:lnTo>
                    <a:pt x="131" y="201"/>
                  </a:lnTo>
                  <a:lnTo>
                    <a:pt x="129" y="202"/>
                  </a:lnTo>
                  <a:lnTo>
                    <a:pt x="129" y="202"/>
                  </a:lnTo>
                  <a:lnTo>
                    <a:pt x="129" y="202"/>
                  </a:lnTo>
                  <a:lnTo>
                    <a:pt x="128" y="226"/>
                  </a:lnTo>
                  <a:lnTo>
                    <a:pt x="128" y="243"/>
                  </a:lnTo>
                  <a:lnTo>
                    <a:pt x="128" y="247"/>
                  </a:lnTo>
                  <a:lnTo>
                    <a:pt x="128" y="251"/>
                  </a:lnTo>
                  <a:lnTo>
                    <a:pt x="128" y="251"/>
                  </a:lnTo>
                  <a:lnTo>
                    <a:pt x="129" y="254"/>
                  </a:lnTo>
                  <a:lnTo>
                    <a:pt x="129" y="257"/>
                  </a:lnTo>
                  <a:lnTo>
                    <a:pt x="129" y="260"/>
                  </a:lnTo>
                  <a:lnTo>
                    <a:pt x="131" y="265"/>
                  </a:lnTo>
                  <a:lnTo>
                    <a:pt x="131" y="265"/>
                  </a:lnTo>
                  <a:lnTo>
                    <a:pt x="131" y="271"/>
                  </a:lnTo>
                  <a:lnTo>
                    <a:pt x="129" y="279"/>
                  </a:lnTo>
                  <a:lnTo>
                    <a:pt x="126" y="290"/>
                  </a:lnTo>
                  <a:lnTo>
                    <a:pt x="126" y="290"/>
                  </a:lnTo>
                  <a:lnTo>
                    <a:pt x="125" y="296"/>
                  </a:lnTo>
                  <a:lnTo>
                    <a:pt x="120" y="302"/>
                  </a:lnTo>
                  <a:lnTo>
                    <a:pt x="115" y="308"/>
                  </a:lnTo>
                  <a:lnTo>
                    <a:pt x="114" y="310"/>
                  </a:lnTo>
                  <a:lnTo>
                    <a:pt x="114" y="312"/>
                  </a:lnTo>
                  <a:lnTo>
                    <a:pt x="114" y="312"/>
                  </a:lnTo>
                  <a:lnTo>
                    <a:pt x="115" y="315"/>
                  </a:lnTo>
                  <a:lnTo>
                    <a:pt x="117" y="316"/>
                  </a:lnTo>
                  <a:lnTo>
                    <a:pt x="119" y="316"/>
                  </a:lnTo>
                  <a:lnTo>
                    <a:pt x="119" y="316"/>
                  </a:lnTo>
                  <a:lnTo>
                    <a:pt x="128" y="318"/>
                  </a:lnTo>
                  <a:lnTo>
                    <a:pt x="131" y="318"/>
                  </a:lnTo>
                  <a:lnTo>
                    <a:pt x="134" y="318"/>
                  </a:lnTo>
                  <a:lnTo>
                    <a:pt x="134" y="318"/>
                  </a:lnTo>
                  <a:lnTo>
                    <a:pt x="139" y="316"/>
                  </a:lnTo>
                  <a:lnTo>
                    <a:pt x="142" y="315"/>
                  </a:lnTo>
                  <a:lnTo>
                    <a:pt x="142" y="315"/>
                  </a:lnTo>
                  <a:lnTo>
                    <a:pt x="144" y="307"/>
                  </a:lnTo>
                  <a:lnTo>
                    <a:pt x="145" y="297"/>
                  </a:lnTo>
                  <a:lnTo>
                    <a:pt x="145" y="297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53" y="252"/>
                  </a:lnTo>
                  <a:lnTo>
                    <a:pt x="158" y="244"/>
                  </a:lnTo>
                  <a:lnTo>
                    <a:pt x="161" y="230"/>
                  </a:lnTo>
                  <a:lnTo>
                    <a:pt x="161" y="230"/>
                  </a:lnTo>
                  <a:lnTo>
                    <a:pt x="169" y="205"/>
                  </a:lnTo>
                  <a:lnTo>
                    <a:pt x="175" y="197"/>
                  </a:lnTo>
                  <a:lnTo>
                    <a:pt x="190" y="207"/>
                  </a:lnTo>
                  <a:lnTo>
                    <a:pt x="190" y="207"/>
                  </a:lnTo>
                  <a:lnTo>
                    <a:pt x="201" y="210"/>
                  </a:lnTo>
                  <a:lnTo>
                    <a:pt x="211" y="213"/>
                  </a:lnTo>
                  <a:lnTo>
                    <a:pt x="220" y="215"/>
                  </a:lnTo>
                  <a:lnTo>
                    <a:pt x="220" y="215"/>
                  </a:lnTo>
                  <a:lnTo>
                    <a:pt x="247" y="215"/>
                  </a:lnTo>
                  <a:lnTo>
                    <a:pt x="269" y="211"/>
                  </a:lnTo>
                  <a:lnTo>
                    <a:pt x="269" y="211"/>
                  </a:lnTo>
                  <a:lnTo>
                    <a:pt x="281" y="208"/>
                  </a:lnTo>
                  <a:lnTo>
                    <a:pt x="289" y="205"/>
                  </a:lnTo>
                  <a:lnTo>
                    <a:pt x="294" y="204"/>
                  </a:lnTo>
                  <a:lnTo>
                    <a:pt x="294" y="204"/>
                  </a:lnTo>
                  <a:lnTo>
                    <a:pt x="300" y="201"/>
                  </a:lnTo>
                  <a:lnTo>
                    <a:pt x="303" y="199"/>
                  </a:lnTo>
                  <a:lnTo>
                    <a:pt x="303" y="199"/>
                  </a:lnTo>
                  <a:lnTo>
                    <a:pt x="305" y="213"/>
                  </a:lnTo>
                  <a:lnTo>
                    <a:pt x="305" y="224"/>
                  </a:lnTo>
                  <a:lnTo>
                    <a:pt x="308" y="233"/>
                  </a:lnTo>
                  <a:lnTo>
                    <a:pt x="308" y="233"/>
                  </a:lnTo>
                  <a:lnTo>
                    <a:pt x="309" y="240"/>
                  </a:lnTo>
                  <a:lnTo>
                    <a:pt x="309" y="247"/>
                  </a:lnTo>
                  <a:lnTo>
                    <a:pt x="309" y="254"/>
                  </a:lnTo>
                  <a:lnTo>
                    <a:pt x="311" y="258"/>
                  </a:lnTo>
                  <a:lnTo>
                    <a:pt x="311" y="258"/>
                  </a:lnTo>
                  <a:lnTo>
                    <a:pt x="320" y="268"/>
                  </a:lnTo>
                  <a:lnTo>
                    <a:pt x="320" y="268"/>
                  </a:lnTo>
                  <a:lnTo>
                    <a:pt x="320" y="271"/>
                  </a:lnTo>
                  <a:lnTo>
                    <a:pt x="319" y="277"/>
                  </a:lnTo>
                  <a:lnTo>
                    <a:pt x="316" y="286"/>
                  </a:lnTo>
                  <a:lnTo>
                    <a:pt x="298" y="318"/>
                  </a:lnTo>
                  <a:lnTo>
                    <a:pt x="298" y="318"/>
                  </a:lnTo>
                  <a:lnTo>
                    <a:pt x="311" y="318"/>
                  </a:lnTo>
                  <a:lnTo>
                    <a:pt x="311" y="318"/>
                  </a:lnTo>
                  <a:lnTo>
                    <a:pt x="317" y="319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3" y="316"/>
                  </a:lnTo>
                  <a:lnTo>
                    <a:pt x="323" y="310"/>
                  </a:lnTo>
                  <a:lnTo>
                    <a:pt x="325" y="302"/>
                  </a:lnTo>
                  <a:lnTo>
                    <a:pt x="327" y="299"/>
                  </a:lnTo>
                  <a:lnTo>
                    <a:pt x="327" y="299"/>
                  </a:lnTo>
                  <a:lnTo>
                    <a:pt x="336" y="280"/>
                  </a:lnTo>
                  <a:lnTo>
                    <a:pt x="345" y="265"/>
                  </a:lnTo>
                  <a:lnTo>
                    <a:pt x="345" y="265"/>
                  </a:lnTo>
                  <a:lnTo>
                    <a:pt x="341" y="251"/>
                  </a:lnTo>
                  <a:lnTo>
                    <a:pt x="336" y="230"/>
                  </a:lnTo>
                  <a:lnTo>
                    <a:pt x="336" y="230"/>
                  </a:lnTo>
                  <a:lnTo>
                    <a:pt x="337" y="222"/>
                  </a:lnTo>
                  <a:lnTo>
                    <a:pt x="339" y="213"/>
                  </a:lnTo>
                  <a:lnTo>
                    <a:pt x="342" y="201"/>
                  </a:lnTo>
                  <a:lnTo>
                    <a:pt x="342" y="201"/>
                  </a:lnTo>
                  <a:lnTo>
                    <a:pt x="350" y="185"/>
                  </a:lnTo>
                  <a:lnTo>
                    <a:pt x="358" y="168"/>
                  </a:lnTo>
                  <a:lnTo>
                    <a:pt x="358" y="168"/>
                  </a:lnTo>
                  <a:lnTo>
                    <a:pt x="359" y="149"/>
                  </a:lnTo>
                  <a:lnTo>
                    <a:pt x="358" y="136"/>
                  </a:lnTo>
                  <a:lnTo>
                    <a:pt x="356" y="132"/>
                  </a:lnTo>
                  <a:lnTo>
                    <a:pt x="355" y="127"/>
                  </a:lnTo>
                  <a:lnTo>
                    <a:pt x="355" y="127"/>
                  </a:lnTo>
                  <a:lnTo>
                    <a:pt x="348" y="118"/>
                  </a:lnTo>
                  <a:lnTo>
                    <a:pt x="345" y="113"/>
                  </a:lnTo>
                  <a:lnTo>
                    <a:pt x="341" y="108"/>
                  </a:lnTo>
                  <a:lnTo>
                    <a:pt x="341" y="108"/>
                  </a:lnTo>
                  <a:lnTo>
                    <a:pt x="330" y="102"/>
                  </a:lnTo>
                  <a:lnTo>
                    <a:pt x="320" y="99"/>
                  </a:lnTo>
                  <a:lnTo>
                    <a:pt x="320" y="99"/>
                  </a:lnTo>
                  <a:lnTo>
                    <a:pt x="306" y="97"/>
                  </a:lnTo>
                  <a:lnTo>
                    <a:pt x="295" y="97"/>
                  </a:lnTo>
                  <a:lnTo>
                    <a:pt x="295" y="97"/>
                  </a:lnTo>
                  <a:lnTo>
                    <a:pt x="278" y="100"/>
                  </a:lnTo>
                  <a:lnTo>
                    <a:pt x="266" y="102"/>
                  </a:lnTo>
                  <a:lnTo>
                    <a:pt x="258" y="102"/>
                  </a:lnTo>
                  <a:lnTo>
                    <a:pt x="258" y="102"/>
                  </a:lnTo>
                  <a:lnTo>
                    <a:pt x="161" y="83"/>
                  </a:lnTo>
                  <a:lnTo>
                    <a:pt x="144" y="69"/>
                  </a:lnTo>
                  <a:lnTo>
                    <a:pt x="120" y="30"/>
                  </a:lnTo>
                  <a:lnTo>
                    <a:pt x="109" y="24"/>
                  </a:lnTo>
                  <a:lnTo>
                    <a:pt x="100" y="16"/>
                  </a:lnTo>
                  <a:lnTo>
                    <a:pt x="100" y="0"/>
                  </a:lnTo>
                  <a:lnTo>
                    <a:pt x="86" y="7"/>
                  </a:lnTo>
                  <a:lnTo>
                    <a:pt x="83" y="21"/>
                  </a:lnTo>
                  <a:lnTo>
                    <a:pt x="61" y="25"/>
                  </a:lnTo>
                  <a:close/>
                </a:path>
              </a:pathLst>
            </a:custGeom>
            <a:solidFill>
              <a:srgbClr val="B26E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3" name="Freeform 339"/>
            <p:cNvSpPr>
              <a:spLocks/>
            </p:cNvSpPr>
            <p:nvPr/>
          </p:nvSpPr>
          <p:spPr bwMode="auto">
            <a:xfrm>
              <a:off x="3521076" y="6359525"/>
              <a:ext cx="65088" cy="111125"/>
            </a:xfrm>
            <a:custGeom>
              <a:avLst/>
              <a:gdLst/>
              <a:ahLst/>
              <a:cxnLst>
                <a:cxn ang="0">
                  <a:pos x="38" y="0"/>
                </a:cxn>
                <a:cxn ang="0">
                  <a:pos x="19" y="22"/>
                </a:cxn>
                <a:cxn ang="0">
                  <a:pos x="19" y="22"/>
                </a:cxn>
                <a:cxn ang="0">
                  <a:pos x="3" y="51"/>
                </a:cxn>
                <a:cxn ang="0">
                  <a:pos x="3" y="51"/>
                </a:cxn>
                <a:cxn ang="0">
                  <a:pos x="0" y="67"/>
                </a:cxn>
                <a:cxn ang="0">
                  <a:pos x="0" y="67"/>
                </a:cxn>
                <a:cxn ang="0">
                  <a:pos x="3" y="69"/>
                </a:cxn>
                <a:cxn ang="0">
                  <a:pos x="3" y="69"/>
                </a:cxn>
                <a:cxn ang="0">
                  <a:pos x="5" y="67"/>
                </a:cxn>
                <a:cxn ang="0">
                  <a:pos x="5" y="67"/>
                </a:cxn>
                <a:cxn ang="0">
                  <a:pos x="6" y="59"/>
                </a:cxn>
                <a:cxn ang="0">
                  <a:pos x="11" y="48"/>
                </a:cxn>
                <a:cxn ang="0">
                  <a:pos x="17" y="34"/>
                </a:cxn>
                <a:cxn ang="0">
                  <a:pos x="36" y="4"/>
                </a:cxn>
                <a:cxn ang="0">
                  <a:pos x="16" y="64"/>
                </a:cxn>
                <a:cxn ang="0">
                  <a:pos x="16" y="64"/>
                </a:cxn>
                <a:cxn ang="0">
                  <a:pos x="14" y="65"/>
                </a:cxn>
                <a:cxn ang="0">
                  <a:pos x="14" y="67"/>
                </a:cxn>
                <a:cxn ang="0">
                  <a:pos x="14" y="69"/>
                </a:cxn>
                <a:cxn ang="0">
                  <a:pos x="14" y="69"/>
                </a:cxn>
                <a:cxn ang="0">
                  <a:pos x="19" y="70"/>
                </a:cxn>
                <a:cxn ang="0">
                  <a:pos x="20" y="70"/>
                </a:cxn>
                <a:cxn ang="0">
                  <a:pos x="22" y="69"/>
                </a:cxn>
                <a:cxn ang="0">
                  <a:pos x="22" y="69"/>
                </a:cxn>
                <a:cxn ang="0">
                  <a:pos x="25" y="53"/>
                </a:cxn>
                <a:cxn ang="0">
                  <a:pos x="31" y="31"/>
                </a:cxn>
                <a:cxn ang="0">
                  <a:pos x="41" y="0"/>
                </a:cxn>
                <a:cxn ang="0">
                  <a:pos x="38" y="0"/>
                </a:cxn>
              </a:cxnLst>
              <a:rect l="0" t="0" r="r" b="b"/>
              <a:pathLst>
                <a:path w="41" h="70">
                  <a:moveTo>
                    <a:pt x="38" y="0"/>
                  </a:moveTo>
                  <a:lnTo>
                    <a:pt x="19" y="22"/>
                  </a:lnTo>
                  <a:lnTo>
                    <a:pt x="19" y="22"/>
                  </a:lnTo>
                  <a:lnTo>
                    <a:pt x="3" y="51"/>
                  </a:lnTo>
                  <a:lnTo>
                    <a:pt x="3" y="51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9"/>
                  </a:lnTo>
                  <a:lnTo>
                    <a:pt x="3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6" y="59"/>
                  </a:lnTo>
                  <a:lnTo>
                    <a:pt x="11" y="48"/>
                  </a:lnTo>
                  <a:lnTo>
                    <a:pt x="17" y="34"/>
                  </a:lnTo>
                  <a:lnTo>
                    <a:pt x="36" y="4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14" y="65"/>
                  </a:lnTo>
                  <a:lnTo>
                    <a:pt x="14" y="67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9" y="70"/>
                  </a:lnTo>
                  <a:lnTo>
                    <a:pt x="20" y="70"/>
                  </a:lnTo>
                  <a:lnTo>
                    <a:pt x="22" y="69"/>
                  </a:lnTo>
                  <a:lnTo>
                    <a:pt x="22" y="69"/>
                  </a:lnTo>
                  <a:lnTo>
                    <a:pt x="25" y="53"/>
                  </a:lnTo>
                  <a:lnTo>
                    <a:pt x="31" y="31"/>
                  </a:lnTo>
                  <a:lnTo>
                    <a:pt x="41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4" name="Freeform 340"/>
            <p:cNvSpPr>
              <a:spLocks/>
            </p:cNvSpPr>
            <p:nvPr/>
          </p:nvSpPr>
          <p:spPr bwMode="auto">
            <a:xfrm>
              <a:off x="3781426" y="6426200"/>
              <a:ext cx="52388" cy="185737"/>
            </a:xfrm>
            <a:custGeom>
              <a:avLst/>
              <a:gdLst/>
              <a:ahLst/>
              <a:cxnLst>
                <a:cxn ang="0">
                  <a:pos x="7" y="23"/>
                </a:cxn>
                <a:cxn ang="0">
                  <a:pos x="2" y="52"/>
                </a:cxn>
                <a:cxn ang="0">
                  <a:pos x="2" y="52"/>
                </a:cxn>
                <a:cxn ang="0">
                  <a:pos x="2" y="58"/>
                </a:cxn>
                <a:cxn ang="0">
                  <a:pos x="2" y="67"/>
                </a:cxn>
                <a:cxn ang="0">
                  <a:pos x="2" y="67"/>
                </a:cxn>
                <a:cxn ang="0">
                  <a:pos x="2" y="75"/>
                </a:cxn>
                <a:cxn ang="0">
                  <a:pos x="3" y="88"/>
                </a:cxn>
                <a:cxn ang="0">
                  <a:pos x="5" y="105"/>
                </a:cxn>
                <a:cxn ang="0">
                  <a:pos x="11" y="100"/>
                </a:cxn>
                <a:cxn ang="0">
                  <a:pos x="11" y="100"/>
                </a:cxn>
                <a:cxn ang="0">
                  <a:pos x="10" y="111"/>
                </a:cxn>
                <a:cxn ang="0">
                  <a:pos x="10" y="117"/>
                </a:cxn>
                <a:cxn ang="0">
                  <a:pos x="11" y="117"/>
                </a:cxn>
                <a:cxn ang="0">
                  <a:pos x="14" y="117"/>
                </a:cxn>
                <a:cxn ang="0">
                  <a:pos x="14" y="117"/>
                </a:cxn>
                <a:cxn ang="0">
                  <a:pos x="19" y="111"/>
                </a:cxn>
                <a:cxn ang="0">
                  <a:pos x="22" y="105"/>
                </a:cxn>
                <a:cxn ang="0">
                  <a:pos x="24" y="97"/>
                </a:cxn>
                <a:cxn ang="0">
                  <a:pos x="24" y="97"/>
                </a:cxn>
                <a:cxn ang="0">
                  <a:pos x="27" y="100"/>
                </a:cxn>
                <a:cxn ang="0">
                  <a:pos x="29" y="100"/>
                </a:cxn>
                <a:cxn ang="0">
                  <a:pos x="32" y="98"/>
                </a:cxn>
                <a:cxn ang="0">
                  <a:pos x="32" y="98"/>
                </a:cxn>
                <a:cxn ang="0">
                  <a:pos x="33" y="81"/>
                </a:cxn>
                <a:cxn ang="0">
                  <a:pos x="33" y="66"/>
                </a:cxn>
                <a:cxn ang="0">
                  <a:pos x="33" y="66"/>
                </a:cxn>
                <a:cxn ang="0">
                  <a:pos x="27" y="42"/>
                </a:cxn>
                <a:cxn ang="0">
                  <a:pos x="27" y="42"/>
                </a:cxn>
                <a:cxn ang="0">
                  <a:pos x="24" y="27"/>
                </a:cxn>
                <a:cxn ang="0">
                  <a:pos x="18" y="16"/>
                </a:cxn>
                <a:cxn ang="0">
                  <a:pos x="14" y="9"/>
                </a:cxn>
                <a:cxn ang="0">
                  <a:pos x="13" y="8"/>
                </a:cxn>
                <a:cxn ang="0">
                  <a:pos x="0" y="0"/>
                </a:cxn>
                <a:cxn ang="0">
                  <a:pos x="7" y="23"/>
                </a:cxn>
              </a:cxnLst>
              <a:rect l="0" t="0" r="r" b="b"/>
              <a:pathLst>
                <a:path w="33" h="117">
                  <a:moveTo>
                    <a:pt x="7" y="23"/>
                  </a:moveTo>
                  <a:lnTo>
                    <a:pt x="2" y="52"/>
                  </a:lnTo>
                  <a:lnTo>
                    <a:pt x="2" y="52"/>
                  </a:lnTo>
                  <a:lnTo>
                    <a:pt x="2" y="58"/>
                  </a:lnTo>
                  <a:lnTo>
                    <a:pt x="2" y="67"/>
                  </a:lnTo>
                  <a:lnTo>
                    <a:pt x="2" y="67"/>
                  </a:lnTo>
                  <a:lnTo>
                    <a:pt x="2" y="75"/>
                  </a:lnTo>
                  <a:lnTo>
                    <a:pt x="3" y="88"/>
                  </a:lnTo>
                  <a:lnTo>
                    <a:pt x="5" y="105"/>
                  </a:lnTo>
                  <a:lnTo>
                    <a:pt x="11" y="100"/>
                  </a:lnTo>
                  <a:lnTo>
                    <a:pt x="11" y="100"/>
                  </a:lnTo>
                  <a:lnTo>
                    <a:pt x="10" y="111"/>
                  </a:lnTo>
                  <a:lnTo>
                    <a:pt x="10" y="117"/>
                  </a:lnTo>
                  <a:lnTo>
                    <a:pt x="11" y="117"/>
                  </a:lnTo>
                  <a:lnTo>
                    <a:pt x="14" y="117"/>
                  </a:lnTo>
                  <a:lnTo>
                    <a:pt x="14" y="117"/>
                  </a:lnTo>
                  <a:lnTo>
                    <a:pt x="19" y="111"/>
                  </a:lnTo>
                  <a:lnTo>
                    <a:pt x="22" y="105"/>
                  </a:lnTo>
                  <a:lnTo>
                    <a:pt x="24" y="97"/>
                  </a:lnTo>
                  <a:lnTo>
                    <a:pt x="24" y="97"/>
                  </a:lnTo>
                  <a:lnTo>
                    <a:pt x="27" y="100"/>
                  </a:lnTo>
                  <a:lnTo>
                    <a:pt x="29" y="100"/>
                  </a:lnTo>
                  <a:lnTo>
                    <a:pt x="32" y="98"/>
                  </a:lnTo>
                  <a:lnTo>
                    <a:pt x="32" y="98"/>
                  </a:lnTo>
                  <a:lnTo>
                    <a:pt x="33" y="81"/>
                  </a:lnTo>
                  <a:lnTo>
                    <a:pt x="33" y="66"/>
                  </a:lnTo>
                  <a:lnTo>
                    <a:pt x="33" y="66"/>
                  </a:lnTo>
                  <a:lnTo>
                    <a:pt x="27" y="42"/>
                  </a:lnTo>
                  <a:lnTo>
                    <a:pt x="27" y="42"/>
                  </a:lnTo>
                  <a:lnTo>
                    <a:pt x="24" y="27"/>
                  </a:lnTo>
                  <a:lnTo>
                    <a:pt x="18" y="16"/>
                  </a:lnTo>
                  <a:lnTo>
                    <a:pt x="14" y="9"/>
                  </a:lnTo>
                  <a:lnTo>
                    <a:pt x="13" y="8"/>
                  </a:lnTo>
                  <a:lnTo>
                    <a:pt x="0" y="0"/>
                  </a:lnTo>
                  <a:lnTo>
                    <a:pt x="7" y="23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5" name="Freeform 341"/>
            <p:cNvSpPr>
              <a:spLocks/>
            </p:cNvSpPr>
            <p:nvPr/>
          </p:nvSpPr>
          <p:spPr bwMode="auto">
            <a:xfrm>
              <a:off x="3371851" y="6348412"/>
              <a:ext cx="141288" cy="112712"/>
            </a:xfrm>
            <a:custGeom>
              <a:avLst/>
              <a:gdLst/>
              <a:ahLst/>
              <a:cxnLst>
                <a:cxn ang="0">
                  <a:pos x="0" y="29"/>
                </a:cxn>
                <a:cxn ang="0">
                  <a:pos x="2" y="33"/>
                </a:cxn>
                <a:cxn ang="0">
                  <a:pos x="19" y="30"/>
                </a:cxn>
                <a:cxn ang="0">
                  <a:pos x="71" y="15"/>
                </a:cxn>
                <a:cxn ang="0">
                  <a:pos x="58" y="27"/>
                </a:cxn>
                <a:cxn ang="0">
                  <a:pos x="49" y="49"/>
                </a:cxn>
                <a:cxn ang="0">
                  <a:pos x="49" y="49"/>
                </a:cxn>
                <a:cxn ang="0">
                  <a:pos x="52" y="51"/>
                </a:cxn>
                <a:cxn ang="0">
                  <a:pos x="55" y="51"/>
                </a:cxn>
                <a:cxn ang="0">
                  <a:pos x="57" y="49"/>
                </a:cxn>
                <a:cxn ang="0">
                  <a:pos x="57" y="49"/>
                </a:cxn>
                <a:cxn ang="0">
                  <a:pos x="68" y="26"/>
                </a:cxn>
                <a:cxn ang="0">
                  <a:pos x="74" y="58"/>
                </a:cxn>
                <a:cxn ang="0">
                  <a:pos x="74" y="58"/>
                </a:cxn>
                <a:cxn ang="0">
                  <a:pos x="75" y="65"/>
                </a:cxn>
                <a:cxn ang="0">
                  <a:pos x="77" y="69"/>
                </a:cxn>
                <a:cxn ang="0">
                  <a:pos x="79" y="71"/>
                </a:cxn>
                <a:cxn ang="0">
                  <a:pos x="80" y="71"/>
                </a:cxn>
                <a:cxn ang="0">
                  <a:pos x="80" y="71"/>
                </a:cxn>
                <a:cxn ang="0">
                  <a:pos x="89" y="71"/>
                </a:cxn>
                <a:cxn ang="0">
                  <a:pos x="79" y="18"/>
                </a:cxn>
                <a:cxn ang="0">
                  <a:pos x="89" y="0"/>
                </a:cxn>
                <a:cxn ang="0">
                  <a:pos x="79" y="2"/>
                </a:cxn>
                <a:cxn ang="0">
                  <a:pos x="41" y="15"/>
                </a:cxn>
                <a:cxn ang="0">
                  <a:pos x="0" y="29"/>
                </a:cxn>
              </a:cxnLst>
              <a:rect l="0" t="0" r="r" b="b"/>
              <a:pathLst>
                <a:path w="89" h="71">
                  <a:moveTo>
                    <a:pt x="0" y="29"/>
                  </a:moveTo>
                  <a:lnTo>
                    <a:pt x="2" y="33"/>
                  </a:lnTo>
                  <a:lnTo>
                    <a:pt x="19" y="30"/>
                  </a:lnTo>
                  <a:lnTo>
                    <a:pt x="71" y="15"/>
                  </a:lnTo>
                  <a:lnTo>
                    <a:pt x="58" y="27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2" y="51"/>
                  </a:lnTo>
                  <a:lnTo>
                    <a:pt x="55" y="51"/>
                  </a:lnTo>
                  <a:lnTo>
                    <a:pt x="57" y="49"/>
                  </a:lnTo>
                  <a:lnTo>
                    <a:pt x="57" y="49"/>
                  </a:lnTo>
                  <a:lnTo>
                    <a:pt x="68" y="26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5" y="65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0" y="71"/>
                  </a:lnTo>
                  <a:lnTo>
                    <a:pt x="80" y="71"/>
                  </a:lnTo>
                  <a:lnTo>
                    <a:pt x="89" y="71"/>
                  </a:lnTo>
                  <a:lnTo>
                    <a:pt x="79" y="18"/>
                  </a:lnTo>
                  <a:lnTo>
                    <a:pt x="89" y="0"/>
                  </a:lnTo>
                  <a:lnTo>
                    <a:pt x="79" y="2"/>
                  </a:lnTo>
                  <a:lnTo>
                    <a:pt x="41" y="15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6" name="Freeform 342"/>
            <p:cNvSpPr>
              <a:spLocks/>
            </p:cNvSpPr>
            <p:nvPr/>
          </p:nvSpPr>
          <p:spPr bwMode="auto">
            <a:xfrm>
              <a:off x="3459163" y="6465887"/>
              <a:ext cx="42863" cy="650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3" y="11"/>
                </a:cxn>
                <a:cxn ang="0">
                  <a:pos x="8" y="23"/>
                </a:cxn>
                <a:cxn ang="0">
                  <a:pos x="8" y="23"/>
                </a:cxn>
                <a:cxn ang="0">
                  <a:pos x="11" y="30"/>
                </a:cxn>
                <a:cxn ang="0">
                  <a:pos x="19" y="34"/>
                </a:cxn>
                <a:cxn ang="0">
                  <a:pos x="24" y="39"/>
                </a:cxn>
                <a:cxn ang="0">
                  <a:pos x="27" y="41"/>
                </a:cxn>
                <a:cxn ang="0">
                  <a:pos x="27" y="41"/>
                </a:cxn>
                <a:cxn ang="0">
                  <a:pos x="27" y="41"/>
                </a:cxn>
                <a:cxn ang="0">
                  <a:pos x="20" y="27"/>
                </a:cxn>
                <a:cxn ang="0">
                  <a:pos x="16" y="17"/>
                </a:cxn>
                <a:cxn ang="0">
                  <a:pos x="13" y="2"/>
                </a:cxn>
                <a:cxn ang="0">
                  <a:pos x="0" y="0"/>
                </a:cxn>
              </a:cxnLst>
              <a:rect l="0" t="0" r="r" b="b"/>
              <a:pathLst>
                <a:path w="27" h="41">
                  <a:moveTo>
                    <a:pt x="0" y="0"/>
                  </a:moveTo>
                  <a:lnTo>
                    <a:pt x="0" y="0"/>
                  </a:lnTo>
                  <a:lnTo>
                    <a:pt x="3" y="11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11" y="30"/>
                  </a:lnTo>
                  <a:lnTo>
                    <a:pt x="19" y="34"/>
                  </a:lnTo>
                  <a:lnTo>
                    <a:pt x="24" y="39"/>
                  </a:lnTo>
                  <a:lnTo>
                    <a:pt x="27" y="41"/>
                  </a:lnTo>
                  <a:lnTo>
                    <a:pt x="27" y="41"/>
                  </a:lnTo>
                  <a:lnTo>
                    <a:pt x="27" y="41"/>
                  </a:lnTo>
                  <a:lnTo>
                    <a:pt x="20" y="27"/>
                  </a:lnTo>
                  <a:lnTo>
                    <a:pt x="16" y="17"/>
                  </a:lnTo>
                  <a:lnTo>
                    <a:pt x="13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7" name="Freeform 343"/>
            <p:cNvSpPr>
              <a:spLocks/>
            </p:cNvSpPr>
            <p:nvPr/>
          </p:nvSpPr>
          <p:spPr bwMode="auto">
            <a:xfrm>
              <a:off x="3497263" y="6473825"/>
              <a:ext cx="41275" cy="666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18"/>
                </a:cxn>
                <a:cxn ang="0">
                  <a:pos x="18" y="37"/>
                </a:cxn>
                <a:cxn ang="0">
                  <a:pos x="26" y="42"/>
                </a:cxn>
                <a:cxn ang="0">
                  <a:pos x="12" y="1"/>
                </a:cxn>
                <a:cxn ang="0">
                  <a:pos x="0" y="0"/>
                </a:cxn>
              </a:cxnLst>
              <a:rect l="0" t="0" r="r" b="b"/>
              <a:pathLst>
                <a:path w="26" h="42">
                  <a:moveTo>
                    <a:pt x="0" y="0"/>
                  </a:moveTo>
                  <a:lnTo>
                    <a:pt x="6" y="18"/>
                  </a:lnTo>
                  <a:lnTo>
                    <a:pt x="18" y="37"/>
                  </a:lnTo>
                  <a:lnTo>
                    <a:pt x="26" y="42"/>
                  </a:lnTo>
                  <a:lnTo>
                    <a:pt x="1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8" name="Freeform 344"/>
            <p:cNvSpPr>
              <a:spLocks/>
            </p:cNvSpPr>
            <p:nvPr/>
          </p:nvSpPr>
          <p:spPr bwMode="auto">
            <a:xfrm>
              <a:off x="3649663" y="6361112"/>
              <a:ext cx="100013" cy="149225"/>
            </a:xfrm>
            <a:custGeom>
              <a:avLst/>
              <a:gdLst/>
              <a:ahLst/>
              <a:cxnLst>
                <a:cxn ang="0">
                  <a:pos x="32" y="0"/>
                </a:cxn>
                <a:cxn ang="0">
                  <a:pos x="13" y="30"/>
                </a:cxn>
                <a:cxn ang="0">
                  <a:pos x="5" y="52"/>
                </a:cxn>
                <a:cxn ang="0">
                  <a:pos x="0" y="80"/>
                </a:cxn>
                <a:cxn ang="0">
                  <a:pos x="0" y="80"/>
                </a:cxn>
                <a:cxn ang="0">
                  <a:pos x="5" y="82"/>
                </a:cxn>
                <a:cxn ang="0">
                  <a:pos x="8" y="82"/>
                </a:cxn>
                <a:cxn ang="0">
                  <a:pos x="10" y="82"/>
                </a:cxn>
                <a:cxn ang="0">
                  <a:pos x="10" y="80"/>
                </a:cxn>
                <a:cxn ang="0">
                  <a:pos x="10" y="80"/>
                </a:cxn>
                <a:cxn ang="0">
                  <a:pos x="13" y="58"/>
                </a:cxn>
                <a:cxn ang="0">
                  <a:pos x="16" y="44"/>
                </a:cxn>
                <a:cxn ang="0">
                  <a:pos x="19" y="38"/>
                </a:cxn>
                <a:cxn ang="0">
                  <a:pos x="19" y="38"/>
                </a:cxn>
                <a:cxn ang="0">
                  <a:pos x="38" y="3"/>
                </a:cxn>
                <a:cxn ang="0">
                  <a:pos x="44" y="25"/>
                </a:cxn>
                <a:cxn ang="0">
                  <a:pos x="44" y="25"/>
                </a:cxn>
                <a:cxn ang="0">
                  <a:pos x="46" y="43"/>
                </a:cxn>
                <a:cxn ang="0">
                  <a:pos x="47" y="63"/>
                </a:cxn>
                <a:cxn ang="0">
                  <a:pos x="47" y="63"/>
                </a:cxn>
                <a:cxn ang="0">
                  <a:pos x="54" y="89"/>
                </a:cxn>
                <a:cxn ang="0">
                  <a:pos x="54" y="89"/>
                </a:cxn>
                <a:cxn ang="0">
                  <a:pos x="57" y="93"/>
                </a:cxn>
                <a:cxn ang="0">
                  <a:pos x="58" y="94"/>
                </a:cxn>
                <a:cxn ang="0">
                  <a:pos x="61" y="93"/>
                </a:cxn>
                <a:cxn ang="0">
                  <a:pos x="61" y="93"/>
                </a:cxn>
                <a:cxn ang="0">
                  <a:pos x="63" y="88"/>
                </a:cxn>
                <a:cxn ang="0">
                  <a:pos x="61" y="77"/>
                </a:cxn>
                <a:cxn ang="0">
                  <a:pos x="55" y="46"/>
                </a:cxn>
                <a:cxn ang="0">
                  <a:pos x="46" y="3"/>
                </a:cxn>
                <a:cxn ang="0">
                  <a:pos x="38" y="0"/>
                </a:cxn>
                <a:cxn ang="0">
                  <a:pos x="32" y="0"/>
                </a:cxn>
              </a:cxnLst>
              <a:rect l="0" t="0" r="r" b="b"/>
              <a:pathLst>
                <a:path w="63" h="94">
                  <a:moveTo>
                    <a:pt x="32" y="0"/>
                  </a:moveTo>
                  <a:lnTo>
                    <a:pt x="13" y="30"/>
                  </a:lnTo>
                  <a:lnTo>
                    <a:pt x="5" y="52"/>
                  </a:lnTo>
                  <a:lnTo>
                    <a:pt x="0" y="80"/>
                  </a:lnTo>
                  <a:lnTo>
                    <a:pt x="0" y="80"/>
                  </a:lnTo>
                  <a:lnTo>
                    <a:pt x="5" y="82"/>
                  </a:lnTo>
                  <a:lnTo>
                    <a:pt x="8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3" y="58"/>
                  </a:lnTo>
                  <a:lnTo>
                    <a:pt x="16" y="44"/>
                  </a:lnTo>
                  <a:lnTo>
                    <a:pt x="19" y="38"/>
                  </a:lnTo>
                  <a:lnTo>
                    <a:pt x="19" y="38"/>
                  </a:lnTo>
                  <a:lnTo>
                    <a:pt x="38" y="3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43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54" y="89"/>
                  </a:lnTo>
                  <a:lnTo>
                    <a:pt x="54" y="89"/>
                  </a:lnTo>
                  <a:lnTo>
                    <a:pt x="57" y="93"/>
                  </a:lnTo>
                  <a:lnTo>
                    <a:pt x="58" y="94"/>
                  </a:lnTo>
                  <a:lnTo>
                    <a:pt x="61" y="93"/>
                  </a:lnTo>
                  <a:lnTo>
                    <a:pt x="61" y="93"/>
                  </a:lnTo>
                  <a:lnTo>
                    <a:pt x="63" y="88"/>
                  </a:lnTo>
                  <a:lnTo>
                    <a:pt x="61" y="77"/>
                  </a:lnTo>
                  <a:lnTo>
                    <a:pt x="55" y="46"/>
                  </a:lnTo>
                  <a:lnTo>
                    <a:pt x="46" y="3"/>
                  </a:lnTo>
                  <a:lnTo>
                    <a:pt x="38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9" name="Freeform 345"/>
            <p:cNvSpPr>
              <a:spLocks/>
            </p:cNvSpPr>
            <p:nvPr/>
          </p:nvSpPr>
          <p:spPr bwMode="auto">
            <a:xfrm>
              <a:off x="3565526" y="6364287"/>
              <a:ext cx="25400" cy="180975"/>
            </a:xfrm>
            <a:custGeom>
              <a:avLst/>
              <a:gdLst/>
              <a:ahLst/>
              <a:cxnLst>
                <a:cxn ang="0">
                  <a:pos x="16" y="0"/>
                </a:cxn>
                <a:cxn ang="0">
                  <a:pos x="3" y="53"/>
                </a:cxn>
                <a:cxn ang="0">
                  <a:pos x="0" y="87"/>
                </a:cxn>
                <a:cxn ang="0">
                  <a:pos x="3" y="112"/>
                </a:cxn>
                <a:cxn ang="0">
                  <a:pos x="13" y="114"/>
                </a:cxn>
                <a:cxn ang="0">
                  <a:pos x="13" y="114"/>
                </a:cxn>
                <a:cxn ang="0">
                  <a:pos x="11" y="95"/>
                </a:cxn>
                <a:cxn ang="0">
                  <a:pos x="11" y="81"/>
                </a:cxn>
                <a:cxn ang="0">
                  <a:pos x="11" y="72"/>
                </a:cxn>
                <a:cxn ang="0">
                  <a:pos x="11" y="72"/>
                </a:cxn>
                <a:cxn ang="0">
                  <a:pos x="13" y="62"/>
                </a:cxn>
                <a:cxn ang="0">
                  <a:pos x="13" y="47"/>
                </a:cxn>
                <a:cxn ang="0">
                  <a:pos x="14" y="26"/>
                </a:cxn>
                <a:cxn ang="0">
                  <a:pos x="16" y="0"/>
                </a:cxn>
              </a:cxnLst>
              <a:rect l="0" t="0" r="r" b="b"/>
              <a:pathLst>
                <a:path w="16" h="114">
                  <a:moveTo>
                    <a:pt x="16" y="0"/>
                  </a:moveTo>
                  <a:lnTo>
                    <a:pt x="3" y="53"/>
                  </a:lnTo>
                  <a:lnTo>
                    <a:pt x="0" y="87"/>
                  </a:lnTo>
                  <a:lnTo>
                    <a:pt x="3" y="112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1" y="95"/>
                  </a:lnTo>
                  <a:lnTo>
                    <a:pt x="11" y="81"/>
                  </a:lnTo>
                  <a:lnTo>
                    <a:pt x="11" y="72"/>
                  </a:lnTo>
                  <a:lnTo>
                    <a:pt x="11" y="72"/>
                  </a:lnTo>
                  <a:lnTo>
                    <a:pt x="13" y="62"/>
                  </a:lnTo>
                  <a:lnTo>
                    <a:pt x="13" y="47"/>
                  </a:lnTo>
                  <a:lnTo>
                    <a:pt x="14" y="26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0" name="Freeform 346"/>
            <p:cNvSpPr>
              <a:spLocks/>
            </p:cNvSpPr>
            <p:nvPr/>
          </p:nvSpPr>
          <p:spPr bwMode="auto">
            <a:xfrm>
              <a:off x="3667126" y="6443662"/>
              <a:ext cx="63500" cy="25400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2" y="0"/>
                </a:cxn>
                <a:cxn ang="0">
                  <a:pos x="22" y="5"/>
                </a:cxn>
                <a:cxn ang="0">
                  <a:pos x="40" y="8"/>
                </a:cxn>
                <a:cxn ang="0">
                  <a:pos x="40" y="16"/>
                </a:cxn>
                <a:cxn ang="0">
                  <a:pos x="0" y="9"/>
                </a:cxn>
                <a:cxn ang="0">
                  <a:pos x="2" y="0"/>
                </a:cxn>
              </a:cxnLst>
              <a:rect l="0" t="0" r="r" b="b"/>
              <a:pathLst>
                <a:path w="40" h="16">
                  <a:moveTo>
                    <a:pt x="2" y="0"/>
                  </a:moveTo>
                  <a:lnTo>
                    <a:pt x="2" y="0"/>
                  </a:lnTo>
                  <a:lnTo>
                    <a:pt x="22" y="5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0" y="9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1" name="Freeform 347"/>
            <p:cNvSpPr>
              <a:spLocks/>
            </p:cNvSpPr>
            <p:nvPr/>
          </p:nvSpPr>
          <p:spPr bwMode="auto">
            <a:xfrm>
              <a:off x="3824288" y="6492875"/>
              <a:ext cx="287338" cy="45719"/>
            </a:xfrm>
            <a:custGeom>
              <a:avLst/>
              <a:gdLst/>
              <a:ahLst/>
              <a:cxnLst>
                <a:cxn ang="0">
                  <a:pos x="2" y="6"/>
                </a:cxn>
                <a:cxn ang="0">
                  <a:pos x="73" y="21"/>
                </a:cxn>
                <a:cxn ang="0">
                  <a:pos x="97" y="19"/>
                </a:cxn>
                <a:cxn ang="0">
                  <a:pos x="0" y="0"/>
                </a:cxn>
                <a:cxn ang="0">
                  <a:pos x="2" y="6"/>
                </a:cxn>
              </a:cxnLst>
              <a:rect l="0" t="0" r="r" b="b"/>
              <a:pathLst>
                <a:path w="97" h="21">
                  <a:moveTo>
                    <a:pt x="2" y="6"/>
                  </a:moveTo>
                  <a:lnTo>
                    <a:pt x="73" y="21"/>
                  </a:lnTo>
                  <a:lnTo>
                    <a:pt x="97" y="19"/>
                  </a:lnTo>
                  <a:lnTo>
                    <a:pt x="0" y="0"/>
                  </a:lnTo>
                  <a:lnTo>
                    <a:pt x="2" y="6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2" name="Freeform 348"/>
            <p:cNvSpPr>
              <a:spLocks/>
            </p:cNvSpPr>
            <p:nvPr/>
          </p:nvSpPr>
          <p:spPr bwMode="auto">
            <a:xfrm>
              <a:off x="4111626" y="6491287"/>
              <a:ext cx="55563" cy="28575"/>
            </a:xfrm>
            <a:custGeom>
              <a:avLst/>
              <a:gdLst/>
              <a:ahLst/>
              <a:cxnLst>
                <a:cxn ang="0">
                  <a:pos x="35" y="1"/>
                </a:cxn>
                <a:cxn ang="0">
                  <a:pos x="35" y="1"/>
                </a:cxn>
                <a:cxn ang="0">
                  <a:pos x="28" y="0"/>
                </a:cxn>
                <a:cxn ang="0">
                  <a:pos x="25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0" y="15"/>
                </a:cxn>
                <a:cxn ang="0">
                  <a:pos x="35" y="18"/>
                </a:cxn>
                <a:cxn ang="0">
                  <a:pos x="35" y="1"/>
                </a:cxn>
              </a:cxnLst>
              <a:rect l="0" t="0" r="r" b="b"/>
              <a:pathLst>
                <a:path w="35" h="18">
                  <a:moveTo>
                    <a:pt x="35" y="1"/>
                  </a:moveTo>
                  <a:lnTo>
                    <a:pt x="35" y="1"/>
                  </a:lnTo>
                  <a:lnTo>
                    <a:pt x="28" y="0"/>
                  </a:lnTo>
                  <a:lnTo>
                    <a:pt x="25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0" y="15"/>
                  </a:lnTo>
                  <a:lnTo>
                    <a:pt x="35" y="18"/>
                  </a:lnTo>
                  <a:lnTo>
                    <a:pt x="35" y="1"/>
                  </a:lnTo>
                  <a:close/>
                </a:path>
              </a:pathLst>
            </a:custGeom>
            <a:solidFill>
              <a:srgbClr val="A6A6A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3" name="Freeform 349"/>
            <p:cNvSpPr>
              <a:spLocks/>
            </p:cNvSpPr>
            <p:nvPr/>
          </p:nvSpPr>
          <p:spPr bwMode="auto">
            <a:xfrm>
              <a:off x="4084638" y="6527800"/>
              <a:ext cx="82550" cy="66675"/>
            </a:xfrm>
            <a:custGeom>
              <a:avLst/>
              <a:gdLst/>
              <a:ahLst/>
              <a:cxnLst>
                <a:cxn ang="0">
                  <a:pos x="0" y="42"/>
                </a:cxn>
                <a:cxn ang="0">
                  <a:pos x="52" y="20"/>
                </a:cxn>
                <a:cxn ang="0">
                  <a:pos x="50" y="3"/>
                </a:cxn>
                <a:cxn ang="0">
                  <a:pos x="20" y="0"/>
                </a:cxn>
                <a:cxn ang="0">
                  <a:pos x="0" y="42"/>
                </a:cxn>
              </a:cxnLst>
              <a:rect l="0" t="0" r="r" b="b"/>
              <a:pathLst>
                <a:path w="52" h="42">
                  <a:moveTo>
                    <a:pt x="0" y="42"/>
                  </a:moveTo>
                  <a:lnTo>
                    <a:pt x="52" y="20"/>
                  </a:lnTo>
                  <a:lnTo>
                    <a:pt x="50" y="3"/>
                  </a:lnTo>
                  <a:lnTo>
                    <a:pt x="20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4" name="Freeform 350"/>
            <p:cNvSpPr>
              <a:spLocks/>
            </p:cNvSpPr>
            <p:nvPr/>
          </p:nvSpPr>
          <p:spPr bwMode="auto">
            <a:xfrm>
              <a:off x="4008438" y="6515100"/>
              <a:ext cx="158750" cy="77787"/>
            </a:xfrm>
            <a:custGeom>
              <a:avLst/>
              <a:gdLst/>
              <a:ahLst/>
              <a:cxnLst>
                <a:cxn ang="0">
                  <a:pos x="58" y="0"/>
                </a:cxn>
                <a:cxn ang="0">
                  <a:pos x="39" y="35"/>
                </a:cxn>
                <a:cxn ang="0">
                  <a:pos x="7" y="30"/>
                </a:cxn>
                <a:cxn ang="0">
                  <a:pos x="7" y="30"/>
                </a:cxn>
                <a:cxn ang="0">
                  <a:pos x="3" y="36"/>
                </a:cxn>
                <a:cxn ang="0">
                  <a:pos x="0" y="41"/>
                </a:cxn>
                <a:cxn ang="0">
                  <a:pos x="0" y="44"/>
                </a:cxn>
                <a:cxn ang="0">
                  <a:pos x="0" y="44"/>
                </a:cxn>
                <a:cxn ang="0">
                  <a:pos x="3" y="46"/>
                </a:cxn>
                <a:cxn ang="0">
                  <a:pos x="6" y="47"/>
                </a:cxn>
                <a:cxn ang="0">
                  <a:pos x="11" y="49"/>
                </a:cxn>
                <a:cxn ang="0">
                  <a:pos x="33" y="49"/>
                </a:cxn>
                <a:cxn ang="0">
                  <a:pos x="48" y="49"/>
                </a:cxn>
                <a:cxn ang="0">
                  <a:pos x="72" y="13"/>
                </a:cxn>
                <a:cxn ang="0">
                  <a:pos x="100" y="17"/>
                </a:cxn>
                <a:cxn ang="0">
                  <a:pos x="100" y="3"/>
                </a:cxn>
                <a:cxn ang="0">
                  <a:pos x="58" y="0"/>
                </a:cxn>
              </a:cxnLst>
              <a:rect l="0" t="0" r="r" b="b"/>
              <a:pathLst>
                <a:path w="100" h="49">
                  <a:moveTo>
                    <a:pt x="58" y="0"/>
                  </a:moveTo>
                  <a:lnTo>
                    <a:pt x="39" y="35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3" y="36"/>
                  </a:lnTo>
                  <a:lnTo>
                    <a:pt x="0" y="41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6"/>
                  </a:lnTo>
                  <a:lnTo>
                    <a:pt x="6" y="47"/>
                  </a:lnTo>
                  <a:lnTo>
                    <a:pt x="11" y="49"/>
                  </a:lnTo>
                  <a:lnTo>
                    <a:pt x="33" y="49"/>
                  </a:lnTo>
                  <a:lnTo>
                    <a:pt x="48" y="49"/>
                  </a:lnTo>
                  <a:lnTo>
                    <a:pt x="72" y="13"/>
                  </a:lnTo>
                  <a:lnTo>
                    <a:pt x="100" y="17"/>
                  </a:lnTo>
                  <a:lnTo>
                    <a:pt x="100" y="3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808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5" name="Freeform 351"/>
            <p:cNvSpPr>
              <a:spLocks/>
            </p:cNvSpPr>
            <p:nvPr/>
          </p:nvSpPr>
          <p:spPr bwMode="auto">
            <a:xfrm>
              <a:off x="4181476" y="6483350"/>
              <a:ext cx="128588" cy="47625"/>
            </a:xfrm>
            <a:custGeom>
              <a:avLst/>
              <a:gdLst/>
              <a:ahLst/>
              <a:cxnLst>
                <a:cxn ang="0">
                  <a:pos x="20" y="0"/>
                </a:cxn>
                <a:cxn ang="0">
                  <a:pos x="0" y="17"/>
                </a:cxn>
                <a:cxn ang="0">
                  <a:pos x="0" y="20"/>
                </a:cxn>
                <a:cxn ang="0">
                  <a:pos x="56" y="30"/>
                </a:cxn>
                <a:cxn ang="0">
                  <a:pos x="56" y="30"/>
                </a:cxn>
                <a:cxn ang="0">
                  <a:pos x="61" y="23"/>
                </a:cxn>
                <a:cxn ang="0">
                  <a:pos x="64" y="19"/>
                </a:cxn>
                <a:cxn ang="0">
                  <a:pos x="66" y="17"/>
                </a:cxn>
                <a:cxn ang="0">
                  <a:pos x="66" y="17"/>
                </a:cxn>
                <a:cxn ang="0">
                  <a:pos x="81" y="14"/>
                </a:cxn>
                <a:cxn ang="0">
                  <a:pos x="78" y="9"/>
                </a:cxn>
                <a:cxn ang="0">
                  <a:pos x="20" y="0"/>
                </a:cxn>
              </a:cxnLst>
              <a:rect l="0" t="0" r="r" b="b"/>
              <a:pathLst>
                <a:path w="81" h="30">
                  <a:moveTo>
                    <a:pt x="20" y="0"/>
                  </a:moveTo>
                  <a:lnTo>
                    <a:pt x="0" y="17"/>
                  </a:lnTo>
                  <a:lnTo>
                    <a:pt x="0" y="20"/>
                  </a:lnTo>
                  <a:lnTo>
                    <a:pt x="56" y="30"/>
                  </a:lnTo>
                  <a:lnTo>
                    <a:pt x="56" y="30"/>
                  </a:lnTo>
                  <a:lnTo>
                    <a:pt x="61" y="23"/>
                  </a:lnTo>
                  <a:lnTo>
                    <a:pt x="64" y="19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81" y="14"/>
                  </a:lnTo>
                  <a:lnTo>
                    <a:pt x="78" y="9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2626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6" name="Freeform 352"/>
            <p:cNvSpPr>
              <a:spLocks/>
            </p:cNvSpPr>
            <p:nvPr/>
          </p:nvSpPr>
          <p:spPr bwMode="auto">
            <a:xfrm>
              <a:off x="4270376" y="6389687"/>
              <a:ext cx="188913" cy="142875"/>
            </a:xfrm>
            <a:custGeom>
              <a:avLst/>
              <a:gdLst/>
              <a:ahLst/>
              <a:cxnLst>
                <a:cxn ang="0">
                  <a:pos x="94" y="7"/>
                </a:cxn>
                <a:cxn ang="0">
                  <a:pos x="94" y="7"/>
                </a:cxn>
                <a:cxn ang="0">
                  <a:pos x="77" y="14"/>
                </a:cxn>
                <a:cxn ang="0">
                  <a:pos x="63" y="20"/>
                </a:cxn>
                <a:cxn ang="0">
                  <a:pos x="63" y="20"/>
                </a:cxn>
                <a:cxn ang="0">
                  <a:pos x="58" y="26"/>
                </a:cxn>
                <a:cxn ang="0">
                  <a:pos x="54" y="37"/>
                </a:cxn>
                <a:cxn ang="0">
                  <a:pos x="54" y="37"/>
                </a:cxn>
                <a:cxn ang="0">
                  <a:pos x="49" y="50"/>
                </a:cxn>
                <a:cxn ang="0">
                  <a:pos x="43" y="62"/>
                </a:cxn>
                <a:cxn ang="0">
                  <a:pos x="43" y="62"/>
                </a:cxn>
                <a:cxn ang="0">
                  <a:pos x="36" y="68"/>
                </a:cxn>
                <a:cxn ang="0">
                  <a:pos x="32" y="73"/>
                </a:cxn>
                <a:cxn ang="0">
                  <a:pos x="15" y="75"/>
                </a:cxn>
                <a:cxn ang="0">
                  <a:pos x="0" y="82"/>
                </a:cxn>
                <a:cxn ang="0">
                  <a:pos x="0" y="87"/>
                </a:cxn>
                <a:cxn ang="0">
                  <a:pos x="0" y="87"/>
                </a:cxn>
                <a:cxn ang="0">
                  <a:pos x="18" y="89"/>
                </a:cxn>
                <a:cxn ang="0">
                  <a:pos x="36" y="90"/>
                </a:cxn>
                <a:cxn ang="0">
                  <a:pos x="36" y="90"/>
                </a:cxn>
                <a:cxn ang="0">
                  <a:pos x="65" y="90"/>
                </a:cxn>
                <a:cxn ang="0">
                  <a:pos x="91" y="90"/>
                </a:cxn>
                <a:cxn ang="0">
                  <a:pos x="119" y="68"/>
                </a:cxn>
                <a:cxn ang="0">
                  <a:pos x="119" y="0"/>
                </a:cxn>
                <a:cxn ang="0">
                  <a:pos x="94" y="7"/>
                </a:cxn>
              </a:cxnLst>
              <a:rect l="0" t="0" r="r" b="b"/>
              <a:pathLst>
                <a:path w="119" h="90">
                  <a:moveTo>
                    <a:pt x="94" y="7"/>
                  </a:moveTo>
                  <a:lnTo>
                    <a:pt x="94" y="7"/>
                  </a:lnTo>
                  <a:lnTo>
                    <a:pt x="77" y="14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58" y="26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49" y="50"/>
                  </a:lnTo>
                  <a:lnTo>
                    <a:pt x="43" y="62"/>
                  </a:lnTo>
                  <a:lnTo>
                    <a:pt x="43" y="62"/>
                  </a:lnTo>
                  <a:lnTo>
                    <a:pt x="36" y="68"/>
                  </a:lnTo>
                  <a:lnTo>
                    <a:pt x="32" y="73"/>
                  </a:lnTo>
                  <a:lnTo>
                    <a:pt x="15" y="75"/>
                  </a:lnTo>
                  <a:lnTo>
                    <a:pt x="0" y="82"/>
                  </a:lnTo>
                  <a:lnTo>
                    <a:pt x="0" y="87"/>
                  </a:lnTo>
                  <a:lnTo>
                    <a:pt x="0" y="87"/>
                  </a:lnTo>
                  <a:lnTo>
                    <a:pt x="18" y="89"/>
                  </a:lnTo>
                  <a:lnTo>
                    <a:pt x="36" y="90"/>
                  </a:lnTo>
                  <a:lnTo>
                    <a:pt x="36" y="90"/>
                  </a:lnTo>
                  <a:lnTo>
                    <a:pt x="65" y="90"/>
                  </a:lnTo>
                  <a:lnTo>
                    <a:pt x="91" y="90"/>
                  </a:lnTo>
                  <a:lnTo>
                    <a:pt x="119" y="68"/>
                  </a:lnTo>
                  <a:lnTo>
                    <a:pt x="119" y="0"/>
                  </a:lnTo>
                  <a:lnTo>
                    <a:pt x="94" y="7"/>
                  </a:lnTo>
                  <a:close/>
                </a:path>
              </a:pathLst>
            </a:custGeom>
            <a:solidFill>
              <a:srgbClr val="FB5E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7" name="Freeform 353"/>
            <p:cNvSpPr>
              <a:spLocks/>
            </p:cNvSpPr>
            <p:nvPr/>
          </p:nvSpPr>
          <p:spPr bwMode="auto">
            <a:xfrm>
              <a:off x="4419601" y="6510337"/>
              <a:ext cx="39688" cy="122237"/>
            </a:xfrm>
            <a:custGeom>
              <a:avLst/>
              <a:gdLst/>
              <a:ahLst/>
              <a:cxnLst>
                <a:cxn ang="0">
                  <a:pos x="25" y="0"/>
                </a:cxn>
                <a:cxn ang="0">
                  <a:pos x="3" y="17"/>
                </a:cxn>
                <a:cxn ang="0">
                  <a:pos x="0" y="77"/>
                </a:cxn>
                <a:cxn ang="0">
                  <a:pos x="25" y="58"/>
                </a:cxn>
                <a:cxn ang="0">
                  <a:pos x="25" y="0"/>
                </a:cxn>
              </a:cxnLst>
              <a:rect l="0" t="0" r="r" b="b"/>
              <a:pathLst>
                <a:path w="25" h="77">
                  <a:moveTo>
                    <a:pt x="25" y="0"/>
                  </a:moveTo>
                  <a:lnTo>
                    <a:pt x="3" y="17"/>
                  </a:lnTo>
                  <a:lnTo>
                    <a:pt x="0" y="77"/>
                  </a:lnTo>
                  <a:lnTo>
                    <a:pt x="25" y="58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A6A6A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8" name="Freeform 354"/>
            <p:cNvSpPr>
              <a:spLocks/>
            </p:cNvSpPr>
            <p:nvPr/>
          </p:nvSpPr>
          <p:spPr bwMode="auto">
            <a:xfrm>
              <a:off x="4167188" y="6527800"/>
              <a:ext cx="246063" cy="114300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44" y="9"/>
                </a:cxn>
                <a:cxn ang="0">
                  <a:pos x="44" y="9"/>
                </a:cxn>
                <a:cxn ang="0">
                  <a:pos x="81" y="11"/>
                </a:cxn>
                <a:cxn ang="0">
                  <a:pos x="81" y="11"/>
                </a:cxn>
                <a:cxn ang="0">
                  <a:pos x="94" y="11"/>
                </a:cxn>
                <a:cxn ang="0">
                  <a:pos x="114" y="13"/>
                </a:cxn>
                <a:cxn ang="0">
                  <a:pos x="114" y="13"/>
                </a:cxn>
                <a:cxn ang="0">
                  <a:pos x="155" y="13"/>
                </a:cxn>
                <a:cxn ang="0">
                  <a:pos x="151" y="70"/>
                </a:cxn>
                <a:cxn ang="0">
                  <a:pos x="151" y="70"/>
                </a:cxn>
                <a:cxn ang="0">
                  <a:pos x="128" y="70"/>
                </a:cxn>
                <a:cxn ang="0">
                  <a:pos x="101" y="72"/>
                </a:cxn>
                <a:cxn ang="0">
                  <a:pos x="101" y="72"/>
                </a:cxn>
                <a:cxn ang="0">
                  <a:pos x="54" y="66"/>
                </a:cxn>
                <a:cxn ang="0">
                  <a:pos x="54" y="66"/>
                </a:cxn>
                <a:cxn ang="0">
                  <a:pos x="28" y="63"/>
                </a:cxn>
                <a:cxn ang="0">
                  <a:pos x="11" y="58"/>
                </a:cxn>
                <a:cxn ang="0">
                  <a:pos x="11" y="58"/>
                </a:cxn>
                <a:cxn ang="0">
                  <a:pos x="6" y="56"/>
                </a:cxn>
                <a:cxn ang="0">
                  <a:pos x="3" y="55"/>
                </a:cxn>
                <a:cxn ang="0">
                  <a:pos x="0" y="52"/>
                </a:cxn>
                <a:cxn ang="0">
                  <a:pos x="0" y="52"/>
                </a:cxn>
                <a:cxn ang="0">
                  <a:pos x="0" y="42"/>
                </a:cxn>
                <a:cxn ang="0">
                  <a:pos x="1" y="25"/>
                </a:cxn>
                <a:cxn ang="0">
                  <a:pos x="4" y="0"/>
                </a:cxn>
                <a:cxn ang="0">
                  <a:pos x="4" y="0"/>
                </a:cxn>
              </a:cxnLst>
              <a:rect l="0" t="0" r="r" b="b"/>
              <a:pathLst>
                <a:path w="155" h="72">
                  <a:moveTo>
                    <a:pt x="4" y="0"/>
                  </a:moveTo>
                  <a:lnTo>
                    <a:pt x="44" y="9"/>
                  </a:lnTo>
                  <a:lnTo>
                    <a:pt x="44" y="9"/>
                  </a:lnTo>
                  <a:lnTo>
                    <a:pt x="81" y="11"/>
                  </a:lnTo>
                  <a:lnTo>
                    <a:pt x="81" y="11"/>
                  </a:lnTo>
                  <a:lnTo>
                    <a:pt x="94" y="11"/>
                  </a:lnTo>
                  <a:lnTo>
                    <a:pt x="114" y="13"/>
                  </a:lnTo>
                  <a:lnTo>
                    <a:pt x="114" y="13"/>
                  </a:lnTo>
                  <a:lnTo>
                    <a:pt x="155" y="13"/>
                  </a:lnTo>
                  <a:lnTo>
                    <a:pt x="151" y="70"/>
                  </a:lnTo>
                  <a:lnTo>
                    <a:pt x="151" y="70"/>
                  </a:lnTo>
                  <a:lnTo>
                    <a:pt x="128" y="70"/>
                  </a:lnTo>
                  <a:lnTo>
                    <a:pt x="101" y="72"/>
                  </a:lnTo>
                  <a:lnTo>
                    <a:pt x="101" y="72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28" y="63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6" y="56"/>
                  </a:lnTo>
                  <a:lnTo>
                    <a:pt x="3" y="55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42"/>
                  </a:lnTo>
                  <a:lnTo>
                    <a:pt x="1" y="25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4949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9" name="Freeform 355"/>
            <p:cNvSpPr>
              <a:spLocks/>
            </p:cNvSpPr>
            <p:nvPr/>
          </p:nvSpPr>
          <p:spPr bwMode="auto">
            <a:xfrm>
              <a:off x="4067176" y="6242050"/>
              <a:ext cx="422275" cy="50800"/>
            </a:xfrm>
            <a:custGeom>
              <a:avLst/>
              <a:gdLst/>
              <a:ahLst/>
              <a:cxnLst>
                <a:cxn ang="0">
                  <a:pos x="5" y="13"/>
                </a:cxn>
                <a:cxn ang="0">
                  <a:pos x="5" y="13"/>
                </a:cxn>
                <a:cxn ang="0">
                  <a:pos x="16" y="10"/>
                </a:cxn>
                <a:cxn ang="0">
                  <a:pos x="30" y="8"/>
                </a:cxn>
                <a:cxn ang="0">
                  <a:pos x="50" y="7"/>
                </a:cxn>
                <a:cxn ang="0">
                  <a:pos x="50" y="7"/>
                </a:cxn>
                <a:cxn ang="0">
                  <a:pos x="80" y="3"/>
                </a:cxn>
                <a:cxn ang="0">
                  <a:pos x="103" y="2"/>
                </a:cxn>
                <a:cxn ang="0">
                  <a:pos x="119" y="0"/>
                </a:cxn>
                <a:cxn ang="0">
                  <a:pos x="119" y="0"/>
                </a:cxn>
                <a:cxn ang="0">
                  <a:pos x="161" y="2"/>
                </a:cxn>
                <a:cxn ang="0">
                  <a:pos x="161" y="2"/>
                </a:cxn>
                <a:cxn ang="0">
                  <a:pos x="183" y="3"/>
                </a:cxn>
                <a:cxn ang="0">
                  <a:pos x="196" y="5"/>
                </a:cxn>
                <a:cxn ang="0">
                  <a:pos x="203" y="7"/>
                </a:cxn>
                <a:cxn ang="0">
                  <a:pos x="203" y="7"/>
                </a:cxn>
                <a:cxn ang="0">
                  <a:pos x="211" y="8"/>
                </a:cxn>
                <a:cxn ang="0">
                  <a:pos x="222" y="10"/>
                </a:cxn>
                <a:cxn ang="0">
                  <a:pos x="239" y="11"/>
                </a:cxn>
                <a:cxn ang="0">
                  <a:pos x="239" y="11"/>
                </a:cxn>
                <a:cxn ang="0">
                  <a:pos x="244" y="11"/>
                </a:cxn>
                <a:cxn ang="0">
                  <a:pos x="252" y="14"/>
                </a:cxn>
                <a:cxn ang="0">
                  <a:pos x="264" y="19"/>
                </a:cxn>
                <a:cxn ang="0">
                  <a:pos x="266" y="25"/>
                </a:cxn>
                <a:cxn ang="0">
                  <a:pos x="243" y="32"/>
                </a:cxn>
                <a:cxn ang="0">
                  <a:pos x="230" y="32"/>
                </a:cxn>
                <a:cxn ang="0">
                  <a:pos x="0" y="21"/>
                </a:cxn>
                <a:cxn ang="0">
                  <a:pos x="5" y="13"/>
                </a:cxn>
              </a:cxnLst>
              <a:rect l="0" t="0" r="r" b="b"/>
              <a:pathLst>
                <a:path w="266" h="32">
                  <a:moveTo>
                    <a:pt x="5" y="13"/>
                  </a:moveTo>
                  <a:lnTo>
                    <a:pt x="5" y="13"/>
                  </a:lnTo>
                  <a:lnTo>
                    <a:pt x="16" y="10"/>
                  </a:lnTo>
                  <a:lnTo>
                    <a:pt x="30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80" y="3"/>
                  </a:lnTo>
                  <a:lnTo>
                    <a:pt x="103" y="2"/>
                  </a:lnTo>
                  <a:lnTo>
                    <a:pt x="119" y="0"/>
                  </a:lnTo>
                  <a:lnTo>
                    <a:pt x="119" y="0"/>
                  </a:lnTo>
                  <a:lnTo>
                    <a:pt x="161" y="2"/>
                  </a:lnTo>
                  <a:lnTo>
                    <a:pt x="161" y="2"/>
                  </a:lnTo>
                  <a:lnTo>
                    <a:pt x="183" y="3"/>
                  </a:lnTo>
                  <a:lnTo>
                    <a:pt x="196" y="5"/>
                  </a:lnTo>
                  <a:lnTo>
                    <a:pt x="203" y="7"/>
                  </a:lnTo>
                  <a:lnTo>
                    <a:pt x="203" y="7"/>
                  </a:lnTo>
                  <a:lnTo>
                    <a:pt x="211" y="8"/>
                  </a:lnTo>
                  <a:lnTo>
                    <a:pt x="222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4" y="11"/>
                  </a:lnTo>
                  <a:lnTo>
                    <a:pt x="252" y="14"/>
                  </a:lnTo>
                  <a:lnTo>
                    <a:pt x="264" y="19"/>
                  </a:lnTo>
                  <a:lnTo>
                    <a:pt x="266" y="25"/>
                  </a:lnTo>
                  <a:lnTo>
                    <a:pt x="243" y="32"/>
                  </a:lnTo>
                  <a:lnTo>
                    <a:pt x="230" y="32"/>
                  </a:lnTo>
                  <a:lnTo>
                    <a:pt x="0" y="21"/>
                  </a:lnTo>
                  <a:lnTo>
                    <a:pt x="5" y="13"/>
                  </a:lnTo>
                  <a:close/>
                </a:path>
              </a:pathLst>
            </a:custGeom>
            <a:solidFill>
              <a:srgbClr val="A6A6A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0" name="Freeform 356"/>
            <p:cNvSpPr>
              <a:spLocks/>
            </p:cNvSpPr>
            <p:nvPr/>
          </p:nvSpPr>
          <p:spPr bwMode="auto">
            <a:xfrm>
              <a:off x="4454526" y="6289675"/>
              <a:ext cx="17463" cy="104775"/>
            </a:xfrm>
            <a:custGeom>
              <a:avLst/>
              <a:gdLst/>
              <a:ahLst/>
              <a:cxnLst>
                <a:cxn ang="0">
                  <a:pos x="3" y="2"/>
                </a:cxn>
                <a:cxn ang="0">
                  <a:pos x="0" y="64"/>
                </a:cxn>
                <a:cxn ang="0">
                  <a:pos x="0" y="64"/>
                </a:cxn>
                <a:cxn ang="0">
                  <a:pos x="3" y="66"/>
                </a:cxn>
                <a:cxn ang="0">
                  <a:pos x="5" y="64"/>
                </a:cxn>
                <a:cxn ang="0">
                  <a:pos x="6" y="63"/>
                </a:cxn>
                <a:cxn ang="0">
                  <a:pos x="6" y="63"/>
                </a:cxn>
                <a:cxn ang="0">
                  <a:pos x="10" y="30"/>
                </a:cxn>
                <a:cxn ang="0">
                  <a:pos x="11" y="0"/>
                </a:cxn>
                <a:cxn ang="0">
                  <a:pos x="3" y="2"/>
                </a:cxn>
              </a:cxnLst>
              <a:rect l="0" t="0" r="r" b="b"/>
              <a:pathLst>
                <a:path w="11" h="66">
                  <a:moveTo>
                    <a:pt x="3" y="2"/>
                  </a:moveTo>
                  <a:lnTo>
                    <a:pt x="0" y="64"/>
                  </a:lnTo>
                  <a:lnTo>
                    <a:pt x="0" y="64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10" y="30"/>
                  </a:lnTo>
                  <a:lnTo>
                    <a:pt x="11" y="0"/>
                  </a:lnTo>
                  <a:lnTo>
                    <a:pt x="3" y="2"/>
                  </a:lnTo>
                  <a:close/>
                </a:path>
              </a:pathLst>
            </a:custGeom>
            <a:solidFill>
              <a:srgbClr val="3333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1" name="Freeform 357"/>
            <p:cNvSpPr>
              <a:spLocks/>
            </p:cNvSpPr>
            <p:nvPr/>
          </p:nvSpPr>
          <p:spPr bwMode="auto">
            <a:xfrm>
              <a:off x="4406901" y="6292850"/>
              <a:ext cx="30163" cy="344487"/>
            </a:xfrm>
            <a:custGeom>
              <a:avLst/>
              <a:gdLst/>
              <a:ahLst/>
              <a:cxnLst>
                <a:cxn ang="0">
                  <a:pos x="10" y="1"/>
                </a:cxn>
                <a:cxn ang="0">
                  <a:pos x="0" y="217"/>
                </a:cxn>
                <a:cxn ang="0">
                  <a:pos x="8" y="215"/>
                </a:cxn>
                <a:cxn ang="0">
                  <a:pos x="19" y="0"/>
                </a:cxn>
                <a:cxn ang="0">
                  <a:pos x="10" y="1"/>
                </a:cxn>
              </a:cxnLst>
              <a:rect l="0" t="0" r="r" b="b"/>
              <a:pathLst>
                <a:path w="19" h="217">
                  <a:moveTo>
                    <a:pt x="10" y="1"/>
                  </a:moveTo>
                  <a:lnTo>
                    <a:pt x="0" y="217"/>
                  </a:lnTo>
                  <a:lnTo>
                    <a:pt x="8" y="215"/>
                  </a:lnTo>
                  <a:lnTo>
                    <a:pt x="19" y="0"/>
                  </a:lnTo>
                  <a:lnTo>
                    <a:pt x="10" y="1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4" name="Freeform 360"/>
            <p:cNvSpPr>
              <a:spLocks/>
            </p:cNvSpPr>
            <p:nvPr/>
          </p:nvSpPr>
          <p:spPr bwMode="auto">
            <a:xfrm>
              <a:off x="4186238" y="6651625"/>
              <a:ext cx="95250" cy="269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3"/>
                </a:cxn>
                <a:cxn ang="0">
                  <a:pos x="0" y="13"/>
                </a:cxn>
                <a:cxn ang="0">
                  <a:pos x="16" y="14"/>
                </a:cxn>
                <a:cxn ang="0">
                  <a:pos x="35" y="17"/>
                </a:cxn>
                <a:cxn ang="0">
                  <a:pos x="35" y="17"/>
                </a:cxn>
                <a:cxn ang="0">
                  <a:pos x="60" y="16"/>
                </a:cxn>
                <a:cxn ang="0">
                  <a:pos x="60" y="8"/>
                </a:cxn>
                <a:cxn ang="0">
                  <a:pos x="60" y="8"/>
                </a:cxn>
                <a:cxn ang="0">
                  <a:pos x="35" y="5"/>
                </a:cxn>
                <a:cxn ang="0">
                  <a:pos x="35" y="5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60" h="17">
                  <a:moveTo>
                    <a:pt x="0" y="0"/>
                  </a:moveTo>
                  <a:lnTo>
                    <a:pt x="0" y="13"/>
                  </a:lnTo>
                  <a:lnTo>
                    <a:pt x="0" y="13"/>
                  </a:lnTo>
                  <a:lnTo>
                    <a:pt x="16" y="14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60" y="16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5" name="Freeform 361"/>
            <p:cNvSpPr>
              <a:spLocks/>
            </p:cNvSpPr>
            <p:nvPr/>
          </p:nvSpPr>
          <p:spPr bwMode="auto">
            <a:xfrm>
              <a:off x="4167188" y="6284912"/>
              <a:ext cx="17463" cy="334962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0" y="205"/>
                </a:cxn>
                <a:cxn ang="0">
                  <a:pos x="8" y="211"/>
                </a:cxn>
                <a:cxn ang="0">
                  <a:pos x="11" y="0"/>
                </a:cxn>
                <a:cxn ang="0">
                  <a:pos x="1" y="0"/>
                </a:cxn>
              </a:cxnLst>
              <a:rect l="0" t="0" r="r" b="b"/>
              <a:pathLst>
                <a:path w="11" h="211">
                  <a:moveTo>
                    <a:pt x="1" y="0"/>
                  </a:moveTo>
                  <a:lnTo>
                    <a:pt x="0" y="205"/>
                  </a:lnTo>
                  <a:lnTo>
                    <a:pt x="8" y="211"/>
                  </a:lnTo>
                  <a:lnTo>
                    <a:pt x="1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6" name="Freeform 362"/>
            <p:cNvSpPr>
              <a:spLocks/>
            </p:cNvSpPr>
            <p:nvPr/>
          </p:nvSpPr>
          <p:spPr bwMode="auto">
            <a:xfrm>
              <a:off x="4305301" y="6289675"/>
              <a:ext cx="25400" cy="342900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0" y="216"/>
                </a:cxn>
                <a:cxn ang="0">
                  <a:pos x="0" y="216"/>
                </a:cxn>
                <a:cxn ang="0">
                  <a:pos x="10" y="202"/>
                </a:cxn>
                <a:cxn ang="0">
                  <a:pos x="10" y="202"/>
                </a:cxn>
                <a:cxn ang="0">
                  <a:pos x="13" y="98"/>
                </a:cxn>
                <a:cxn ang="0">
                  <a:pos x="16" y="0"/>
                </a:cxn>
                <a:cxn ang="0">
                  <a:pos x="5" y="0"/>
                </a:cxn>
              </a:cxnLst>
              <a:rect l="0" t="0" r="r" b="b"/>
              <a:pathLst>
                <a:path w="16" h="216">
                  <a:moveTo>
                    <a:pt x="5" y="0"/>
                  </a:moveTo>
                  <a:lnTo>
                    <a:pt x="0" y="216"/>
                  </a:lnTo>
                  <a:lnTo>
                    <a:pt x="0" y="216"/>
                  </a:lnTo>
                  <a:lnTo>
                    <a:pt x="10" y="202"/>
                  </a:lnTo>
                  <a:lnTo>
                    <a:pt x="10" y="202"/>
                  </a:lnTo>
                  <a:lnTo>
                    <a:pt x="13" y="98"/>
                  </a:lnTo>
                  <a:lnTo>
                    <a:pt x="16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7" name="Freeform 363"/>
            <p:cNvSpPr>
              <a:spLocks/>
            </p:cNvSpPr>
            <p:nvPr/>
          </p:nvSpPr>
          <p:spPr bwMode="auto">
            <a:xfrm>
              <a:off x="4211638" y="6284912"/>
              <a:ext cx="22225" cy="200025"/>
            </a:xfrm>
            <a:custGeom>
              <a:avLst/>
              <a:gdLst/>
              <a:ahLst/>
              <a:cxnLst>
                <a:cxn ang="0">
                  <a:pos x="6" y="0"/>
                </a:cxn>
                <a:cxn ang="0">
                  <a:pos x="0" y="126"/>
                </a:cxn>
                <a:cxn ang="0">
                  <a:pos x="9" y="126"/>
                </a:cxn>
                <a:cxn ang="0">
                  <a:pos x="14" y="0"/>
                </a:cxn>
                <a:cxn ang="0">
                  <a:pos x="6" y="0"/>
                </a:cxn>
              </a:cxnLst>
              <a:rect l="0" t="0" r="r" b="b"/>
              <a:pathLst>
                <a:path w="14" h="126">
                  <a:moveTo>
                    <a:pt x="6" y="0"/>
                  </a:moveTo>
                  <a:lnTo>
                    <a:pt x="0" y="126"/>
                  </a:lnTo>
                  <a:lnTo>
                    <a:pt x="9" y="126"/>
                  </a:lnTo>
                  <a:lnTo>
                    <a:pt x="14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3333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8" name="Freeform 364"/>
            <p:cNvSpPr>
              <a:spLocks/>
            </p:cNvSpPr>
            <p:nvPr/>
          </p:nvSpPr>
          <p:spPr bwMode="auto">
            <a:xfrm>
              <a:off x="4343401" y="6289675"/>
              <a:ext cx="22225" cy="198437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0" y="125"/>
                </a:cxn>
                <a:cxn ang="0">
                  <a:pos x="0" y="125"/>
                </a:cxn>
                <a:cxn ang="0">
                  <a:pos x="8" y="105"/>
                </a:cxn>
                <a:cxn ang="0">
                  <a:pos x="14" y="0"/>
                </a:cxn>
                <a:cxn ang="0">
                  <a:pos x="3" y="0"/>
                </a:cxn>
              </a:cxnLst>
              <a:rect l="0" t="0" r="r" b="b"/>
              <a:pathLst>
                <a:path w="14" h="125">
                  <a:moveTo>
                    <a:pt x="3" y="0"/>
                  </a:moveTo>
                  <a:lnTo>
                    <a:pt x="3" y="0"/>
                  </a:lnTo>
                  <a:lnTo>
                    <a:pt x="0" y="125"/>
                  </a:lnTo>
                  <a:lnTo>
                    <a:pt x="0" y="125"/>
                  </a:lnTo>
                  <a:lnTo>
                    <a:pt x="8" y="105"/>
                  </a:lnTo>
                  <a:lnTo>
                    <a:pt x="14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3333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9" name="Freeform 365"/>
            <p:cNvSpPr>
              <a:spLocks/>
            </p:cNvSpPr>
            <p:nvPr/>
          </p:nvSpPr>
          <p:spPr bwMode="auto">
            <a:xfrm>
              <a:off x="4048126" y="6262687"/>
              <a:ext cx="393700" cy="30162"/>
            </a:xfrm>
            <a:custGeom>
              <a:avLst/>
              <a:gdLst/>
              <a:ahLst/>
              <a:cxnLst>
                <a:cxn ang="0">
                  <a:pos x="242" y="19"/>
                </a:cxn>
                <a:cxn ang="0">
                  <a:pos x="0" y="9"/>
                </a:cxn>
                <a:cxn ang="0">
                  <a:pos x="12" y="0"/>
                </a:cxn>
                <a:cxn ang="0">
                  <a:pos x="34" y="1"/>
                </a:cxn>
                <a:cxn ang="0">
                  <a:pos x="34" y="1"/>
                </a:cxn>
                <a:cxn ang="0">
                  <a:pos x="142" y="1"/>
                </a:cxn>
                <a:cxn ang="0">
                  <a:pos x="142" y="1"/>
                </a:cxn>
                <a:cxn ang="0">
                  <a:pos x="217" y="4"/>
                </a:cxn>
                <a:cxn ang="0">
                  <a:pos x="217" y="4"/>
                </a:cxn>
                <a:cxn ang="0">
                  <a:pos x="248" y="9"/>
                </a:cxn>
                <a:cxn ang="0">
                  <a:pos x="245" y="15"/>
                </a:cxn>
                <a:cxn ang="0">
                  <a:pos x="242" y="19"/>
                </a:cxn>
              </a:cxnLst>
              <a:rect l="0" t="0" r="r" b="b"/>
              <a:pathLst>
                <a:path w="248" h="19">
                  <a:moveTo>
                    <a:pt x="242" y="19"/>
                  </a:moveTo>
                  <a:lnTo>
                    <a:pt x="0" y="9"/>
                  </a:lnTo>
                  <a:lnTo>
                    <a:pt x="12" y="0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217" y="4"/>
                  </a:lnTo>
                  <a:lnTo>
                    <a:pt x="217" y="4"/>
                  </a:lnTo>
                  <a:lnTo>
                    <a:pt x="248" y="9"/>
                  </a:lnTo>
                  <a:lnTo>
                    <a:pt x="245" y="15"/>
                  </a:lnTo>
                  <a:lnTo>
                    <a:pt x="242" y="19"/>
                  </a:lnTo>
                  <a:close/>
                </a:path>
              </a:pathLst>
            </a:custGeom>
            <a:solidFill>
              <a:srgbClr val="808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0" name="Freeform 366"/>
            <p:cNvSpPr>
              <a:spLocks/>
            </p:cNvSpPr>
            <p:nvPr/>
          </p:nvSpPr>
          <p:spPr bwMode="auto">
            <a:xfrm>
              <a:off x="4184651" y="6513512"/>
              <a:ext cx="120650" cy="34925"/>
            </a:xfrm>
            <a:custGeom>
              <a:avLst/>
              <a:gdLst/>
              <a:ahLst/>
              <a:cxnLst>
                <a:cxn ang="0">
                  <a:pos x="0" y="11"/>
                </a:cxn>
                <a:cxn ang="0">
                  <a:pos x="54" y="20"/>
                </a:cxn>
                <a:cxn ang="0">
                  <a:pos x="76" y="22"/>
                </a:cxn>
                <a:cxn ang="0">
                  <a:pos x="76" y="11"/>
                </a:cxn>
                <a:cxn ang="0">
                  <a:pos x="76" y="11"/>
                </a:cxn>
                <a:cxn ang="0">
                  <a:pos x="42" y="9"/>
                </a:cxn>
                <a:cxn ang="0">
                  <a:pos x="42" y="9"/>
                </a:cxn>
                <a:cxn ang="0">
                  <a:pos x="1" y="0"/>
                </a:cxn>
                <a:cxn ang="0">
                  <a:pos x="0" y="11"/>
                </a:cxn>
              </a:cxnLst>
              <a:rect l="0" t="0" r="r" b="b"/>
              <a:pathLst>
                <a:path w="76" h="22">
                  <a:moveTo>
                    <a:pt x="0" y="11"/>
                  </a:moveTo>
                  <a:lnTo>
                    <a:pt x="54" y="20"/>
                  </a:lnTo>
                  <a:lnTo>
                    <a:pt x="76" y="22"/>
                  </a:lnTo>
                  <a:lnTo>
                    <a:pt x="76" y="11"/>
                  </a:lnTo>
                  <a:lnTo>
                    <a:pt x="76" y="11"/>
                  </a:lnTo>
                  <a:lnTo>
                    <a:pt x="42" y="9"/>
                  </a:lnTo>
                  <a:lnTo>
                    <a:pt x="42" y="9"/>
                  </a:lnTo>
                  <a:lnTo>
                    <a:pt x="1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1" name="Freeform 367"/>
            <p:cNvSpPr>
              <a:spLocks/>
            </p:cNvSpPr>
            <p:nvPr/>
          </p:nvSpPr>
          <p:spPr bwMode="auto">
            <a:xfrm>
              <a:off x="4321176" y="6530975"/>
              <a:ext cx="92075" cy="17462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45" y="1"/>
                </a:cxn>
                <a:cxn ang="0">
                  <a:pos x="58" y="1"/>
                </a:cxn>
                <a:cxn ang="0">
                  <a:pos x="58" y="11"/>
                </a:cxn>
                <a:cxn ang="0">
                  <a:pos x="58" y="11"/>
                </a:cxn>
                <a:cxn ang="0">
                  <a:pos x="25" y="11"/>
                </a:cxn>
                <a:cxn ang="0">
                  <a:pos x="25" y="11"/>
                </a:cxn>
                <a:cxn ang="0">
                  <a:pos x="0" y="11"/>
                </a:cxn>
                <a:cxn ang="0">
                  <a:pos x="1" y="0"/>
                </a:cxn>
              </a:cxnLst>
              <a:rect l="0" t="0" r="r" b="b"/>
              <a:pathLst>
                <a:path w="58" h="11">
                  <a:moveTo>
                    <a:pt x="1" y="0"/>
                  </a:moveTo>
                  <a:lnTo>
                    <a:pt x="45" y="1"/>
                  </a:lnTo>
                  <a:lnTo>
                    <a:pt x="58" y="1"/>
                  </a:lnTo>
                  <a:lnTo>
                    <a:pt x="58" y="11"/>
                  </a:lnTo>
                  <a:lnTo>
                    <a:pt x="58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0" y="11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2" name="Freeform 368"/>
            <p:cNvSpPr>
              <a:spLocks/>
            </p:cNvSpPr>
            <p:nvPr/>
          </p:nvSpPr>
          <p:spPr bwMode="auto">
            <a:xfrm>
              <a:off x="4427538" y="6497637"/>
              <a:ext cx="31750" cy="38100"/>
            </a:xfrm>
            <a:custGeom>
              <a:avLst/>
              <a:gdLst/>
              <a:ahLst/>
              <a:cxnLst>
                <a:cxn ang="0">
                  <a:pos x="20" y="0"/>
                </a:cxn>
                <a:cxn ang="0">
                  <a:pos x="20" y="0"/>
                </a:cxn>
                <a:cxn ang="0">
                  <a:pos x="11" y="8"/>
                </a:cxn>
                <a:cxn ang="0">
                  <a:pos x="2" y="14"/>
                </a:cxn>
                <a:cxn ang="0">
                  <a:pos x="0" y="24"/>
                </a:cxn>
                <a:cxn ang="0">
                  <a:pos x="20" y="8"/>
                </a:cxn>
                <a:cxn ang="0">
                  <a:pos x="20" y="0"/>
                </a:cxn>
              </a:cxnLst>
              <a:rect l="0" t="0" r="r" b="b"/>
              <a:pathLst>
                <a:path w="20" h="24">
                  <a:moveTo>
                    <a:pt x="20" y="0"/>
                  </a:moveTo>
                  <a:lnTo>
                    <a:pt x="20" y="0"/>
                  </a:lnTo>
                  <a:lnTo>
                    <a:pt x="11" y="8"/>
                  </a:lnTo>
                  <a:lnTo>
                    <a:pt x="2" y="14"/>
                  </a:lnTo>
                  <a:lnTo>
                    <a:pt x="0" y="24"/>
                  </a:lnTo>
                  <a:lnTo>
                    <a:pt x="20" y="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3" name="Freeform 369"/>
            <p:cNvSpPr>
              <a:spLocks/>
            </p:cNvSpPr>
            <p:nvPr/>
          </p:nvSpPr>
          <p:spPr bwMode="auto">
            <a:xfrm>
              <a:off x="3376613" y="6443662"/>
              <a:ext cx="742951" cy="984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3"/>
                </a:cxn>
                <a:cxn ang="0">
                  <a:pos x="163" y="34"/>
                </a:cxn>
                <a:cxn ang="0">
                  <a:pos x="324" y="62"/>
                </a:cxn>
                <a:cxn ang="0">
                  <a:pos x="338" y="56"/>
                </a:cxn>
                <a:cxn ang="0">
                  <a:pos x="338" y="56"/>
                </a:cxn>
                <a:cxn ang="0">
                  <a:pos x="226" y="37"/>
                </a:cxn>
                <a:cxn ang="0">
                  <a:pos x="226" y="37"/>
                </a:cxn>
                <a:cxn ang="0">
                  <a:pos x="163" y="26"/>
                </a:cxn>
                <a:cxn ang="0">
                  <a:pos x="107" y="16"/>
                </a:cxn>
                <a:cxn ang="0">
                  <a:pos x="0" y="0"/>
                </a:cxn>
              </a:cxnLst>
              <a:rect l="0" t="0" r="r" b="b"/>
              <a:pathLst>
                <a:path w="338" h="62">
                  <a:moveTo>
                    <a:pt x="0" y="0"/>
                  </a:moveTo>
                  <a:lnTo>
                    <a:pt x="2" y="3"/>
                  </a:lnTo>
                  <a:lnTo>
                    <a:pt x="163" y="34"/>
                  </a:lnTo>
                  <a:lnTo>
                    <a:pt x="324" y="62"/>
                  </a:lnTo>
                  <a:lnTo>
                    <a:pt x="338" y="56"/>
                  </a:lnTo>
                  <a:lnTo>
                    <a:pt x="338" y="56"/>
                  </a:lnTo>
                  <a:lnTo>
                    <a:pt x="226" y="37"/>
                  </a:lnTo>
                  <a:lnTo>
                    <a:pt x="226" y="37"/>
                  </a:lnTo>
                  <a:lnTo>
                    <a:pt x="163" y="26"/>
                  </a:lnTo>
                  <a:lnTo>
                    <a:pt x="107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4" name="Freeform 370"/>
            <p:cNvSpPr>
              <a:spLocks/>
            </p:cNvSpPr>
            <p:nvPr/>
          </p:nvSpPr>
          <p:spPr bwMode="auto">
            <a:xfrm>
              <a:off x="3376613" y="6708775"/>
              <a:ext cx="57150" cy="26987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10" y="17"/>
                </a:cxn>
                <a:cxn ang="0">
                  <a:pos x="10" y="17"/>
                </a:cxn>
                <a:cxn ang="0">
                  <a:pos x="15" y="17"/>
                </a:cxn>
                <a:cxn ang="0">
                  <a:pos x="21" y="17"/>
                </a:cxn>
                <a:cxn ang="0">
                  <a:pos x="25" y="14"/>
                </a:cxn>
                <a:cxn ang="0">
                  <a:pos x="36" y="2"/>
                </a:cxn>
                <a:cxn ang="0">
                  <a:pos x="25" y="0"/>
                </a:cxn>
                <a:cxn ang="0">
                  <a:pos x="10" y="2"/>
                </a:cxn>
              </a:cxnLst>
              <a:rect l="0" t="0" r="r" b="b"/>
              <a:pathLst>
                <a:path w="36" h="17">
                  <a:moveTo>
                    <a:pt x="10" y="2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15" y="17"/>
                  </a:lnTo>
                  <a:lnTo>
                    <a:pt x="21" y="17"/>
                  </a:lnTo>
                  <a:lnTo>
                    <a:pt x="25" y="14"/>
                  </a:lnTo>
                  <a:lnTo>
                    <a:pt x="36" y="2"/>
                  </a:lnTo>
                  <a:lnTo>
                    <a:pt x="25" y="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5" name="Freeform 371"/>
            <p:cNvSpPr>
              <a:spLocks/>
            </p:cNvSpPr>
            <p:nvPr/>
          </p:nvSpPr>
          <p:spPr bwMode="auto">
            <a:xfrm>
              <a:off x="3670301" y="6711950"/>
              <a:ext cx="44450" cy="30162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11" y="0"/>
                </a:cxn>
                <a:cxn ang="0">
                  <a:pos x="5" y="6"/>
                </a:cxn>
                <a:cxn ang="0">
                  <a:pos x="0" y="12"/>
                </a:cxn>
                <a:cxn ang="0">
                  <a:pos x="0" y="15"/>
                </a:cxn>
                <a:cxn ang="0">
                  <a:pos x="0" y="15"/>
                </a:cxn>
                <a:cxn ang="0">
                  <a:pos x="5" y="17"/>
                </a:cxn>
                <a:cxn ang="0">
                  <a:pos x="9" y="19"/>
                </a:cxn>
                <a:cxn ang="0">
                  <a:pos x="16" y="19"/>
                </a:cxn>
                <a:cxn ang="0">
                  <a:pos x="23" y="8"/>
                </a:cxn>
                <a:cxn ang="0">
                  <a:pos x="28" y="1"/>
                </a:cxn>
                <a:cxn ang="0">
                  <a:pos x="28" y="1"/>
                </a:cxn>
                <a:cxn ang="0">
                  <a:pos x="11" y="0"/>
                </a:cxn>
                <a:cxn ang="0">
                  <a:pos x="11" y="0"/>
                </a:cxn>
              </a:cxnLst>
              <a:rect l="0" t="0" r="r" b="b"/>
              <a:pathLst>
                <a:path w="28" h="19">
                  <a:moveTo>
                    <a:pt x="11" y="0"/>
                  </a:moveTo>
                  <a:lnTo>
                    <a:pt x="11" y="0"/>
                  </a:lnTo>
                  <a:lnTo>
                    <a:pt x="5" y="6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5" y="17"/>
                  </a:lnTo>
                  <a:lnTo>
                    <a:pt x="9" y="19"/>
                  </a:lnTo>
                  <a:lnTo>
                    <a:pt x="16" y="19"/>
                  </a:lnTo>
                  <a:lnTo>
                    <a:pt x="23" y="8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6" name="Freeform 372"/>
            <p:cNvSpPr>
              <a:spLocks/>
            </p:cNvSpPr>
            <p:nvPr/>
          </p:nvSpPr>
          <p:spPr bwMode="auto">
            <a:xfrm>
              <a:off x="3709988" y="6704012"/>
              <a:ext cx="31750" cy="22225"/>
            </a:xfrm>
            <a:custGeom>
              <a:avLst/>
              <a:gdLst/>
              <a:ahLst/>
              <a:cxnLst>
                <a:cxn ang="0">
                  <a:pos x="0" y="14"/>
                </a:cxn>
                <a:cxn ang="0">
                  <a:pos x="0" y="14"/>
                </a:cxn>
                <a:cxn ang="0">
                  <a:pos x="9" y="13"/>
                </a:cxn>
                <a:cxn ang="0">
                  <a:pos x="13" y="13"/>
                </a:cxn>
                <a:cxn ang="0">
                  <a:pos x="16" y="13"/>
                </a:cxn>
                <a:cxn ang="0">
                  <a:pos x="16" y="13"/>
                </a:cxn>
                <a:cxn ang="0">
                  <a:pos x="17" y="13"/>
                </a:cxn>
                <a:cxn ang="0">
                  <a:pos x="19" y="13"/>
                </a:cxn>
                <a:cxn ang="0">
                  <a:pos x="20" y="9"/>
                </a:cxn>
                <a:cxn ang="0">
                  <a:pos x="20" y="5"/>
                </a:cxn>
                <a:cxn ang="0">
                  <a:pos x="9" y="0"/>
                </a:cxn>
                <a:cxn ang="0">
                  <a:pos x="9" y="6"/>
                </a:cxn>
                <a:cxn ang="0">
                  <a:pos x="2" y="5"/>
                </a:cxn>
                <a:cxn ang="0">
                  <a:pos x="0" y="14"/>
                </a:cxn>
              </a:cxnLst>
              <a:rect l="0" t="0" r="r" b="b"/>
              <a:pathLst>
                <a:path w="20" h="14">
                  <a:moveTo>
                    <a:pt x="0" y="14"/>
                  </a:moveTo>
                  <a:lnTo>
                    <a:pt x="0" y="14"/>
                  </a:lnTo>
                  <a:lnTo>
                    <a:pt x="9" y="13"/>
                  </a:lnTo>
                  <a:lnTo>
                    <a:pt x="13" y="13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9"/>
                  </a:lnTo>
                  <a:lnTo>
                    <a:pt x="20" y="5"/>
                  </a:lnTo>
                  <a:lnTo>
                    <a:pt x="9" y="0"/>
                  </a:lnTo>
                  <a:lnTo>
                    <a:pt x="9" y="6"/>
                  </a:lnTo>
                  <a:lnTo>
                    <a:pt x="2" y="5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7" name="Freeform 373"/>
            <p:cNvSpPr>
              <a:spLocks/>
            </p:cNvSpPr>
            <p:nvPr/>
          </p:nvSpPr>
          <p:spPr bwMode="auto">
            <a:xfrm>
              <a:off x="3246438" y="6302375"/>
              <a:ext cx="22225" cy="34925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6" y="0"/>
                </a:cxn>
                <a:cxn ang="0">
                  <a:pos x="9" y="8"/>
                </a:cxn>
                <a:cxn ang="0">
                  <a:pos x="14" y="22"/>
                </a:cxn>
                <a:cxn ang="0">
                  <a:pos x="14" y="22"/>
                </a:cxn>
                <a:cxn ang="0">
                  <a:pos x="11" y="22"/>
                </a:cxn>
                <a:cxn ang="0">
                  <a:pos x="9" y="22"/>
                </a:cxn>
                <a:cxn ang="0">
                  <a:pos x="9" y="20"/>
                </a:cxn>
                <a:cxn ang="0">
                  <a:pos x="9" y="20"/>
                </a:cxn>
                <a:cxn ang="0">
                  <a:pos x="7" y="17"/>
                </a:cxn>
                <a:cxn ang="0">
                  <a:pos x="7" y="14"/>
                </a:cxn>
                <a:cxn ang="0">
                  <a:pos x="4" y="9"/>
                </a:cxn>
                <a:cxn ang="0">
                  <a:pos x="0" y="3"/>
                </a:cxn>
              </a:cxnLst>
              <a:rect l="0" t="0" r="r" b="b"/>
              <a:pathLst>
                <a:path w="14" h="22">
                  <a:moveTo>
                    <a:pt x="0" y="3"/>
                  </a:moveTo>
                  <a:lnTo>
                    <a:pt x="0" y="3"/>
                  </a:lnTo>
                  <a:lnTo>
                    <a:pt x="6" y="0"/>
                  </a:lnTo>
                  <a:lnTo>
                    <a:pt x="9" y="8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4" y="9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8" name="Freeform 374"/>
            <p:cNvSpPr>
              <a:spLocks/>
            </p:cNvSpPr>
            <p:nvPr/>
          </p:nvSpPr>
          <p:spPr bwMode="auto">
            <a:xfrm>
              <a:off x="3270251" y="6308725"/>
              <a:ext cx="69850" cy="38100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0" y="18"/>
                </a:cxn>
                <a:cxn ang="0">
                  <a:pos x="19" y="8"/>
                </a:cxn>
                <a:cxn ang="0">
                  <a:pos x="19" y="8"/>
                </a:cxn>
                <a:cxn ang="0">
                  <a:pos x="44" y="0"/>
                </a:cxn>
                <a:cxn ang="0">
                  <a:pos x="41" y="7"/>
                </a:cxn>
                <a:cxn ang="0">
                  <a:pos x="24" y="15"/>
                </a:cxn>
                <a:cxn ang="0">
                  <a:pos x="6" y="24"/>
                </a:cxn>
                <a:cxn ang="0">
                  <a:pos x="0" y="18"/>
                </a:cxn>
              </a:cxnLst>
              <a:rect l="0" t="0" r="r" b="b"/>
              <a:pathLst>
                <a:path w="44" h="24">
                  <a:moveTo>
                    <a:pt x="0" y="18"/>
                  </a:moveTo>
                  <a:lnTo>
                    <a:pt x="0" y="1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44" y="0"/>
                  </a:lnTo>
                  <a:lnTo>
                    <a:pt x="41" y="7"/>
                  </a:lnTo>
                  <a:lnTo>
                    <a:pt x="24" y="15"/>
                  </a:lnTo>
                  <a:lnTo>
                    <a:pt x="6" y="24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9" name="Freeform 375"/>
            <p:cNvSpPr>
              <a:spLocks/>
            </p:cNvSpPr>
            <p:nvPr/>
          </p:nvSpPr>
          <p:spPr bwMode="auto">
            <a:xfrm>
              <a:off x="3314701" y="6237287"/>
              <a:ext cx="61913" cy="114300"/>
            </a:xfrm>
            <a:custGeom>
              <a:avLst/>
              <a:gdLst/>
              <a:ahLst/>
              <a:cxnLst>
                <a:cxn ang="0">
                  <a:pos x="35" y="2"/>
                </a:cxn>
                <a:cxn ang="0">
                  <a:pos x="35" y="2"/>
                </a:cxn>
                <a:cxn ang="0">
                  <a:pos x="29" y="16"/>
                </a:cxn>
                <a:cxn ang="0">
                  <a:pos x="29" y="16"/>
                </a:cxn>
                <a:cxn ang="0">
                  <a:pos x="24" y="28"/>
                </a:cxn>
                <a:cxn ang="0">
                  <a:pos x="19" y="41"/>
                </a:cxn>
                <a:cxn ang="0">
                  <a:pos x="19" y="41"/>
                </a:cxn>
                <a:cxn ang="0">
                  <a:pos x="13" y="52"/>
                </a:cxn>
                <a:cxn ang="0">
                  <a:pos x="10" y="61"/>
                </a:cxn>
                <a:cxn ang="0">
                  <a:pos x="10" y="61"/>
                </a:cxn>
                <a:cxn ang="0">
                  <a:pos x="0" y="69"/>
                </a:cxn>
                <a:cxn ang="0">
                  <a:pos x="0" y="69"/>
                </a:cxn>
                <a:cxn ang="0">
                  <a:pos x="0" y="70"/>
                </a:cxn>
                <a:cxn ang="0">
                  <a:pos x="2" y="72"/>
                </a:cxn>
                <a:cxn ang="0">
                  <a:pos x="3" y="70"/>
                </a:cxn>
                <a:cxn ang="0">
                  <a:pos x="3" y="70"/>
                </a:cxn>
                <a:cxn ang="0">
                  <a:pos x="14" y="60"/>
                </a:cxn>
                <a:cxn ang="0">
                  <a:pos x="14" y="60"/>
                </a:cxn>
                <a:cxn ang="0">
                  <a:pos x="18" y="55"/>
                </a:cxn>
                <a:cxn ang="0">
                  <a:pos x="22" y="47"/>
                </a:cxn>
                <a:cxn ang="0">
                  <a:pos x="30" y="33"/>
                </a:cxn>
                <a:cxn ang="0">
                  <a:pos x="30" y="33"/>
                </a:cxn>
                <a:cxn ang="0">
                  <a:pos x="35" y="16"/>
                </a:cxn>
                <a:cxn ang="0">
                  <a:pos x="39" y="0"/>
                </a:cxn>
                <a:cxn ang="0">
                  <a:pos x="35" y="2"/>
                </a:cxn>
              </a:cxnLst>
              <a:rect l="0" t="0" r="r" b="b"/>
              <a:pathLst>
                <a:path w="39" h="72">
                  <a:moveTo>
                    <a:pt x="35" y="2"/>
                  </a:moveTo>
                  <a:lnTo>
                    <a:pt x="35" y="2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4" y="28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13" y="52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0" y="69"/>
                  </a:lnTo>
                  <a:lnTo>
                    <a:pt x="0" y="69"/>
                  </a:lnTo>
                  <a:lnTo>
                    <a:pt x="0" y="70"/>
                  </a:lnTo>
                  <a:lnTo>
                    <a:pt x="2" y="72"/>
                  </a:lnTo>
                  <a:lnTo>
                    <a:pt x="3" y="70"/>
                  </a:lnTo>
                  <a:lnTo>
                    <a:pt x="3" y="70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8" y="55"/>
                  </a:lnTo>
                  <a:lnTo>
                    <a:pt x="22" y="47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5" y="16"/>
                  </a:lnTo>
                  <a:lnTo>
                    <a:pt x="39" y="0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0" name="Freeform 376"/>
            <p:cNvSpPr>
              <a:spLocks/>
            </p:cNvSpPr>
            <p:nvPr/>
          </p:nvSpPr>
          <p:spPr bwMode="auto">
            <a:xfrm>
              <a:off x="3379788" y="6240462"/>
              <a:ext cx="61913" cy="8413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2" y="4"/>
                </a:cxn>
                <a:cxn ang="0">
                  <a:pos x="3" y="12"/>
                </a:cxn>
                <a:cxn ang="0">
                  <a:pos x="3" y="12"/>
                </a:cxn>
                <a:cxn ang="0">
                  <a:pos x="3" y="22"/>
                </a:cxn>
                <a:cxn ang="0">
                  <a:pos x="6" y="18"/>
                </a:cxn>
                <a:cxn ang="0">
                  <a:pos x="6" y="18"/>
                </a:cxn>
                <a:cxn ang="0">
                  <a:pos x="8" y="25"/>
                </a:cxn>
                <a:cxn ang="0">
                  <a:pos x="8" y="26"/>
                </a:cxn>
                <a:cxn ang="0">
                  <a:pos x="9" y="28"/>
                </a:cxn>
                <a:cxn ang="0">
                  <a:pos x="9" y="28"/>
                </a:cxn>
                <a:cxn ang="0">
                  <a:pos x="11" y="25"/>
                </a:cxn>
                <a:cxn ang="0">
                  <a:pos x="13" y="23"/>
                </a:cxn>
                <a:cxn ang="0">
                  <a:pos x="13" y="23"/>
                </a:cxn>
                <a:cxn ang="0">
                  <a:pos x="13" y="23"/>
                </a:cxn>
                <a:cxn ang="0">
                  <a:pos x="19" y="40"/>
                </a:cxn>
                <a:cxn ang="0">
                  <a:pos x="23" y="37"/>
                </a:cxn>
                <a:cxn ang="0">
                  <a:pos x="28" y="51"/>
                </a:cxn>
                <a:cxn ang="0">
                  <a:pos x="28" y="51"/>
                </a:cxn>
                <a:cxn ang="0">
                  <a:pos x="30" y="50"/>
                </a:cxn>
                <a:cxn ang="0">
                  <a:pos x="31" y="48"/>
                </a:cxn>
                <a:cxn ang="0">
                  <a:pos x="31" y="48"/>
                </a:cxn>
                <a:cxn ang="0">
                  <a:pos x="34" y="51"/>
                </a:cxn>
                <a:cxn ang="0">
                  <a:pos x="36" y="53"/>
                </a:cxn>
                <a:cxn ang="0">
                  <a:pos x="38" y="53"/>
                </a:cxn>
                <a:cxn ang="0">
                  <a:pos x="38" y="53"/>
                </a:cxn>
                <a:cxn ang="0">
                  <a:pos x="39" y="53"/>
                </a:cxn>
                <a:cxn ang="0">
                  <a:pos x="39" y="51"/>
                </a:cxn>
                <a:cxn ang="0">
                  <a:pos x="39" y="51"/>
                </a:cxn>
                <a:cxn ang="0">
                  <a:pos x="38" y="45"/>
                </a:cxn>
                <a:cxn ang="0">
                  <a:pos x="34" y="40"/>
                </a:cxn>
                <a:cxn ang="0">
                  <a:pos x="34" y="40"/>
                </a:cxn>
                <a:cxn ang="0">
                  <a:pos x="27" y="29"/>
                </a:cxn>
                <a:cxn ang="0">
                  <a:pos x="20" y="18"/>
                </a:cxn>
                <a:cxn ang="0">
                  <a:pos x="20" y="18"/>
                </a:cxn>
                <a:cxn ang="0">
                  <a:pos x="17" y="12"/>
                </a:cxn>
                <a:cxn ang="0">
                  <a:pos x="13" y="8"/>
                </a:cxn>
                <a:cxn ang="0">
                  <a:pos x="13" y="8"/>
                </a:cxn>
                <a:cxn ang="0">
                  <a:pos x="6" y="4"/>
                </a:cxn>
                <a:cxn ang="0">
                  <a:pos x="3" y="1"/>
                </a:cxn>
                <a:cxn ang="0">
                  <a:pos x="0" y="0"/>
                </a:cxn>
              </a:cxnLst>
              <a:rect l="0" t="0" r="r" b="b"/>
              <a:pathLst>
                <a:path w="39" h="53">
                  <a:moveTo>
                    <a:pt x="0" y="0"/>
                  </a:moveTo>
                  <a:lnTo>
                    <a:pt x="0" y="0"/>
                  </a:lnTo>
                  <a:lnTo>
                    <a:pt x="2" y="4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22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25"/>
                  </a:lnTo>
                  <a:lnTo>
                    <a:pt x="8" y="26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9" y="40"/>
                  </a:lnTo>
                  <a:lnTo>
                    <a:pt x="23" y="37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30" y="50"/>
                  </a:lnTo>
                  <a:lnTo>
                    <a:pt x="31" y="48"/>
                  </a:lnTo>
                  <a:lnTo>
                    <a:pt x="31" y="48"/>
                  </a:lnTo>
                  <a:lnTo>
                    <a:pt x="34" y="51"/>
                  </a:lnTo>
                  <a:lnTo>
                    <a:pt x="36" y="53"/>
                  </a:lnTo>
                  <a:lnTo>
                    <a:pt x="38" y="53"/>
                  </a:lnTo>
                  <a:lnTo>
                    <a:pt x="38" y="53"/>
                  </a:lnTo>
                  <a:lnTo>
                    <a:pt x="39" y="53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8" y="45"/>
                  </a:lnTo>
                  <a:lnTo>
                    <a:pt x="34" y="40"/>
                  </a:lnTo>
                  <a:lnTo>
                    <a:pt x="34" y="40"/>
                  </a:lnTo>
                  <a:lnTo>
                    <a:pt x="27" y="29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17" y="12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6" y="4"/>
                  </a:lnTo>
                  <a:lnTo>
                    <a:pt x="3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1" name="Freeform 377"/>
            <p:cNvSpPr>
              <a:spLocks/>
            </p:cNvSpPr>
            <p:nvPr/>
          </p:nvSpPr>
          <p:spPr bwMode="auto">
            <a:xfrm>
              <a:off x="3290888" y="6227762"/>
              <a:ext cx="53975" cy="26987"/>
            </a:xfrm>
            <a:custGeom>
              <a:avLst/>
              <a:gdLst/>
              <a:ahLst/>
              <a:cxnLst>
                <a:cxn ang="0">
                  <a:pos x="31" y="3"/>
                </a:cxn>
                <a:cxn ang="0">
                  <a:pos x="18" y="0"/>
                </a:cxn>
                <a:cxn ang="0">
                  <a:pos x="11" y="3"/>
                </a:cxn>
                <a:cxn ang="0">
                  <a:pos x="0" y="11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11" y="11"/>
                </a:cxn>
                <a:cxn ang="0">
                  <a:pos x="11" y="11"/>
                </a:cxn>
                <a:cxn ang="0">
                  <a:pos x="9" y="12"/>
                </a:cxn>
                <a:cxn ang="0">
                  <a:pos x="9" y="14"/>
                </a:cxn>
                <a:cxn ang="0">
                  <a:pos x="9" y="14"/>
                </a:cxn>
                <a:cxn ang="0">
                  <a:pos x="9" y="14"/>
                </a:cxn>
                <a:cxn ang="0">
                  <a:pos x="15" y="14"/>
                </a:cxn>
                <a:cxn ang="0">
                  <a:pos x="15" y="14"/>
                </a:cxn>
                <a:cxn ang="0">
                  <a:pos x="17" y="16"/>
                </a:cxn>
                <a:cxn ang="0">
                  <a:pos x="17" y="17"/>
                </a:cxn>
                <a:cxn ang="0">
                  <a:pos x="18" y="17"/>
                </a:cxn>
                <a:cxn ang="0">
                  <a:pos x="18" y="17"/>
                </a:cxn>
                <a:cxn ang="0">
                  <a:pos x="20" y="16"/>
                </a:cxn>
                <a:cxn ang="0">
                  <a:pos x="26" y="12"/>
                </a:cxn>
                <a:cxn ang="0">
                  <a:pos x="26" y="12"/>
                </a:cxn>
                <a:cxn ang="0">
                  <a:pos x="31" y="9"/>
                </a:cxn>
                <a:cxn ang="0">
                  <a:pos x="33" y="8"/>
                </a:cxn>
                <a:cxn ang="0">
                  <a:pos x="33" y="8"/>
                </a:cxn>
                <a:cxn ang="0">
                  <a:pos x="34" y="5"/>
                </a:cxn>
                <a:cxn ang="0">
                  <a:pos x="34" y="1"/>
                </a:cxn>
                <a:cxn ang="0">
                  <a:pos x="31" y="3"/>
                </a:cxn>
              </a:cxnLst>
              <a:rect l="0" t="0" r="r" b="b"/>
              <a:pathLst>
                <a:path w="34" h="17">
                  <a:moveTo>
                    <a:pt x="31" y="3"/>
                  </a:moveTo>
                  <a:lnTo>
                    <a:pt x="18" y="0"/>
                  </a:lnTo>
                  <a:lnTo>
                    <a:pt x="11" y="3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9" y="12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15" y="14"/>
                  </a:lnTo>
                  <a:lnTo>
                    <a:pt x="15" y="14"/>
                  </a:lnTo>
                  <a:lnTo>
                    <a:pt x="17" y="16"/>
                  </a:lnTo>
                  <a:lnTo>
                    <a:pt x="17" y="17"/>
                  </a:lnTo>
                  <a:lnTo>
                    <a:pt x="18" y="17"/>
                  </a:lnTo>
                  <a:lnTo>
                    <a:pt x="18" y="17"/>
                  </a:lnTo>
                  <a:lnTo>
                    <a:pt x="20" y="16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31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5"/>
                  </a:lnTo>
                  <a:lnTo>
                    <a:pt x="34" y="1"/>
                  </a:lnTo>
                  <a:lnTo>
                    <a:pt x="31" y="3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2" name="Freeform 378"/>
            <p:cNvSpPr>
              <a:spLocks/>
            </p:cNvSpPr>
            <p:nvPr/>
          </p:nvSpPr>
          <p:spPr bwMode="auto">
            <a:xfrm>
              <a:off x="3265488" y="6321425"/>
              <a:ext cx="192088" cy="52387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0" y="16"/>
                </a:cxn>
                <a:cxn ang="0">
                  <a:pos x="13" y="24"/>
                </a:cxn>
                <a:cxn ang="0">
                  <a:pos x="13" y="24"/>
                </a:cxn>
                <a:cxn ang="0">
                  <a:pos x="19" y="28"/>
                </a:cxn>
                <a:cxn ang="0">
                  <a:pos x="24" y="32"/>
                </a:cxn>
                <a:cxn ang="0">
                  <a:pos x="30" y="33"/>
                </a:cxn>
                <a:cxn ang="0">
                  <a:pos x="30" y="33"/>
                </a:cxn>
                <a:cxn ang="0">
                  <a:pos x="38" y="33"/>
                </a:cxn>
                <a:cxn ang="0">
                  <a:pos x="42" y="33"/>
                </a:cxn>
                <a:cxn ang="0">
                  <a:pos x="45" y="33"/>
                </a:cxn>
                <a:cxn ang="0">
                  <a:pos x="45" y="33"/>
                </a:cxn>
                <a:cxn ang="0">
                  <a:pos x="85" y="17"/>
                </a:cxn>
                <a:cxn ang="0">
                  <a:pos x="85" y="17"/>
                </a:cxn>
                <a:cxn ang="0">
                  <a:pos x="121" y="5"/>
                </a:cxn>
                <a:cxn ang="0">
                  <a:pos x="111" y="0"/>
                </a:cxn>
                <a:cxn ang="0">
                  <a:pos x="111" y="0"/>
                </a:cxn>
                <a:cxn ang="0">
                  <a:pos x="80" y="13"/>
                </a:cxn>
                <a:cxn ang="0">
                  <a:pos x="80" y="13"/>
                </a:cxn>
                <a:cxn ang="0">
                  <a:pos x="39" y="27"/>
                </a:cxn>
                <a:cxn ang="0">
                  <a:pos x="39" y="27"/>
                </a:cxn>
                <a:cxn ang="0">
                  <a:pos x="24" y="24"/>
                </a:cxn>
                <a:cxn ang="0">
                  <a:pos x="24" y="24"/>
                </a:cxn>
                <a:cxn ang="0">
                  <a:pos x="11" y="16"/>
                </a:cxn>
                <a:cxn ang="0">
                  <a:pos x="3" y="10"/>
                </a:cxn>
                <a:cxn ang="0">
                  <a:pos x="0" y="16"/>
                </a:cxn>
              </a:cxnLst>
              <a:rect l="0" t="0" r="r" b="b"/>
              <a:pathLst>
                <a:path w="121" h="33">
                  <a:moveTo>
                    <a:pt x="0" y="16"/>
                  </a:moveTo>
                  <a:lnTo>
                    <a:pt x="0" y="1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9" y="28"/>
                  </a:lnTo>
                  <a:lnTo>
                    <a:pt x="24" y="32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8" y="33"/>
                  </a:lnTo>
                  <a:lnTo>
                    <a:pt x="42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85" y="17"/>
                  </a:lnTo>
                  <a:lnTo>
                    <a:pt x="85" y="17"/>
                  </a:lnTo>
                  <a:lnTo>
                    <a:pt x="121" y="5"/>
                  </a:lnTo>
                  <a:lnTo>
                    <a:pt x="111" y="0"/>
                  </a:lnTo>
                  <a:lnTo>
                    <a:pt x="111" y="0"/>
                  </a:lnTo>
                  <a:lnTo>
                    <a:pt x="80" y="13"/>
                  </a:lnTo>
                  <a:lnTo>
                    <a:pt x="80" y="13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" y="16"/>
                  </a:lnTo>
                  <a:lnTo>
                    <a:pt x="3" y="1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3" name="Freeform 379"/>
            <p:cNvSpPr>
              <a:spLocks/>
            </p:cNvSpPr>
            <p:nvPr/>
          </p:nvSpPr>
          <p:spPr bwMode="auto">
            <a:xfrm>
              <a:off x="3255963" y="6334125"/>
              <a:ext cx="14288" cy="14287"/>
            </a:xfrm>
            <a:custGeom>
              <a:avLst/>
              <a:gdLst/>
              <a:ahLst/>
              <a:cxnLst>
                <a:cxn ang="0">
                  <a:pos x="9" y="5"/>
                </a:cxn>
                <a:cxn ang="0">
                  <a:pos x="9" y="5"/>
                </a:cxn>
                <a:cxn ang="0">
                  <a:pos x="8" y="8"/>
                </a:cxn>
                <a:cxn ang="0">
                  <a:pos x="5" y="9"/>
                </a:cxn>
                <a:cxn ang="0">
                  <a:pos x="5" y="9"/>
                </a:cxn>
                <a:cxn ang="0">
                  <a:pos x="1" y="8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1" y="2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8" y="2"/>
                </a:cxn>
                <a:cxn ang="0">
                  <a:pos x="9" y="5"/>
                </a:cxn>
                <a:cxn ang="0">
                  <a:pos x="9" y="5"/>
                </a:cxn>
              </a:cxnLst>
              <a:rect l="0" t="0" r="r" b="b"/>
              <a:pathLst>
                <a:path w="9" h="9">
                  <a:moveTo>
                    <a:pt x="9" y="5"/>
                  </a:moveTo>
                  <a:lnTo>
                    <a:pt x="9" y="5"/>
                  </a:lnTo>
                  <a:lnTo>
                    <a:pt x="8" y="8"/>
                  </a:lnTo>
                  <a:lnTo>
                    <a:pt x="5" y="9"/>
                  </a:lnTo>
                  <a:lnTo>
                    <a:pt x="5" y="9"/>
                  </a:lnTo>
                  <a:lnTo>
                    <a:pt x="1" y="8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5" y="0"/>
                  </a:lnTo>
                  <a:lnTo>
                    <a:pt x="5" y="0"/>
                  </a:lnTo>
                  <a:lnTo>
                    <a:pt x="8" y="2"/>
                  </a:lnTo>
                  <a:lnTo>
                    <a:pt x="9" y="5"/>
                  </a:lnTo>
                  <a:lnTo>
                    <a:pt x="9" y="5"/>
                  </a:lnTo>
                  <a:close/>
                </a:path>
              </a:pathLst>
            </a:custGeom>
            <a:solidFill>
              <a:srgbClr val="EBD77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4" name="Freeform 380"/>
            <p:cNvSpPr>
              <a:spLocks/>
            </p:cNvSpPr>
            <p:nvPr/>
          </p:nvSpPr>
          <p:spPr bwMode="auto">
            <a:xfrm>
              <a:off x="3384551" y="6423025"/>
              <a:ext cx="104775" cy="1746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7"/>
                </a:cxn>
                <a:cxn ang="0">
                  <a:pos x="35" y="8"/>
                </a:cxn>
                <a:cxn ang="0">
                  <a:pos x="66" y="11"/>
                </a:cxn>
                <a:cxn ang="0">
                  <a:pos x="64" y="2"/>
                </a:cxn>
                <a:cxn ang="0">
                  <a:pos x="64" y="2"/>
                </a:cxn>
                <a:cxn ang="0">
                  <a:pos x="41" y="2"/>
                </a:cxn>
                <a:cxn ang="0">
                  <a:pos x="41" y="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66" h="11">
                  <a:moveTo>
                    <a:pt x="0" y="0"/>
                  </a:moveTo>
                  <a:lnTo>
                    <a:pt x="2" y="7"/>
                  </a:lnTo>
                  <a:lnTo>
                    <a:pt x="35" y="8"/>
                  </a:lnTo>
                  <a:lnTo>
                    <a:pt x="66" y="11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5" name="Freeform 381"/>
            <p:cNvSpPr>
              <a:spLocks/>
            </p:cNvSpPr>
            <p:nvPr/>
          </p:nvSpPr>
          <p:spPr bwMode="auto">
            <a:xfrm>
              <a:off x="3384551" y="6461125"/>
              <a:ext cx="79375" cy="3016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" y="6"/>
                </a:cxn>
                <a:cxn ang="0">
                  <a:pos x="3" y="6"/>
                </a:cxn>
                <a:cxn ang="0">
                  <a:pos x="6" y="9"/>
                </a:cxn>
                <a:cxn ang="0">
                  <a:pos x="11" y="12"/>
                </a:cxn>
                <a:cxn ang="0">
                  <a:pos x="16" y="14"/>
                </a:cxn>
                <a:cxn ang="0">
                  <a:pos x="16" y="14"/>
                </a:cxn>
                <a:cxn ang="0">
                  <a:pos x="36" y="17"/>
                </a:cxn>
                <a:cxn ang="0">
                  <a:pos x="50" y="19"/>
                </a:cxn>
                <a:cxn ang="0">
                  <a:pos x="47" y="11"/>
                </a:cxn>
                <a:cxn ang="0">
                  <a:pos x="47" y="11"/>
                </a:cxn>
                <a:cxn ang="0">
                  <a:pos x="38" y="9"/>
                </a:cxn>
                <a:cxn ang="0">
                  <a:pos x="30" y="9"/>
                </a:cxn>
                <a:cxn ang="0">
                  <a:pos x="20" y="8"/>
                </a:cxn>
                <a:cxn ang="0">
                  <a:pos x="20" y="8"/>
                </a:cxn>
                <a:cxn ang="0">
                  <a:pos x="6" y="3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0" h="19">
                  <a:moveTo>
                    <a:pt x="0" y="0"/>
                  </a:moveTo>
                  <a:lnTo>
                    <a:pt x="3" y="6"/>
                  </a:lnTo>
                  <a:lnTo>
                    <a:pt x="3" y="6"/>
                  </a:lnTo>
                  <a:lnTo>
                    <a:pt x="6" y="9"/>
                  </a:lnTo>
                  <a:lnTo>
                    <a:pt x="11" y="12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36" y="17"/>
                  </a:lnTo>
                  <a:lnTo>
                    <a:pt x="50" y="19"/>
                  </a:lnTo>
                  <a:lnTo>
                    <a:pt x="47" y="11"/>
                  </a:lnTo>
                  <a:lnTo>
                    <a:pt x="47" y="11"/>
                  </a:lnTo>
                  <a:lnTo>
                    <a:pt x="38" y="9"/>
                  </a:lnTo>
                  <a:lnTo>
                    <a:pt x="30" y="9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6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6" name="Freeform 382"/>
            <p:cNvSpPr>
              <a:spLocks/>
            </p:cNvSpPr>
            <p:nvPr/>
          </p:nvSpPr>
          <p:spPr bwMode="auto">
            <a:xfrm>
              <a:off x="3292476" y="6276975"/>
              <a:ext cx="17463" cy="9525"/>
            </a:xfrm>
            <a:custGeom>
              <a:avLst/>
              <a:gdLst/>
              <a:ahLst/>
              <a:cxnLst>
                <a:cxn ang="0">
                  <a:pos x="11" y="2"/>
                </a:cxn>
                <a:cxn ang="0">
                  <a:pos x="11" y="2"/>
                </a:cxn>
                <a:cxn ang="0">
                  <a:pos x="10" y="5"/>
                </a:cxn>
                <a:cxn ang="0">
                  <a:pos x="7" y="6"/>
                </a:cxn>
                <a:cxn ang="0">
                  <a:pos x="7" y="6"/>
                </a:cxn>
                <a:cxn ang="0">
                  <a:pos x="2" y="6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2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11" y="2"/>
                </a:cxn>
                <a:cxn ang="0">
                  <a:pos x="11" y="2"/>
                </a:cxn>
              </a:cxnLst>
              <a:rect l="0" t="0" r="r" b="b"/>
              <a:pathLst>
                <a:path w="11" h="6">
                  <a:moveTo>
                    <a:pt x="11" y="2"/>
                  </a:moveTo>
                  <a:lnTo>
                    <a:pt x="11" y="2"/>
                  </a:lnTo>
                  <a:lnTo>
                    <a:pt x="10" y="5"/>
                  </a:lnTo>
                  <a:lnTo>
                    <a:pt x="7" y="6"/>
                  </a:lnTo>
                  <a:lnTo>
                    <a:pt x="7" y="6"/>
                  </a:lnTo>
                  <a:lnTo>
                    <a:pt x="2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2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7" name="Freeform 383"/>
            <p:cNvSpPr>
              <a:spLocks/>
            </p:cNvSpPr>
            <p:nvPr/>
          </p:nvSpPr>
          <p:spPr bwMode="auto">
            <a:xfrm>
              <a:off x="4100513" y="6242050"/>
              <a:ext cx="374650" cy="25400"/>
            </a:xfrm>
            <a:custGeom>
              <a:avLst/>
              <a:gdLst/>
              <a:ahLst/>
              <a:cxnLst>
                <a:cxn ang="0">
                  <a:pos x="153" y="0"/>
                </a:cxn>
                <a:cxn ang="0">
                  <a:pos x="153" y="0"/>
                </a:cxn>
                <a:cxn ang="0">
                  <a:pos x="181" y="3"/>
                </a:cxn>
                <a:cxn ang="0">
                  <a:pos x="204" y="7"/>
                </a:cxn>
                <a:cxn ang="0">
                  <a:pos x="222" y="10"/>
                </a:cxn>
                <a:cxn ang="0">
                  <a:pos x="222" y="10"/>
                </a:cxn>
                <a:cxn ang="0">
                  <a:pos x="231" y="13"/>
                </a:cxn>
                <a:cxn ang="0">
                  <a:pos x="236" y="16"/>
                </a:cxn>
                <a:cxn ang="0">
                  <a:pos x="236" y="16"/>
                </a:cxn>
                <a:cxn ang="0">
                  <a:pos x="204" y="11"/>
                </a:cxn>
                <a:cxn ang="0">
                  <a:pos x="175" y="7"/>
                </a:cxn>
                <a:cxn ang="0">
                  <a:pos x="147" y="5"/>
                </a:cxn>
                <a:cxn ang="0">
                  <a:pos x="147" y="5"/>
                </a:cxn>
                <a:cxn ang="0">
                  <a:pos x="70" y="5"/>
                </a:cxn>
                <a:cxn ang="0">
                  <a:pos x="70" y="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3" y="8"/>
                </a:cxn>
                <a:cxn ang="0">
                  <a:pos x="7" y="7"/>
                </a:cxn>
                <a:cxn ang="0">
                  <a:pos x="17" y="5"/>
                </a:cxn>
                <a:cxn ang="0">
                  <a:pos x="17" y="5"/>
                </a:cxn>
                <a:cxn ang="0">
                  <a:pos x="53" y="2"/>
                </a:cxn>
                <a:cxn ang="0">
                  <a:pos x="70" y="0"/>
                </a:cxn>
                <a:cxn ang="0">
                  <a:pos x="106" y="0"/>
                </a:cxn>
                <a:cxn ang="0">
                  <a:pos x="106" y="0"/>
                </a:cxn>
                <a:cxn ang="0">
                  <a:pos x="153" y="0"/>
                </a:cxn>
                <a:cxn ang="0">
                  <a:pos x="153" y="0"/>
                </a:cxn>
              </a:cxnLst>
              <a:rect l="0" t="0" r="r" b="b"/>
              <a:pathLst>
                <a:path w="236" h="16">
                  <a:moveTo>
                    <a:pt x="153" y="0"/>
                  </a:moveTo>
                  <a:lnTo>
                    <a:pt x="153" y="0"/>
                  </a:lnTo>
                  <a:lnTo>
                    <a:pt x="181" y="3"/>
                  </a:lnTo>
                  <a:lnTo>
                    <a:pt x="204" y="7"/>
                  </a:lnTo>
                  <a:lnTo>
                    <a:pt x="222" y="10"/>
                  </a:lnTo>
                  <a:lnTo>
                    <a:pt x="222" y="10"/>
                  </a:lnTo>
                  <a:lnTo>
                    <a:pt x="231" y="13"/>
                  </a:lnTo>
                  <a:lnTo>
                    <a:pt x="236" y="16"/>
                  </a:lnTo>
                  <a:lnTo>
                    <a:pt x="236" y="16"/>
                  </a:lnTo>
                  <a:lnTo>
                    <a:pt x="204" y="11"/>
                  </a:lnTo>
                  <a:lnTo>
                    <a:pt x="175" y="7"/>
                  </a:lnTo>
                  <a:lnTo>
                    <a:pt x="147" y="5"/>
                  </a:lnTo>
                  <a:lnTo>
                    <a:pt x="147" y="5"/>
                  </a:lnTo>
                  <a:lnTo>
                    <a:pt x="70" y="5"/>
                  </a:lnTo>
                  <a:lnTo>
                    <a:pt x="70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8"/>
                  </a:lnTo>
                  <a:lnTo>
                    <a:pt x="7" y="7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53" y="2"/>
                  </a:lnTo>
                  <a:lnTo>
                    <a:pt x="70" y="0"/>
                  </a:lnTo>
                  <a:lnTo>
                    <a:pt x="106" y="0"/>
                  </a:lnTo>
                  <a:lnTo>
                    <a:pt x="106" y="0"/>
                  </a:lnTo>
                  <a:lnTo>
                    <a:pt x="153" y="0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8" name="Freeform 384"/>
            <p:cNvSpPr>
              <a:spLocks/>
            </p:cNvSpPr>
            <p:nvPr/>
          </p:nvSpPr>
          <p:spPr bwMode="auto">
            <a:xfrm>
              <a:off x="4084638" y="6262687"/>
              <a:ext cx="346075" cy="14287"/>
            </a:xfrm>
            <a:custGeom>
              <a:avLst/>
              <a:gdLst/>
              <a:ahLst/>
              <a:cxnLst>
                <a:cxn ang="0">
                  <a:pos x="208" y="4"/>
                </a:cxn>
                <a:cxn ang="0">
                  <a:pos x="208" y="4"/>
                </a:cxn>
                <a:cxn ang="0">
                  <a:pos x="214" y="6"/>
                </a:cxn>
                <a:cxn ang="0">
                  <a:pos x="218" y="9"/>
                </a:cxn>
                <a:cxn ang="0">
                  <a:pos x="218" y="9"/>
                </a:cxn>
                <a:cxn ang="0">
                  <a:pos x="175" y="6"/>
                </a:cxn>
                <a:cxn ang="0">
                  <a:pos x="102" y="4"/>
                </a:cxn>
                <a:cxn ang="0">
                  <a:pos x="31" y="3"/>
                </a:cxn>
                <a:cxn ang="0">
                  <a:pos x="8" y="3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3" y="1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94" y="0"/>
                </a:cxn>
                <a:cxn ang="0">
                  <a:pos x="160" y="1"/>
                </a:cxn>
                <a:cxn ang="0">
                  <a:pos x="188" y="3"/>
                </a:cxn>
                <a:cxn ang="0">
                  <a:pos x="208" y="4"/>
                </a:cxn>
                <a:cxn ang="0">
                  <a:pos x="208" y="4"/>
                </a:cxn>
              </a:cxnLst>
              <a:rect l="0" t="0" r="r" b="b"/>
              <a:pathLst>
                <a:path w="218" h="9">
                  <a:moveTo>
                    <a:pt x="208" y="4"/>
                  </a:moveTo>
                  <a:lnTo>
                    <a:pt x="208" y="4"/>
                  </a:lnTo>
                  <a:lnTo>
                    <a:pt x="214" y="6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175" y="6"/>
                  </a:lnTo>
                  <a:lnTo>
                    <a:pt x="102" y="4"/>
                  </a:lnTo>
                  <a:lnTo>
                    <a:pt x="31" y="3"/>
                  </a:lnTo>
                  <a:lnTo>
                    <a:pt x="8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94" y="0"/>
                  </a:lnTo>
                  <a:lnTo>
                    <a:pt x="160" y="1"/>
                  </a:lnTo>
                  <a:lnTo>
                    <a:pt x="188" y="3"/>
                  </a:lnTo>
                  <a:lnTo>
                    <a:pt x="208" y="4"/>
                  </a:lnTo>
                  <a:lnTo>
                    <a:pt x="208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9" name="Freeform 385"/>
            <p:cNvSpPr>
              <a:spLocks/>
            </p:cNvSpPr>
            <p:nvPr/>
          </p:nvSpPr>
          <p:spPr bwMode="auto">
            <a:xfrm>
              <a:off x="4043363" y="6254750"/>
              <a:ext cx="398463" cy="42862"/>
            </a:xfrm>
            <a:custGeom>
              <a:avLst/>
              <a:gdLst/>
              <a:ahLst/>
              <a:cxnLst>
                <a:cxn ang="0">
                  <a:pos x="9" y="13"/>
                </a:cxn>
                <a:cxn ang="0">
                  <a:pos x="9" y="13"/>
                </a:cxn>
                <a:cxn ang="0">
                  <a:pos x="122" y="17"/>
                </a:cxn>
                <a:cxn ang="0">
                  <a:pos x="245" y="22"/>
                </a:cxn>
                <a:cxn ang="0">
                  <a:pos x="245" y="22"/>
                </a:cxn>
                <a:cxn ang="0">
                  <a:pos x="248" y="19"/>
                </a:cxn>
                <a:cxn ang="0">
                  <a:pos x="248" y="17"/>
                </a:cxn>
                <a:cxn ang="0">
                  <a:pos x="250" y="13"/>
                </a:cxn>
                <a:cxn ang="0">
                  <a:pos x="250" y="13"/>
                </a:cxn>
                <a:cxn ang="0">
                  <a:pos x="251" y="16"/>
                </a:cxn>
                <a:cxn ang="0">
                  <a:pos x="251" y="20"/>
                </a:cxn>
                <a:cxn ang="0">
                  <a:pos x="248" y="25"/>
                </a:cxn>
                <a:cxn ang="0">
                  <a:pos x="247" y="25"/>
                </a:cxn>
                <a:cxn ang="0">
                  <a:pos x="244" y="27"/>
                </a:cxn>
                <a:cxn ang="0">
                  <a:pos x="244" y="27"/>
                </a:cxn>
                <a:cxn ang="0">
                  <a:pos x="122" y="22"/>
                </a:cxn>
                <a:cxn ang="0">
                  <a:pos x="39" y="19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1" y="14"/>
                </a:cxn>
                <a:cxn ang="0">
                  <a:pos x="6" y="9"/>
                </a:cxn>
                <a:cxn ang="0">
                  <a:pos x="15" y="5"/>
                </a:cxn>
                <a:cxn ang="0">
                  <a:pos x="32" y="0"/>
                </a:cxn>
                <a:cxn ang="0">
                  <a:pos x="32" y="0"/>
                </a:cxn>
                <a:cxn ang="0">
                  <a:pos x="29" y="2"/>
                </a:cxn>
                <a:cxn ang="0">
                  <a:pos x="21" y="6"/>
                </a:cxn>
                <a:cxn ang="0">
                  <a:pos x="9" y="13"/>
                </a:cxn>
                <a:cxn ang="0">
                  <a:pos x="9" y="13"/>
                </a:cxn>
              </a:cxnLst>
              <a:rect l="0" t="0" r="r" b="b"/>
              <a:pathLst>
                <a:path w="251" h="27">
                  <a:moveTo>
                    <a:pt x="9" y="13"/>
                  </a:moveTo>
                  <a:lnTo>
                    <a:pt x="9" y="13"/>
                  </a:lnTo>
                  <a:lnTo>
                    <a:pt x="122" y="17"/>
                  </a:lnTo>
                  <a:lnTo>
                    <a:pt x="245" y="22"/>
                  </a:lnTo>
                  <a:lnTo>
                    <a:pt x="245" y="22"/>
                  </a:lnTo>
                  <a:lnTo>
                    <a:pt x="248" y="19"/>
                  </a:lnTo>
                  <a:lnTo>
                    <a:pt x="248" y="17"/>
                  </a:lnTo>
                  <a:lnTo>
                    <a:pt x="250" y="13"/>
                  </a:lnTo>
                  <a:lnTo>
                    <a:pt x="250" y="13"/>
                  </a:lnTo>
                  <a:lnTo>
                    <a:pt x="251" y="16"/>
                  </a:lnTo>
                  <a:lnTo>
                    <a:pt x="251" y="20"/>
                  </a:lnTo>
                  <a:lnTo>
                    <a:pt x="248" y="25"/>
                  </a:lnTo>
                  <a:lnTo>
                    <a:pt x="247" y="25"/>
                  </a:lnTo>
                  <a:lnTo>
                    <a:pt x="244" y="27"/>
                  </a:lnTo>
                  <a:lnTo>
                    <a:pt x="244" y="27"/>
                  </a:lnTo>
                  <a:lnTo>
                    <a:pt x="122" y="22"/>
                  </a:lnTo>
                  <a:lnTo>
                    <a:pt x="39" y="19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1" y="14"/>
                  </a:lnTo>
                  <a:lnTo>
                    <a:pt x="6" y="9"/>
                  </a:lnTo>
                  <a:lnTo>
                    <a:pt x="15" y="5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9" y="2"/>
                  </a:lnTo>
                  <a:lnTo>
                    <a:pt x="21" y="6"/>
                  </a:lnTo>
                  <a:lnTo>
                    <a:pt x="9" y="13"/>
                  </a:lnTo>
                  <a:lnTo>
                    <a:pt x="9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0" name="Freeform 386"/>
            <p:cNvSpPr>
              <a:spLocks/>
            </p:cNvSpPr>
            <p:nvPr/>
          </p:nvSpPr>
          <p:spPr bwMode="auto">
            <a:xfrm>
              <a:off x="4441826" y="6269037"/>
              <a:ext cx="52388" cy="25400"/>
            </a:xfrm>
            <a:custGeom>
              <a:avLst/>
              <a:gdLst/>
              <a:ahLst/>
              <a:cxnLst>
                <a:cxn ang="0">
                  <a:pos x="28" y="0"/>
                </a:cxn>
                <a:cxn ang="0">
                  <a:pos x="28" y="0"/>
                </a:cxn>
                <a:cxn ang="0">
                  <a:pos x="33" y="4"/>
                </a:cxn>
                <a:cxn ang="0">
                  <a:pos x="33" y="7"/>
                </a:cxn>
                <a:cxn ang="0">
                  <a:pos x="30" y="10"/>
                </a:cxn>
                <a:cxn ang="0">
                  <a:pos x="30" y="10"/>
                </a:cxn>
                <a:cxn ang="0">
                  <a:pos x="19" y="13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0" y="15"/>
                </a:cxn>
                <a:cxn ang="0">
                  <a:pos x="2" y="13"/>
                </a:cxn>
                <a:cxn ang="0">
                  <a:pos x="2" y="13"/>
                </a:cxn>
                <a:cxn ang="0">
                  <a:pos x="16" y="10"/>
                </a:cxn>
                <a:cxn ang="0">
                  <a:pos x="22" y="10"/>
                </a:cxn>
                <a:cxn ang="0">
                  <a:pos x="28" y="7"/>
                </a:cxn>
                <a:cxn ang="0">
                  <a:pos x="28" y="7"/>
                </a:cxn>
                <a:cxn ang="0">
                  <a:pos x="28" y="5"/>
                </a:cxn>
                <a:cxn ang="0">
                  <a:pos x="27" y="4"/>
                </a:cxn>
                <a:cxn ang="0">
                  <a:pos x="24" y="4"/>
                </a:cxn>
                <a:cxn ang="0">
                  <a:pos x="24" y="4"/>
                </a:cxn>
                <a:cxn ang="0">
                  <a:pos x="13" y="4"/>
                </a:cxn>
                <a:cxn ang="0">
                  <a:pos x="2" y="5"/>
                </a:cxn>
                <a:cxn ang="0">
                  <a:pos x="2" y="5"/>
                </a:cxn>
                <a:cxn ang="0">
                  <a:pos x="2" y="2"/>
                </a:cxn>
                <a:cxn ang="0">
                  <a:pos x="2" y="2"/>
                </a:cxn>
                <a:cxn ang="0">
                  <a:pos x="16" y="0"/>
                </a:cxn>
                <a:cxn ang="0">
                  <a:pos x="28" y="0"/>
                </a:cxn>
                <a:cxn ang="0">
                  <a:pos x="28" y="0"/>
                </a:cxn>
              </a:cxnLst>
              <a:rect l="0" t="0" r="r" b="b"/>
              <a:pathLst>
                <a:path w="33" h="16">
                  <a:moveTo>
                    <a:pt x="28" y="0"/>
                  </a:moveTo>
                  <a:lnTo>
                    <a:pt x="28" y="0"/>
                  </a:lnTo>
                  <a:lnTo>
                    <a:pt x="33" y="4"/>
                  </a:lnTo>
                  <a:lnTo>
                    <a:pt x="33" y="7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19" y="13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16" y="10"/>
                  </a:lnTo>
                  <a:lnTo>
                    <a:pt x="22" y="10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28" y="5"/>
                  </a:lnTo>
                  <a:lnTo>
                    <a:pt x="27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13" y="4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2"/>
                  </a:lnTo>
                  <a:lnTo>
                    <a:pt x="2" y="2"/>
                  </a:lnTo>
                  <a:lnTo>
                    <a:pt x="16" y="0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1" name="Freeform 387"/>
            <p:cNvSpPr>
              <a:spLocks/>
            </p:cNvSpPr>
            <p:nvPr/>
          </p:nvSpPr>
          <p:spPr bwMode="auto">
            <a:xfrm>
              <a:off x="4211638" y="6297612"/>
              <a:ext cx="12700" cy="182562"/>
            </a:xfrm>
            <a:custGeom>
              <a:avLst/>
              <a:gdLst/>
              <a:ahLst/>
              <a:cxnLst>
                <a:cxn ang="0">
                  <a:pos x="3" y="115"/>
                </a:cxn>
                <a:cxn ang="0">
                  <a:pos x="3" y="115"/>
                </a:cxn>
                <a:cxn ang="0">
                  <a:pos x="1" y="115"/>
                </a:cxn>
                <a:cxn ang="0">
                  <a:pos x="0" y="115"/>
                </a:cxn>
                <a:cxn ang="0">
                  <a:pos x="0" y="115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3" y="115"/>
                </a:cxn>
                <a:cxn ang="0">
                  <a:pos x="3" y="115"/>
                </a:cxn>
              </a:cxnLst>
              <a:rect l="0" t="0" r="r" b="b"/>
              <a:pathLst>
                <a:path w="8" h="115">
                  <a:moveTo>
                    <a:pt x="3" y="115"/>
                  </a:moveTo>
                  <a:lnTo>
                    <a:pt x="3" y="115"/>
                  </a:lnTo>
                  <a:lnTo>
                    <a:pt x="1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5" y="0"/>
                  </a:lnTo>
                  <a:lnTo>
                    <a:pt x="5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3" y="115"/>
                  </a:lnTo>
                  <a:lnTo>
                    <a:pt x="3" y="1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2" name="Freeform 388"/>
            <p:cNvSpPr>
              <a:spLocks/>
            </p:cNvSpPr>
            <p:nvPr/>
          </p:nvSpPr>
          <p:spPr bwMode="auto">
            <a:xfrm>
              <a:off x="4224338" y="6297612"/>
              <a:ext cx="9525" cy="185737"/>
            </a:xfrm>
            <a:custGeom>
              <a:avLst/>
              <a:gdLst/>
              <a:ahLst/>
              <a:cxnLst>
                <a:cxn ang="0">
                  <a:pos x="3" y="115"/>
                </a:cxn>
                <a:cxn ang="0">
                  <a:pos x="3" y="115"/>
                </a:cxn>
                <a:cxn ang="0">
                  <a:pos x="1" y="117"/>
                </a:cxn>
                <a:cxn ang="0">
                  <a:pos x="0" y="117"/>
                </a:cxn>
                <a:cxn ang="0">
                  <a:pos x="0" y="117"/>
                </a:cxn>
                <a:cxn ang="0">
                  <a:pos x="4" y="0"/>
                </a:cxn>
                <a:cxn ang="0">
                  <a:pos x="4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3" y="115"/>
                </a:cxn>
                <a:cxn ang="0">
                  <a:pos x="3" y="115"/>
                </a:cxn>
              </a:cxnLst>
              <a:rect l="0" t="0" r="r" b="b"/>
              <a:pathLst>
                <a:path w="6" h="117">
                  <a:moveTo>
                    <a:pt x="3" y="115"/>
                  </a:moveTo>
                  <a:lnTo>
                    <a:pt x="3" y="115"/>
                  </a:lnTo>
                  <a:lnTo>
                    <a:pt x="1" y="117"/>
                  </a:lnTo>
                  <a:lnTo>
                    <a:pt x="0" y="117"/>
                  </a:lnTo>
                  <a:lnTo>
                    <a:pt x="0" y="117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3" y="115"/>
                  </a:lnTo>
                  <a:lnTo>
                    <a:pt x="3" y="1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3" name="Freeform 389"/>
            <p:cNvSpPr>
              <a:spLocks/>
            </p:cNvSpPr>
            <p:nvPr/>
          </p:nvSpPr>
          <p:spPr bwMode="auto">
            <a:xfrm>
              <a:off x="4162426" y="6292850"/>
              <a:ext cx="9525" cy="312737"/>
            </a:xfrm>
            <a:custGeom>
              <a:avLst/>
              <a:gdLst/>
              <a:ahLst/>
              <a:cxnLst>
                <a:cxn ang="0">
                  <a:pos x="0" y="197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4" y="197"/>
                </a:cxn>
                <a:cxn ang="0">
                  <a:pos x="0" y="197"/>
                </a:cxn>
              </a:cxnLst>
              <a:rect l="0" t="0" r="r" b="b"/>
              <a:pathLst>
                <a:path w="6" h="197">
                  <a:moveTo>
                    <a:pt x="0" y="197"/>
                  </a:moveTo>
                  <a:lnTo>
                    <a:pt x="3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197"/>
                  </a:lnTo>
                  <a:lnTo>
                    <a:pt x="0" y="19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4" name="Freeform 390"/>
            <p:cNvSpPr>
              <a:spLocks/>
            </p:cNvSpPr>
            <p:nvPr/>
          </p:nvSpPr>
          <p:spPr bwMode="auto">
            <a:xfrm>
              <a:off x="4176713" y="6294437"/>
              <a:ext cx="9525" cy="315912"/>
            </a:xfrm>
            <a:custGeom>
              <a:avLst/>
              <a:gdLst/>
              <a:ahLst/>
              <a:cxnLst>
                <a:cxn ang="0">
                  <a:pos x="0" y="199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5" y="199"/>
                </a:cxn>
                <a:cxn ang="0">
                  <a:pos x="0" y="199"/>
                </a:cxn>
              </a:cxnLst>
              <a:rect l="0" t="0" r="r" b="b"/>
              <a:pathLst>
                <a:path w="6" h="199">
                  <a:moveTo>
                    <a:pt x="0" y="199"/>
                  </a:moveTo>
                  <a:lnTo>
                    <a:pt x="3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5" y="199"/>
                  </a:lnTo>
                  <a:lnTo>
                    <a:pt x="0" y="1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5" name="Freeform 391"/>
            <p:cNvSpPr>
              <a:spLocks/>
            </p:cNvSpPr>
            <p:nvPr/>
          </p:nvSpPr>
          <p:spPr bwMode="auto">
            <a:xfrm>
              <a:off x="4410076" y="6302375"/>
              <a:ext cx="14288" cy="257175"/>
            </a:xfrm>
            <a:custGeom>
              <a:avLst/>
              <a:gdLst/>
              <a:ahLst/>
              <a:cxnLst>
                <a:cxn ang="0">
                  <a:pos x="0" y="161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9" y="0"/>
                </a:cxn>
                <a:cxn ang="0">
                  <a:pos x="8" y="59"/>
                </a:cxn>
                <a:cxn ang="0">
                  <a:pos x="3" y="162"/>
                </a:cxn>
                <a:cxn ang="0">
                  <a:pos x="0" y="161"/>
                </a:cxn>
              </a:cxnLst>
              <a:rect l="0" t="0" r="r" b="b"/>
              <a:pathLst>
                <a:path w="9" h="162">
                  <a:moveTo>
                    <a:pt x="0" y="161"/>
                  </a:moveTo>
                  <a:lnTo>
                    <a:pt x="6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8" y="59"/>
                  </a:lnTo>
                  <a:lnTo>
                    <a:pt x="3" y="162"/>
                  </a:lnTo>
                  <a:lnTo>
                    <a:pt x="0" y="16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6" name="Freeform 392"/>
            <p:cNvSpPr>
              <a:spLocks/>
            </p:cNvSpPr>
            <p:nvPr/>
          </p:nvSpPr>
          <p:spPr bwMode="auto">
            <a:xfrm>
              <a:off x="4406901" y="6594475"/>
              <a:ext cx="7938" cy="34925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5" y="0"/>
                </a:cxn>
                <a:cxn ang="0">
                  <a:pos x="4" y="19"/>
                </a:cxn>
                <a:cxn ang="0">
                  <a:pos x="4" y="19"/>
                </a:cxn>
                <a:cxn ang="0">
                  <a:pos x="2" y="22"/>
                </a:cxn>
                <a:cxn ang="0">
                  <a:pos x="0" y="22"/>
                </a:cxn>
                <a:cxn ang="0">
                  <a:pos x="0" y="22"/>
                </a:cxn>
                <a:cxn ang="0">
                  <a:pos x="0" y="2"/>
                </a:cxn>
                <a:cxn ang="0">
                  <a:pos x="5" y="0"/>
                </a:cxn>
              </a:cxnLst>
              <a:rect l="0" t="0" r="r" b="b"/>
              <a:pathLst>
                <a:path w="5" h="22">
                  <a:moveTo>
                    <a:pt x="5" y="0"/>
                  </a:moveTo>
                  <a:lnTo>
                    <a:pt x="5" y="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7" name="Freeform 393"/>
            <p:cNvSpPr>
              <a:spLocks/>
            </p:cNvSpPr>
            <p:nvPr/>
          </p:nvSpPr>
          <p:spPr bwMode="auto">
            <a:xfrm>
              <a:off x="4424363" y="6302375"/>
              <a:ext cx="15875" cy="257175"/>
            </a:xfrm>
            <a:custGeom>
              <a:avLst/>
              <a:gdLst/>
              <a:ahLst/>
              <a:cxnLst>
                <a:cxn ang="0">
                  <a:pos x="0" y="162"/>
                </a:cxn>
                <a:cxn ang="0">
                  <a:pos x="7" y="0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4" y="162"/>
                </a:cxn>
                <a:cxn ang="0">
                  <a:pos x="0" y="162"/>
                </a:cxn>
              </a:cxnLst>
              <a:rect l="0" t="0" r="r" b="b"/>
              <a:pathLst>
                <a:path w="10" h="162">
                  <a:moveTo>
                    <a:pt x="0" y="162"/>
                  </a:moveTo>
                  <a:lnTo>
                    <a:pt x="7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4" y="162"/>
                  </a:lnTo>
                  <a:lnTo>
                    <a:pt x="0" y="16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8" name="Freeform 394"/>
            <p:cNvSpPr>
              <a:spLocks/>
            </p:cNvSpPr>
            <p:nvPr/>
          </p:nvSpPr>
          <p:spPr bwMode="auto">
            <a:xfrm>
              <a:off x="4300538" y="6297612"/>
              <a:ext cx="17463" cy="330200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5" y="198"/>
                </a:cxn>
                <a:cxn ang="0">
                  <a:pos x="5" y="198"/>
                </a:cxn>
                <a:cxn ang="0">
                  <a:pos x="0" y="208"/>
                </a:cxn>
                <a:cxn ang="0">
                  <a:pos x="0" y="208"/>
                </a:cxn>
                <a:cxn ang="0">
                  <a:pos x="6" y="0"/>
                </a:cxn>
                <a:cxn ang="0">
                  <a:pos x="11" y="0"/>
                </a:cxn>
              </a:cxnLst>
              <a:rect l="0" t="0" r="r" b="b"/>
              <a:pathLst>
                <a:path w="11" h="208">
                  <a:moveTo>
                    <a:pt x="11" y="0"/>
                  </a:moveTo>
                  <a:lnTo>
                    <a:pt x="5" y="198"/>
                  </a:lnTo>
                  <a:lnTo>
                    <a:pt x="5" y="198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6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9" name="Freeform 395"/>
            <p:cNvSpPr>
              <a:spLocks/>
            </p:cNvSpPr>
            <p:nvPr/>
          </p:nvSpPr>
          <p:spPr bwMode="auto">
            <a:xfrm>
              <a:off x="4316413" y="6299200"/>
              <a:ext cx="17463" cy="300037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4" y="183"/>
                </a:cxn>
                <a:cxn ang="0">
                  <a:pos x="0" y="189"/>
                </a:cxn>
                <a:cxn ang="0">
                  <a:pos x="0" y="189"/>
                </a:cxn>
                <a:cxn ang="0">
                  <a:pos x="7" y="0"/>
                </a:cxn>
                <a:cxn ang="0">
                  <a:pos x="11" y="0"/>
                </a:cxn>
              </a:cxnLst>
              <a:rect l="0" t="0" r="r" b="b"/>
              <a:pathLst>
                <a:path w="11" h="189">
                  <a:moveTo>
                    <a:pt x="11" y="0"/>
                  </a:moveTo>
                  <a:lnTo>
                    <a:pt x="4" y="183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7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0" name="Freeform 396"/>
            <p:cNvSpPr>
              <a:spLocks/>
            </p:cNvSpPr>
            <p:nvPr/>
          </p:nvSpPr>
          <p:spPr bwMode="auto">
            <a:xfrm>
              <a:off x="4343401" y="6302375"/>
              <a:ext cx="9525" cy="166687"/>
            </a:xfrm>
            <a:custGeom>
              <a:avLst/>
              <a:gdLst/>
              <a:ahLst/>
              <a:cxnLst>
                <a:cxn ang="0">
                  <a:pos x="0" y="105"/>
                </a:cxn>
                <a:cxn ang="0">
                  <a:pos x="0" y="105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6" y="1"/>
                </a:cxn>
                <a:cxn ang="0">
                  <a:pos x="3" y="97"/>
                </a:cxn>
                <a:cxn ang="0">
                  <a:pos x="0" y="105"/>
                </a:cxn>
              </a:cxnLst>
              <a:rect l="0" t="0" r="r" b="b"/>
              <a:pathLst>
                <a:path w="6" h="105">
                  <a:moveTo>
                    <a:pt x="0" y="105"/>
                  </a:moveTo>
                  <a:lnTo>
                    <a:pt x="0" y="105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6" y="1"/>
                  </a:lnTo>
                  <a:lnTo>
                    <a:pt x="3" y="97"/>
                  </a:lnTo>
                  <a:lnTo>
                    <a:pt x="0" y="10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1" name="Freeform 397"/>
            <p:cNvSpPr>
              <a:spLocks/>
            </p:cNvSpPr>
            <p:nvPr/>
          </p:nvSpPr>
          <p:spPr bwMode="auto">
            <a:xfrm>
              <a:off x="4356101" y="6302375"/>
              <a:ext cx="9525" cy="119062"/>
            </a:xfrm>
            <a:custGeom>
              <a:avLst/>
              <a:gdLst/>
              <a:ahLst/>
              <a:cxnLst>
                <a:cxn ang="0">
                  <a:pos x="0" y="75"/>
                </a:cxn>
                <a:cxn ang="0">
                  <a:pos x="0" y="75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6" y="0"/>
                </a:cxn>
                <a:cxn ang="0">
                  <a:pos x="3" y="72"/>
                </a:cxn>
                <a:cxn ang="0">
                  <a:pos x="0" y="75"/>
                </a:cxn>
              </a:cxnLst>
              <a:rect l="0" t="0" r="r" b="b"/>
              <a:pathLst>
                <a:path w="6" h="75">
                  <a:moveTo>
                    <a:pt x="0" y="75"/>
                  </a:moveTo>
                  <a:lnTo>
                    <a:pt x="0" y="75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3" y="72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2" name="Freeform 398"/>
            <p:cNvSpPr>
              <a:spLocks/>
            </p:cNvSpPr>
            <p:nvPr/>
          </p:nvSpPr>
          <p:spPr bwMode="auto">
            <a:xfrm>
              <a:off x="4454526" y="6297612"/>
              <a:ext cx="17463" cy="274637"/>
            </a:xfrm>
            <a:custGeom>
              <a:avLst/>
              <a:gdLst/>
              <a:ahLst/>
              <a:cxnLst>
                <a:cxn ang="0">
                  <a:pos x="0" y="170"/>
                </a:cxn>
                <a:cxn ang="0">
                  <a:pos x="0" y="170"/>
                </a:cxn>
                <a:cxn ang="0">
                  <a:pos x="8" y="0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5" y="173"/>
                </a:cxn>
                <a:cxn ang="0">
                  <a:pos x="0" y="170"/>
                </a:cxn>
              </a:cxnLst>
              <a:rect l="0" t="0" r="r" b="b"/>
              <a:pathLst>
                <a:path w="11" h="173">
                  <a:moveTo>
                    <a:pt x="0" y="170"/>
                  </a:moveTo>
                  <a:lnTo>
                    <a:pt x="0" y="17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5" y="173"/>
                  </a:lnTo>
                  <a:lnTo>
                    <a:pt x="0" y="17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3" name="Freeform 399"/>
            <p:cNvSpPr>
              <a:spLocks/>
            </p:cNvSpPr>
            <p:nvPr/>
          </p:nvSpPr>
          <p:spPr bwMode="auto">
            <a:xfrm>
              <a:off x="4445001" y="6389687"/>
              <a:ext cx="17463" cy="11112"/>
            </a:xfrm>
            <a:custGeom>
              <a:avLst/>
              <a:gdLst/>
              <a:ahLst/>
              <a:cxnLst>
                <a:cxn ang="0">
                  <a:pos x="9" y="4"/>
                </a:cxn>
                <a:cxn ang="0">
                  <a:pos x="9" y="4"/>
                </a:cxn>
                <a:cxn ang="0">
                  <a:pos x="0" y="7"/>
                </a:cxn>
                <a:cxn ang="0">
                  <a:pos x="0" y="7"/>
                </a:cxn>
                <a:cxn ang="0">
                  <a:pos x="1" y="4"/>
                </a:cxn>
                <a:cxn ang="0">
                  <a:pos x="5" y="3"/>
                </a:cxn>
                <a:cxn ang="0">
                  <a:pos x="9" y="0"/>
                </a:cxn>
                <a:cxn ang="0">
                  <a:pos x="9" y="0"/>
                </a:cxn>
                <a:cxn ang="0">
                  <a:pos x="11" y="1"/>
                </a:cxn>
                <a:cxn ang="0">
                  <a:pos x="9" y="4"/>
                </a:cxn>
                <a:cxn ang="0">
                  <a:pos x="9" y="4"/>
                </a:cxn>
              </a:cxnLst>
              <a:rect l="0" t="0" r="r" b="b"/>
              <a:pathLst>
                <a:path w="11" h="7">
                  <a:moveTo>
                    <a:pt x="9" y="4"/>
                  </a:moveTo>
                  <a:lnTo>
                    <a:pt x="9" y="4"/>
                  </a:lnTo>
                  <a:lnTo>
                    <a:pt x="0" y="7"/>
                  </a:lnTo>
                  <a:lnTo>
                    <a:pt x="0" y="7"/>
                  </a:lnTo>
                  <a:lnTo>
                    <a:pt x="1" y="4"/>
                  </a:lnTo>
                  <a:lnTo>
                    <a:pt x="5" y="3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1"/>
                  </a:lnTo>
                  <a:lnTo>
                    <a:pt x="9" y="4"/>
                  </a:lnTo>
                  <a:lnTo>
                    <a:pt x="9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4" name="Freeform 400"/>
            <p:cNvSpPr>
              <a:spLocks/>
            </p:cNvSpPr>
            <p:nvPr/>
          </p:nvSpPr>
          <p:spPr bwMode="auto">
            <a:xfrm>
              <a:off x="4327526" y="6405562"/>
              <a:ext cx="87313" cy="96837"/>
            </a:xfrm>
            <a:custGeom>
              <a:avLst/>
              <a:gdLst/>
              <a:ahLst/>
              <a:cxnLst>
                <a:cxn ang="0">
                  <a:pos x="55" y="0"/>
                </a:cxn>
                <a:cxn ang="0">
                  <a:pos x="55" y="0"/>
                </a:cxn>
                <a:cxn ang="0">
                  <a:pos x="47" y="4"/>
                </a:cxn>
                <a:cxn ang="0">
                  <a:pos x="35" y="7"/>
                </a:cxn>
                <a:cxn ang="0">
                  <a:pos x="35" y="7"/>
                </a:cxn>
                <a:cxn ang="0">
                  <a:pos x="30" y="10"/>
                </a:cxn>
                <a:cxn ang="0">
                  <a:pos x="27" y="13"/>
                </a:cxn>
                <a:cxn ang="0">
                  <a:pos x="24" y="18"/>
                </a:cxn>
                <a:cxn ang="0">
                  <a:pos x="22" y="24"/>
                </a:cxn>
                <a:cxn ang="0">
                  <a:pos x="22" y="24"/>
                </a:cxn>
                <a:cxn ang="0">
                  <a:pos x="19" y="35"/>
                </a:cxn>
                <a:cxn ang="0">
                  <a:pos x="13" y="47"/>
                </a:cxn>
                <a:cxn ang="0">
                  <a:pos x="7" y="58"/>
                </a:cxn>
                <a:cxn ang="0">
                  <a:pos x="4" y="60"/>
                </a:cxn>
                <a:cxn ang="0">
                  <a:pos x="0" y="61"/>
                </a:cxn>
                <a:cxn ang="0">
                  <a:pos x="0" y="61"/>
                </a:cxn>
                <a:cxn ang="0">
                  <a:pos x="7" y="52"/>
                </a:cxn>
                <a:cxn ang="0">
                  <a:pos x="13" y="40"/>
                </a:cxn>
                <a:cxn ang="0">
                  <a:pos x="18" y="25"/>
                </a:cxn>
                <a:cxn ang="0">
                  <a:pos x="19" y="16"/>
                </a:cxn>
                <a:cxn ang="0">
                  <a:pos x="19" y="16"/>
                </a:cxn>
                <a:cxn ang="0">
                  <a:pos x="29" y="7"/>
                </a:cxn>
                <a:cxn ang="0">
                  <a:pos x="38" y="2"/>
                </a:cxn>
                <a:cxn ang="0">
                  <a:pos x="38" y="2"/>
                </a:cxn>
                <a:cxn ang="0">
                  <a:pos x="47" y="0"/>
                </a:cxn>
                <a:cxn ang="0">
                  <a:pos x="52" y="0"/>
                </a:cxn>
                <a:cxn ang="0">
                  <a:pos x="55" y="0"/>
                </a:cxn>
                <a:cxn ang="0">
                  <a:pos x="55" y="0"/>
                </a:cxn>
              </a:cxnLst>
              <a:rect l="0" t="0" r="r" b="b"/>
              <a:pathLst>
                <a:path w="55" h="61">
                  <a:moveTo>
                    <a:pt x="55" y="0"/>
                  </a:moveTo>
                  <a:lnTo>
                    <a:pt x="55" y="0"/>
                  </a:lnTo>
                  <a:lnTo>
                    <a:pt x="47" y="4"/>
                  </a:lnTo>
                  <a:lnTo>
                    <a:pt x="35" y="7"/>
                  </a:lnTo>
                  <a:lnTo>
                    <a:pt x="35" y="7"/>
                  </a:lnTo>
                  <a:lnTo>
                    <a:pt x="30" y="10"/>
                  </a:lnTo>
                  <a:lnTo>
                    <a:pt x="27" y="13"/>
                  </a:lnTo>
                  <a:lnTo>
                    <a:pt x="24" y="18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19" y="35"/>
                  </a:lnTo>
                  <a:lnTo>
                    <a:pt x="13" y="47"/>
                  </a:lnTo>
                  <a:lnTo>
                    <a:pt x="7" y="58"/>
                  </a:lnTo>
                  <a:lnTo>
                    <a:pt x="4" y="60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7" y="52"/>
                  </a:lnTo>
                  <a:lnTo>
                    <a:pt x="13" y="40"/>
                  </a:lnTo>
                  <a:lnTo>
                    <a:pt x="18" y="25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9" y="7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5" name="Freeform 401"/>
            <p:cNvSpPr>
              <a:spLocks/>
            </p:cNvSpPr>
            <p:nvPr/>
          </p:nvSpPr>
          <p:spPr bwMode="auto">
            <a:xfrm>
              <a:off x="4379913" y="6421437"/>
              <a:ext cx="30163" cy="34925"/>
            </a:xfrm>
            <a:custGeom>
              <a:avLst/>
              <a:gdLst/>
              <a:ahLst/>
              <a:cxnLst>
                <a:cxn ang="0">
                  <a:pos x="19" y="22"/>
                </a:cxn>
                <a:cxn ang="0">
                  <a:pos x="19" y="22"/>
                </a:cxn>
                <a:cxn ang="0">
                  <a:pos x="14" y="9"/>
                </a:cxn>
                <a:cxn ang="0">
                  <a:pos x="13" y="6"/>
                </a:cxn>
                <a:cxn ang="0">
                  <a:pos x="10" y="3"/>
                </a:cxn>
                <a:cxn ang="0">
                  <a:pos x="10" y="3"/>
                </a:cxn>
                <a:cxn ang="0">
                  <a:pos x="6" y="1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2" y="1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10" y="0"/>
                </a:cxn>
                <a:cxn ang="0">
                  <a:pos x="13" y="1"/>
                </a:cxn>
                <a:cxn ang="0">
                  <a:pos x="17" y="6"/>
                </a:cxn>
                <a:cxn ang="0">
                  <a:pos x="19" y="14"/>
                </a:cxn>
                <a:cxn ang="0">
                  <a:pos x="19" y="17"/>
                </a:cxn>
                <a:cxn ang="0">
                  <a:pos x="19" y="22"/>
                </a:cxn>
                <a:cxn ang="0">
                  <a:pos x="19" y="22"/>
                </a:cxn>
              </a:cxnLst>
              <a:rect l="0" t="0" r="r" b="b"/>
              <a:pathLst>
                <a:path w="19" h="22">
                  <a:moveTo>
                    <a:pt x="19" y="22"/>
                  </a:moveTo>
                  <a:lnTo>
                    <a:pt x="19" y="22"/>
                  </a:lnTo>
                  <a:lnTo>
                    <a:pt x="14" y="9"/>
                  </a:lnTo>
                  <a:lnTo>
                    <a:pt x="13" y="6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6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1"/>
                  </a:lnTo>
                  <a:lnTo>
                    <a:pt x="3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3" y="1"/>
                  </a:lnTo>
                  <a:lnTo>
                    <a:pt x="17" y="6"/>
                  </a:lnTo>
                  <a:lnTo>
                    <a:pt x="19" y="14"/>
                  </a:lnTo>
                  <a:lnTo>
                    <a:pt x="19" y="17"/>
                  </a:lnTo>
                  <a:lnTo>
                    <a:pt x="19" y="22"/>
                  </a:lnTo>
                  <a:lnTo>
                    <a:pt x="19" y="2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6" name="Freeform 402"/>
            <p:cNvSpPr>
              <a:spLocks/>
            </p:cNvSpPr>
            <p:nvPr/>
          </p:nvSpPr>
          <p:spPr bwMode="auto">
            <a:xfrm>
              <a:off x="4219576" y="6483350"/>
              <a:ext cx="79375" cy="14287"/>
            </a:xfrm>
            <a:custGeom>
              <a:avLst/>
              <a:gdLst/>
              <a:ahLst/>
              <a:cxnLst>
                <a:cxn ang="0">
                  <a:pos x="50" y="8"/>
                </a:cxn>
                <a:cxn ang="0">
                  <a:pos x="50" y="8"/>
                </a:cxn>
                <a:cxn ang="0">
                  <a:pos x="50" y="9"/>
                </a:cxn>
                <a:cxn ang="0">
                  <a:pos x="48" y="9"/>
                </a:cxn>
                <a:cxn ang="0">
                  <a:pos x="48" y="9"/>
                </a:cxn>
                <a:cxn ang="0">
                  <a:pos x="29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1" y="1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25" y="3"/>
                </a:cxn>
                <a:cxn ang="0">
                  <a:pos x="40" y="5"/>
                </a:cxn>
                <a:cxn ang="0">
                  <a:pos x="50" y="8"/>
                </a:cxn>
                <a:cxn ang="0">
                  <a:pos x="50" y="8"/>
                </a:cxn>
              </a:cxnLst>
              <a:rect l="0" t="0" r="r" b="b"/>
              <a:pathLst>
                <a:path w="50" h="9">
                  <a:moveTo>
                    <a:pt x="50" y="8"/>
                  </a:moveTo>
                  <a:lnTo>
                    <a:pt x="50" y="8"/>
                  </a:lnTo>
                  <a:lnTo>
                    <a:pt x="50" y="9"/>
                  </a:lnTo>
                  <a:lnTo>
                    <a:pt x="48" y="9"/>
                  </a:lnTo>
                  <a:lnTo>
                    <a:pt x="48" y="9"/>
                  </a:lnTo>
                  <a:lnTo>
                    <a:pt x="29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25" y="3"/>
                  </a:lnTo>
                  <a:lnTo>
                    <a:pt x="40" y="5"/>
                  </a:lnTo>
                  <a:lnTo>
                    <a:pt x="50" y="8"/>
                  </a:lnTo>
                  <a:lnTo>
                    <a:pt x="5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7" name="Freeform 403"/>
            <p:cNvSpPr>
              <a:spLocks/>
            </p:cNvSpPr>
            <p:nvPr/>
          </p:nvSpPr>
          <p:spPr bwMode="auto">
            <a:xfrm>
              <a:off x="4184651" y="6491287"/>
              <a:ext cx="22225" cy="19050"/>
            </a:xfrm>
            <a:custGeom>
              <a:avLst/>
              <a:gdLst/>
              <a:ahLst/>
              <a:cxnLst>
                <a:cxn ang="0">
                  <a:pos x="14" y="1"/>
                </a:cxn>
                <a:cxn ang="0">
                  <a:pos x="14" y="1"/>
                </a:cxn>
                <a:cxn ang="0">
                  <a:pos x="8" y="6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1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12" y="0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4" y="1"/>
                </a:cxn>
                <a:cxn ang="0">
                  <a:pos x="14" y="1"/>
                </a:cxn>
              </a:cxnLst>
              <a:rect l="0" t="0" r="r" b="b"/>
              <a:pathLst>
                <a:path w="14" h="12">
                  <a:moveTo>
                    <a:pt x="14" y="1"/>
                  </a:moveTo>
                  <a:lnTo>
                    <a:pt x="14" y="1"/>
                  </a:lnTo>
                  <a:lnTo>
                    <a:pt x="8" y="6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8" name="Freeform 404"/>
            <p:cNvSpPr>
              <a:spLocks/>
            </p:cNvSpPr>
            <p:nvPr/>
          </p:nvSpPr>
          <p:spPr bwMode="auto">
            <a:xfrm>
              <a:off x="4049713" y="6492875"/>
              <a:ext cx="101600" cy="79375"/>
            </a:xfrm>
            <a:custGeom>
              <a:avLst/>
              <a:gdLst/>
              <a:ahLst/>
              <a:cxnLst>
                <a:cxn ang="0">
                  <a:pos x="0" y="46"/>
                </a:cxn>
                <a:cxn ang="0">
                  <a:pos x="0" y="46"/>
                </a:cxn>
                <a:cxn ang="0">
                  <a:pos x="2" y="47"/>
                </a:cxn>
                <a:cxn ang="0">
                  <a:pos x="8" y="47"/>
                </a:cxn>
                <a:cxn ang="0">
                  <a:pos x="13" y="46"/>
                </a:cxn>
                <a:cxn ang="0">
                  <a:pos x="16" y="46"/>
                </a:cxn>
                <a:cxn ang="0">
                  <a:pos x="17" y="42"/>
                </a:cxn>
                <a:cxn ang="0">
                  <a:pos x="32" y="14"/>
                </a:cxn>
                <a:cxn ang="0">
                  <a:pos x="32" y="14"/>
                </a:cxn>
                <a:cxn ang="0">
                  <a:pos x="35" y="13"/>
                </a:cxn>
                <a:cxn ang="0">
                  <a:pos x="38" y="11"/>
                </a:cxn>
                <a:cxn ang="0">
                  <a:pos x="47" y="6"/>
                </a:cxn>
                <a:cxn ang="0">
                  <a:pos x="61" y="0"/>
                </a:cxn>
                <a:cxn ang="0">
                  <a:pos x="61" y="0"/>
                </a:cxn>
                <a:cxn ang="0">
                  <a:pos x="64" y="0"/>
                </a:cxn>
                <a:cxn ang="0">
                  <a:pos x="64" y="2"/>
                </a:cxn>
                <a:cxn ang="0">
                  <a:pos x="64" y="2"/>
                </a:cxn>
                <a:cxn ang="0">
                  <a:pos x="53" y="6"/>
                </a:cxn>
                <a:cxn ang="0">
                  <a:pos x="44" y="11"/>
                </a:cxn>
                <a:cxn ang="0">
                  <a:pos x="44" y="11"/>
                </a:cxn>
                <a:cxn ang="0">
                  <a:pos x="53" y="13"/>
                </a:cxn>
                <a:cxn ang="0">
                  <a:pos x="64" y="14"/>
                </a:cxn>
                <a:cxn ang="0">
                  <a:pos x="64" y="17"/>
                </a:cxn>
                <a:cxn ang="0">
                  <a:pos x="64" y="17"/>
                </a:cxn>
                <a:cxn ang="0">
                  <a:pos x="50" y="16"/>
                </a:cxn>
                <a:cxn ang="0">
                  <a:pos x="36" y="16"/>
                </a:cxn>
                <a:cxn ang="0">
                  <a:pos x="36" y="16"/>
                </a:cxn>
                <a:cxn ang="0">
                  <a:pos x="28" y="30"/>
                </a:cxn>
                <a:cxn ang="0">
                  <a:pos x="17" y="49"/>
                </a:cxn>
                <a:cxn ang="0">
                  <a:pos x="17" y="49"/>
                </a:cxn>
                <a:cxn ang="0">
                  <a:pos x="11" y="50"/>
                </a:cxn>
                <a:cxn ang="0">
                  <a:pos x="3" y="49"/>
                </a:cxn>
                <a:cxn ang="0">
                  <a:pos x="0" y="46"/>
                </a:cxn>
              </a:cxnLst>
              <a:rect l="0" t="0" r="r" b="b"/>
              <a:pathLst>
                <a:path w="64" h="50">
                  <a:moveTo>
                    <a:pt x="0" y="46"/>
                  </a:moveTo>
                  <a:lnTo>
                    <a:pt x="0" y="46"/>
                  </a:lnTo>
                  <a:lnTo>
                    <a:pt x="2" y="47"/>
                  </a:lnTo>
                  <a:lnTo>
                    <a:pt x="8" y="47"/>
                  </a:lnTo>
                  <a:lnTo>
                    <a:pt x="13" y="46"/>
                  </a:lnTo>
                  <a:lnTo>
                    <a:pt x="16" y="46"/>
                  </a:lnTo>
                  <a:lnTo>
                    <a:pt x="17" y="42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5" y="13"/>
                  </a:lnTo>
                  <a:lnTo>
                    <a:pt x="38" y="11"/>
                  </a:lnTo>
                  <a:lnTo>
                    <a:pt x="47" y="6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53" y="6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53" y="13"/>
                  </a:lnTo>
                  <a:lnTo>
                    <a:pt x="64" y="14"/>
                  </a:lnTo>
                  <a:lnTo>
                    <a:pt x="64" y="17"/>
                  </a:lnTo>
                  <a:lnTo>
                    <a:pt x="64" y="17"/>
                  </a:lnTo>
                  <a:lnTo>
                    <a:pt x="50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28" y="30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1" y="50"/>
                  </a:lnTo>
                  <a:lnTo>
                    <a:pt x="3" y="49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9" name="Freeform 405"/>
            <p:cNvSpPr>
              <a:spLocks/>
            </p:cNvSpPr>
            <p:nvPr/>
          </p:nvSpPr>
          <p:spPr bwMode="auto">
            <a:xfrm>
              <a:off x="4270376" y="6505575"/>
              <a:ext cx="28575" cy="17462"/>
            </a:xfrm>
            <a:custGeom>
              <a:avLst/>
              <a:gdLst/>
              <a:ahLst/>
              <a:cxnLst>
                <a:cxn ang="0">
                  <a:pos x="4" y="11"/>
                </a:cxn>
                <a:cxn ang="0">
                  <a:pos x="4" y="11"/>
                </a:cxn>
                <a:cxn ang="0">
                  <a:pos x="2" y="11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4" y="6"/>
                </a:cxn>
                <a:cxn ang="0">
                  <a:pos x="8" y="3"/>
                </a:cxn>
                <a:cxn ang="0">
                  <a:pos x="13" y="2"/>
                </a:cxn>
                <a:cxn ang="0">
                  <a:pos x="18" y="0"/>
                </a:cxn>
                <a:cxn ang="0">
                  <a:pos x="18" y="0"/>
                </a:cxn>
                <a:cxn ang="0">
                  <a:pos x="11" y="5"/>
                </a:cxn>
                <a:cxn ang="0">
                  <a:pos x="8" y="8"/>
                </a:cxn>
                <a:cxn ang="0">
                  <a:pos x="4" y="11"/>
                </a:cxn>
                <a:cxn ang="0">
                  <a:pos x="4" y="11"/>
                </a:cxn>
              </a:cxnLst>
              <a:rect l="0" t="0" r="r" b="b"/>
              <a:pathLst>
                <a:path w="18" h="11">
                  <a:moveTo>
                    <a:pt x="4" y="11"/>
                  </a:moveTo>
                  <a:lnTo>
                    <a:pt x="4" y="11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4" y="6"/>
                  </a:lnTo>
                  <a:lnTo>
                    <a:pt x="8" y="3"/>
                  </a:lnTo>
                  <a:lnTo>
                    <a:pt x="13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1" y="5"/>
                  </a:lnTo>
                  <a:lnTo>
                    <a:pt x="8" y="8"/>
                  </a:lnTo>
                  <a:lnTo>
                    <a:pt x="4" y="11"/>
                  </a:lnTo>
                  <a:lnTo>
                    <a:pt x="4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0" name="Freeform 406"/>
            <p:cNvSpPr>
              <a:spLocks/>
            </p:cNvSpPr>
            <p:nvPr/>
          </p:nvSpPr>
          <p:spPr bwMode="auto">
            <a:xfrm>
              <a:off x="4435476" y="6515100"/>
              <a:ext cx="14288" cy="17462"/>
            </a:xfrm>
            <a:custGeom>
              <a:avLst/>
              <a:gdLst/>
              <a:ahLst/>
              <a:cxnLst>
                <a:cxn ang="0">
                  <a:pos x="9" y="2"/>
                </a:cxn>
                <a:cxn ang="0">
                  <a:pos x="9" y="2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10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9" y="0"/>
                </a:cxn>
                <a:cxn ang="0">
                  <a:pos x="9" y="2"/>
                </a:cxn>
              </a:cxnLst>
              <a:rect l="0" t="0" r="r" b="b"/>
              <a:pathLst>
                <a:path w="9" h="11">
                  <a:moveTo>
                    <a:pt x="9" y="2"/>
                  </a:moveTo>
                  <a:lnTo>
                    <a:pt x="9" y="2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9" y="0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1" name="Freeform 407"/>
            <p:cNvSpPr>
              <a:spLocks/>
            </p:cNvSpPr>
            <p:nvPr/>
          </p:nvSpPr>
          <p:spPr bwMode="auto">
            <a:xfrm>
              <a:off x="4427538" y="6605587"/>
              <a:ext cx="30163" cy="26987"/>
            </a:xfrm>
            <a:custGeom>
              <a:avLst/>
              <a:gdLst/>
              <a:ahLst/>
              <a:cxnLst>
                <a:cxn ang="0">
                  <a:pos x="19" y="0"/>
                </a:cxn>
                <a:cxn ang="0">
                  <a:pos x="19" y="0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0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14" y="0"/>
                </a:cxn>
                <a:cxn ang="0">
                  <a:pos x="19" y="0"/>
                </a:cxn>
              </a:cxnLst>
              <a:rect l="0" t="0" r="r" b="b"/>
              <a:pathLst>
                <a:path w="19" h="17">
                  <a:moveTo>
                    <a:pt x="19" y="0"/>
                  </a:moveTo>
                  <a:lnTo>
                    <a:pt x="19" y="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4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2" name="Freeform 408"/>
            <p:cNvSpPr>
              <a:spLocks/>
            </p:cNvSpPr>
            <p:nvPr/>
          </p:nvSpPr>
          <p:spPr bwMode="auto">
            <a:xfrm>
              <a:off x="4435476" y="6502400"/>
              <a:ext cx="17463" cy="17462"/>
            </a:xfrm>
            <a:custGeom>
              <a:avLst/>
              <a:gdLst/>
              <a:ahLst/>
              <a:cxnLst>
                <a:cxn ang="0">
                  <a:pos x="11" y="2"/>
                </a:cxn>
                <a:cxn ang="0">
                  <a:pos x="11" y="2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11" y="0"/>
                </a:cxn>
                <a:cxn ang="0">
                  <a:pos x="11" y="2"/>
                </a:cxn>
              </a:cxnLst>
              <a:rect l="0" t="0" r="r" b="b"/>
              <a:pathLst>
                <a:path w="11" h="11">
                  <a:moveTo>
                    <a:pt x="11" y="2"/>
                  </a:moveTo>
                  <a:lnTo>
                    <a:pt x="11" y="2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8"/>
                  </a:lnTo>
                  <a:lnTo>
                    <a:pt x="11" y="0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3" name="Freeform 409"/>
            <p:cNvSpPr>
              <a:spLocks/>
            </p:cNvSpPr>
            <p:nvPr/>
          </p:nvSpPr>
          <p:spPr bwMode="auto">
            <a:xfrm>
              <a:off x="4186238" y="6527800"/>
              <a:ext cx="109538" cy="20637"/>
            </a:xfrm>
            <a:custGeom>
              <a:avLst/>
              <a:gdLst/>
              <a:ahLst/>
              <a:cxnLst>
                <a:cxn ang="0">
                  <a:pos x="69" y="11"/>
                </a:cxn>
                <a:cxn ang="0">
                  <a:pos x="69" y="11"/>
                </a:cxn>
                <a:cxn ang="0">
                  <a:pos x="64" y="13"/>
                </a:cxn>
                <a:cxn ang="0">
                  <a:pos x="57" y="13"/>
                </a:cxn>
                <a:cxn ang="0">
                  <a:pos x="33" y="9"/>
                </a:cxn>
                <a:cxn ang="0">
                  <a:pos x="11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5" y="5"/>
                </a:cxn>
                <a:cxn ang="0">
                  <a:pos x="69" y="11"/>
                </a:cxn>
                <a:cxn ang="0">
                  <a:pos x="69" y="11"/>
                </a:cxn>
              </a:cxnLst>
              <a:rect l="0" t="0" r="r" b="b"/>
              <a:pathLst>
                <a:path w="69" h="13">
                  <a:moveTo>
                    <a:pt x="69" y="11"/>
                  </a:moveTo>
                  <a:lnTo>
                    <a:pt x="69" y="11"/>
                  </a:lnTo>
                  <a:lnTo>
                    <a:pt x="64" y="13"/>
                  </a:lnTo>
                  <a:lnTo>
                    <a:pt x="57" y="13"/>
                  </a:lnTo>
                  <a:lnTo>
                    <a:pt x="33" y="9"/>
                  </a:lnTo>
                  <a:lnTo>
                    <a:pt x="11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5" y="5"/>
                  </a:lnTo>
                  <a:lnTo>
                    <a:pt x="69" y="11"/>
                  </a:lnTo>
                  <a:lnTo>
                    <a:pt x="69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4" name="Freeform 410"/>
            <p:cNvSpPr>
              <a:spLocks/>
            </p:cNvSpPr>
            <p:nvPr/>
          </p:nvSpPr>
          <p:spPr bwMode="auto">
            <a:xfrm>
              <a:off x="4184651" y="6513512"/>
              <a:ext cx="111125" cy="19050"/>
            </a:xfrm>
            <a:custGeom>
              <a:avLst/>
              <a:gdLst/>
              <a:ahLst/>
              <a:cxnLst>
                <a:cxn ang="0">
                  <a:pos x="70" y="11"/>
                </a:cxn>
                <a:cxn ang="0">
                  <a:pos x="70" y="11"/>
                </a:cxn>
                <a:cxn ang="0">
                  <a:pos x="65" y="12"/>
                </a:cxn>
                <a:cxn ang="0">
                  <a:pos x="58" y="12"/>
                </a:cxn>
                <a:cxn ang="0">
                  <a:pos x="34" y="9"/>
                </a:cxn>
                <a:cxn ang="0">
                  <a:pos x="12" y="6"/>
                </a:cxn>
                <a:cxn ang="0">
                  <a:pos x="1" y="3"/>
                </a:cxn>
                <a:cxn ang="0">
                  <a:pos x="1" y="3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70" y="11"/>
                </a:cxn>
                <a:cxn ang="0">
                  <a:pos x="70" y="11"/>
                </a:cxn>
              </a:cxnLst>
              <a:rect l="0" t="0" r="r" b="b"/>
              <a:pathLst>
                <a:path w="70" h="12">
                  <a:moveTo>
                    <a:pt x="70" y="11"/>
                  </a:moveTo>
                  <a:lnTo>
                    <a:pt x="70" y="11"/>
                  </a:lnTo>
                  <a:lnTo>
                    <a:pt x="65" y="12"/>
                  </a:lnTo>
                  <a:lnTo>
                    <a:pt x="58" y="12"/>
                  </a:lnTo>
                  <a:lnTo>
                    <a:pt x="34" y="9"/>
                  </a:lnTo>
                  <a:lnTo>
                    <a:pt x="12" y="6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lnTo>
                    <a:pt x="70" y="11"/>
                  </a:lnTo>
                  <a:lnTo>
                    <a:pt x="70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5" name="Freeform 411"/>
            <p:cNvSpPr>
              <a:spLocks/>
            </p:cNvSpPr>
            <p:nvPr/>
          </p:nvSpPr>
          <p:spPr bwMode="auto">
            <a:xfrm>
              <a:off x="4327526" y="6530975"/>
              <a:ext cx="77788" cy="6350"/>
            </a:xfrm>
            <a:custGeom>
              <a:avLst/>
              <a:gdLst/>
              <a:ahLst/>
              <a:cxnLst>
                <a:cxn ang="0">
                  <a:pos x="49" y="1"/>
                </a:cxn>
                <a:cxn ang="0">
                  <a:pos x="49" y="1"/>
                </a:cxn>
                <a:cxn ang="0">
                  <a:pos x="46" y="4"/>
                </a:cxn>
                <a:cxn ang="0">
                  <a:pos x="46" y="4"/>
                </a:cxn>
                <a:cxn ang="0">
                  <a:pos x="22" y="4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9" y="1"/>
                </a:cxn>
                <a:cxn ang="0">
                  <a:pos x="49" y="1"/>
                </a:cxn>
              </a:cxnLst>
              <a:rect l="0" t="0" r="r" b="b"/>
              <a:pathLst>
                <a:path w="49" h="4">
                  <a:moveTo>
                    <a:pt x="49" y="1"/>
                  </a:moveTo>
                  <a:lnTo>
                    <a:pt x="49" y="1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22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49" y="1"/>
                  </a:lnTo>
                  <a:lnTo>
                    <a:pt x="49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6" name="Freeform 412"/>
            <p:cNvSpPr>
              <a:spLocks/>
            </p:cNvSpPr>
            <p:nvPr/>
          </p:nvSpPr>
          <p:spPr bwMode="auto">
            <a:xfrm>
              <a:off x="4325938" y="6542087"/>
              <a:ext cx="76200" cy="11112"/>
            </a:xfrm>
            <a:custGeom>
              <a:avLst/>
              <a:gdLst/>
              <a:ahLst/>
              <a:cxnLst>
                <a:cxn ang="0">
                  <a:pos x="48" y="4"/>
                </a:cxn>
                <a:cxn ang="0">
                  <a:pos x="48" y="4"/>
                </a:cxn>
                <a:cxn ang="0">
                  <a:pos x="45" y="7"/>
                </a:cxn>
                <a:cxn ang="0">
                  <a:pos x="45" y="7"/>
                </a:cxn>
                <a:cxn ang="0">
                  <a:pos x="23" y="5"/>
                </a:cxn>
                <a:cxn ang="0">
                  <a:pos x="1" y="4"/>
                </a:cxn>
                <a:cxn ang="0">
                  <a:pos x="1" y="4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8" y="4"/>
                </a:cxn>
                <a:cxn ang="0">
                  <a:pos x="48" y="4"/>
                </a:cxn>
              </a:cxnLst>
              <a:rect l="0" t="0" r="r" b="b"/>
              <a:pathLst>
                <a:path w="48" h="7">
                  <a:moveTo>
                    <a:pt x="48" y="4"/>
                  </a:moveTo>
                  <a:lnTo>
                    <a:pt x="48" y="4"/>
                  </a:lnTo>
                  <a:lnTo>
                    <a:pt x="45" y="7"/>
                  </a:lnTo>
                  <a:lnTo>
                    <a:pt x="45" y="7"/>
                  </a:lnTo>
                  <a:lnTo>
                    <a:pt x="23" y="5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8" y="4"/>
                  </a:lnTo>
                  <a:lnTo>
                    <a:pt x="48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7" name="Freeform 413"/>
            <p:cNvSpPr>
              <a:spLocks/>
            </p:cNvSpPr>
            <p:nvPr/>
          </p:nvSpPr>
          <p:spPr bwMode="auto">
            <a:xfrm>
              <a:off x="4065588" y="6535737"/>
              <a:ext cx="88900" cy="58737"/>
            </a:xfrm>
            <a:custGeom>
              <a:avLst/>
              <a:gdLst/>
              <a:ahLst/>
              <a:cxnLst>
                <a:cxn ang="0">
                  <a:pos x="56" y="3"/>
                </a:cxn>
                <a:cxn ang="0">
                  <a:pos x="56" y="3"/>
                </a:cxn>
                <a:cxn ang="0">
                  <a:pos x="56" y="4"/>
                </a:cxn>
                <a:cxn ang="0">
                  <a:pos x="56" y="4"/>
                </a:cxn>
                <a:cxn ang="0">
                  <a:pos x="51" y="4"/>
                </a:cxn>
                <a:cxn ang="0">
                  <a:pos x="45" y="4"/>
                </a:cxn>
                <a:cxn ang="0">
                  <a:pos x="37" y="4"/>
                </a:cxn>
                <a:cxn ang="0">
                  <a:pos x="34" y="6"/>
                </a:cxn>
                <a:cxn ang="0">
                  <a:pos x="32" y="8"/>
                </a:cxn>
                <a:cxn ang="0">
                  <a:pos x="32" y="8"/>
                </a:cxn>
                <a:cxn ang="0">
                  <a:pos x="29" y="11"/>
                </a:cxn>
                <a:cxn ang="0">
                  <a:pos x="25" y="19"/>
                </a:cxn>
                <a:cxn ang="0">
                  <a:pos x="18" y="33"/>
                </a:cxn>
                <a:cxn ang="0">
                  <a:pos x="18" y="33"/>
                </a:cxn>
                <a:cxn ang="0">
                  <a:pos x="25" y="29"/>
                </a:cxn>
                <a:cxn ang="0">
                  <a:pos x="37" y="25"/>
                </a:cxn>
                <a:cxn ang="0">
                  <a:pos x="56" y="15"/>
                </a:cxn>
                <a:cxn ang="0">
                  <a:pos x="56" y="15"/>
                </a:cxn>
                <a:cxn ang="0">
                  <a:pos x="50" y="20"/>
                </a:cxn>
                <a:cxn ang="0">
                  <a:pos x="37" y="28"/>
                </a:cxn>
                <a:cxn ang="0">
                  <a:pos x="23" y="34"/>
                </a:cxn>
                <a:cxn ang="0">
                  <a:pos x="12" y="37"/>
                </a:cxn>
                <a:cxn ang="0">
                  <a:pos x="12" y="37"/>
                </a:cxn>
                <a:cxn ang="0">
                  <a:pos x="4" y="37"/>
                </a:cxn>
                <a:cxn ang="0">
                  <a:pos x="1" y="36"/>
                </a:cxn>
                <a:cxn ang="0">
                  <a:pos x="0" y="36"/>
                </a:cxn>
                <a:cxn ang="0">
                  <a:pos x="0" y="36"/>
                </a:cxn>
                <a:cxn ang="0">
                  <a:pos x="1" y="34"/>
                </a:cxn>
                <a:cxn ang="0">
                  <a:pos x="4" y="34"/>
                </a:cxn>
                <a:cxn ang="0">
                  <a:pos x="12" y="33"/>
                </a:cxn>
                <a:cxn ang="0">
                  <a:pos x="12" y="33"/>
                </a:cxn>
                <a:cxn ang="0">
                  <a:pos x="22" y="17"/>
                </a:cxn>
                <a:cxn ang="0">
                  <a:pos x="29" y="6"/>
                </a:cxn>
                <a:cxn ang="0">
                  <a:pos x="32" y="1"/>
                </a:cxn>
                <a:cxn ang="0">
                  <a:pos x="36" y="0"/>
                </a:cxn>
                <a:cxn ang="0">
                  <a:pos x="36" y="0"/>
                </a:cxn>
                <a:cxn ang="0">
                  <a:pos x="47" y="1"/>
                </a:cxn>
                <a:cxn ang="0">
                  <a:pos x="56" y="3"/>
                </a:cxn>
                <a:cxn ang="0">
                  <a:pos x="56" y="3"/>
                </a:cxn>
              </a:cxnLst>
              <a:rect l="0" t="0" r="r" b="b"/>
              <a:pathLst>
                <a:path w="56" h="37">
                  <a:moveTo>
                    <a:pt x="56" y="3"/>
                  </a:moveTo>
                  <a:lnTo>
                    <a:pt x="56" y="3"/>
                  </a:lnTo>
                  <a:lnTo>
                    <a:pt x="56" y="4"/>
                  </a:lnTo>
                  <a:lnTo>
                    <a:pt x="56" y="4"/>
                  </a:lnTo>
                  <a:lnTo>
                    <a:pt x="51" y="4"/>
                  </a:lnTo>
                  <a:lnTo>
                    <a:pt x="45" y="4"/>
                  </a:lnTo>
                  <a:lnTo>
                    <a:pt x="37" y="4"/>
                  </a:lnTo>
                  <a:lnTo>
                    <a:pt x="34" y="6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29" y="11"/>
                  </a:lnTo>
                  <a:lnTo>
                    <a:pt x="25" y="19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25" y="29"/>
                  </a:lnTo>
                  <a:lnTo>
                    <a:pt x="37" y="25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0" y="20"/>
                  </a:lnTo>
                  <a:lnTo>
                    <a:pt x="37" y="28"/>
                  </a:lnTo>
                  <a:lnTo>
                    <a:pt x="23" y="34"/>
                  </a:lnTo>
                  <a:lnTo>
                    <a:pt x="12" y="37"/>
                  </a:lnTo>
                  <a:lnTo>
                    <a:pt x="12" y="37"/>
                  </a:lnTo>
                  <a:lnTo>
                    <a:pt x="4" y="37"/>
                  </a:lnTo>
                  <a:lnTo>
                    <a:pt x="1" y="3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1" y="34"/>
                  </a:lnTo>
                  <a:lnTo>
                    <a:pt x="4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22" y="17"/>
                  </a:lnTo>
                  <a:lnTo>
                    <a:pt x="29" y="6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47" y="1"/>
                  </a:lnTo>
                  <a:lnTo>
                    <a:pt x="56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9" name="Freeform 415"/>
            <p:cNvSpPr>
              <a:spLocks/>
            </p:cNvSpPr>
            <p:nvPr/>
          </p:nvSpPr>
          <p:spPr bwMode="auto">
            <a:xfrm>
              <a:off x="4365626" y="6632575"/>
              <a:ext cx="49213" cy="9525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20" y="1"/>
                </a:cxn>
                <a:cxn ang="0">
                  <a:pos x="31" y="0"/>
                </a:cxn>
                <a:cxn ang="0">
                  <a:pos x="31" y="0"/>
                </a:cxn>
                <a:cxn ang="0">
                  <a:pos x="30" y="3"/>
                </a:cxn>
                <a:cxn ang="0">
                  <a:pos x="28" y="4"/>
                </a:cxn>
                <a:cxn ang="0">
                  <a:pos x="28" y="4"/>
                </a:cxn>
                <a:cxn ang="0">
                  <a:pos x="3" y="6"/>
                </a:cxn>
                <a:cxn ang="0">
                  <a:pos x="0" y="3"/>
                </a:cxn>
              </a:cxnLst>
              <a:rect l="0" t="0" r="r" b="b"/>
              <a:pathLst>
                <a:path w="31" h="6">
                  <a:moveTo>
                    <a:pt x="0" y="3"/>
                  </a:moveTo>
                  <a:lnTo>
                    <a:pt x="0" y="3"/>
                  </a:lnTo>
                  <a:lnTo>
                    <a:pt x="20" y="1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0" y="3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" y="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0" name="Freeform 416"/>
            <p:cNvSpPr>
              <a:spLocks/>
            </p:cNvSpPr>
            <p:nvPr/>
          </p:nvSpPr>
          <p:spPr bwMode="auto">
            <a:xfrm>
              <a:off x="4330701" y="6637337"/>
              <a:ext cx="30163" cy="4762"/>
            </a:xfrm>
            <a:custGeom>
              <a:avLst/>
              <a:gdLst/>
              <a:ahLst/>
              <a:cxnLst>
                <a:cxn ang="0">
                  <a:pos x="19" y="3"/>
                </a:cxn>
                <a:cxn ang="0">
                  <a:pos x="19" y="3"/>
                </a:cxn>
                <a:cxn ang="0">
                  <a:pos x="0" y="3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16" y="0"/>
                </a:cxn>
                <a:cxn ang="0">
                  <a:pos x="19" y="3"/>
                </a:cxn>
              </a:cxnLst>
              <a:rect l="0" t="0" r="r" b="b"/>
              <a:pathLst>
                <a:path w="19" h="3">
                  <a:moveTo>
                    <a:pt x="19" y="3"/>
                  </a:moveTo>
                  <a:lnTo>
                    <a:pt x="19" y="3"/>
                  </a:lnTo>
                  <a:lnTo>
                    <a:pt x="0" y="3"/>
                  </a:lnTo>
                  <a:lnTo>
                    <a:pt x="3" y="0"/>
                  </a:lnTo>
                  <a:lnTo>
                    <a:pt x="3" y="0"/>
                  </a:lnTo>
                  <a:lnTo>
                    <a:pt x="16" y="0"/>
                  </a:lnTo>
                  <a:lnTo>
                    <a:pt x="19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1" name="Freeform 417"/>
            <p:cNvSpPr>
              <a:spLocks/>
            </p:cNvSpPr>
            <p:nvPr/>
          </p:nvSpPr>
          <p:spPr bwMode="auto">
            <a:xfrm>
              <a:off x="4164013" y="6610350"/>
              <a:ext cx="134938" cy="71437"/>
            </a:xfrm>
            <a:custGeom>
              <a:avLst/>
              <a:gdLst/>
              <a:ahLst/>
              <a:cxnLst>
                <a:cxn ang="0">
                  <a:pos x="82" y="20"/>
                </a:cxn>
                <a:cxn ang="0">
                  <a:pos x="82" y="20"/>
                </a:cxn>
                <a:cxn ang="0">
                  <a:pos x="44" y="15"/>
                </a:cxn>
                <a:cxn ang="0">
                  <a:pos x="44" y="15"/>
                </a:cxn>
                <a:cxn ang="0">
                  <a:pos x="42" y="23"/>
                </a:cxn>
                <a:cxn ang="0">
                  <a:pos x="39" y="29"/>
                </a:cxn>
                <a:cxn ang="0">
                  <a:pos x="39" y="29"/>
                </a:cxn>
                <a:cxn ang="0">
                  <a:pos x="64" y="32"/>
                </a:cxn>
                <a:cxn ang="0">
                  <a:pos x="64" y="32"/>
                </a:cxn>
                <a:cxn ang="0">
                  <a:pos x="67" y="29"/>
                </a:cxn>
                <a:cxn ang="0">
                  <a:pos x="69" y="25"/>
                </a:cxn>
                <a:cxn ang="0">
                  <a:pos x="71" y="20"/>
                </a:cxn>
                <a:cxn ang="0">
                  <a:pos x="71" y="20"/>
                </a:cxn>
                <a:cxn ang="0">
                  <a:pos x="71" y="26"/>
                </a:cxn>
                <a:cxn ang="0">
                  <a:pos x="69" y="31"/>
                </a:cxn>
                <a:cxn ang="0">
                  <a:pos x="69" y="31"/>
                </a:cxn>
                <a:cxn ang="0">
                  <a:pos x="71" y="32"/>
                </a:cxn>
                <a:cxn ang="0">
                  <a:pos x="74" y="32"/>
                </a:cxn>
                <a:cxn ang="0">
                  <a:pos x="77" y="34"/>
                </a:cxn>
                <a:cxn ang="0">
                  <a:pos x="78" y="34"/>
                </a:cxn>
                <a:cxn ang="0">
                  <a:pos x="78" y="34"/>
                </a:cxn>
                <a:cxn ang="0">
                  <a:pos x="75" y="36"/>
                </a:cxn>
                <a:cxn ang="0">
                  <a:pos x="69" y="36"/>
                </a:cxn>
                <a:cxn ang="0">
                  <a:pos x="49" y="36"/>
                </a:cxn>
                <a:cxn ang="0">
                  <a:pos x="30" y="32"/>
                </a:cxn>
                <a:cxn ang="0">
                  <a:pos x="22" y="31"/>
                </a:cxn>
                <a:cxn ang="0">
                  <a:pos x="17" y="29"/>
                </a:cxn>
                <a:cxn ang="0">
                  <a:pos x="17" y="29"/>
                </a:cxn>
                <a:cxn ang="0">
                  <a:pos x="17" y="32"/>
                </a:cxn>
                <a:cxn ang="0">
                  <a:pos x="17" y="37"/>
                </a:cxn>
                <a:cxn ang="0">
                  <a:pos x="17" y="37"/>
                </a:cxn>
                <a:cxn ang="0">
                  <a:pos x="28" y="39"/>
                </a:cxn>
                <a:cxn ang="0">
                  <a:pos x="46" y="40"/>
                </a:cxn>
                <a:cxn ang="0">
                  <a:pos x="63" y="42"/>
                </a:cxn>
                <a:cxn ang="0">
                  <a:pos x="74" y="42"/>
                </a:cxn>
                <a:cxn ang="0">
                  <a:pos x="74" y="42"/>
                </a:cxn>
                <a:cxn ang="0">
                  <a:pos x="71" y="43"/>
                </a:cxn>
                <a:cxn ang="0">
                  <a:pos x="66" y="45"/>
                </a:cxn>
                <a:cxn ang="0">
                  <a:pos x="66" y="45"/>
                </a:cxn>
                <a:cxn ang="0">
                  <a:pos x="35" y="43"/>
                </a:cxn>
                <a:cxn ang="0">
                  <a:pos x="21" y="42"/>
                </a:cxn>
                <a:cxn ang="0">
                  <a:pos x="13" y="39"/>
                </a:cxn>
                <a:cxn ang="0">
                  <a:pos x="13" y="39"/>
                </a:cxn>
                <a:cxn ang="0">
                  <a:pos x="13" y="31"/>
                </a:cxn>
                <a:cxn ang="0">
                  <a:pos x="13" y="25"/>
                </a:cxn>
                <a:cxn ang="0">
                  <a:pos x="13" y="25"/>
                </a:cxn>
                <a:cxn ang="0">
                  <a:pos x="35" y="28"/>
                </a:cxn>
                <a:cxn ang="0">
                  <a:pos x="35" y="28"/>
                </a:cxn>
                <a:cxn ang="0">
                  <a:pos x="38" y="22"/>
                </a:cxn>
                <a:cxn ang="0">
                  <a:pos x="39" y="18"/>
                </a:cxn>
                <a:cxn ang="0">
                  <a:pos x="39" y="15"/>
                </a:cxn>
                <a:cxn ang="0">
                  <a:pos x="39" y="15"/>
                </a:cxn>
                <a:cxn ang="0">
                  <a:pos x="25" y="12"/>
                </a:cxn>
                <a:cxn ang="0">
                  <a:pos x="10" y="7"/>
                </a:cxn>
                <a:cxn ang="0">
                  <a:pos x="10" y="7"/>
                </a:cxn>
                <a:cxn ang="0">
                  <a:pos x="2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6" y="4"/>
                </a:cxn>
                <a:cxn ang="0">
                  <a:pos x="36" y="9"/>
                </a:cxn>
                <a:cxn ang="0">
                  <a:pos x="60" y="14"/>
                </a:cxn>
                <a:cxn ang="0">
                  <a:pos x="85" y="15"/>
                </a:cxn>
                <a:cxn ang="0">
                  <a:pos x="82" y="20"/>
                </a:cxn>
              </a:cxnLst>
              <a:rect l="0" t="0" r="r" b="b"/>
              <a:pathLst>
                <a:path w="85" h="45">
                  <a:moveTo>
                    <a:pt x="82" y="20"/>
                  </a:moveTo>
                  <a:lnTo>
                    <a:pt x="82" y="20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2" y="23"/>
                  </a:lnTo>
                  <a:lnTo>
                    <a:pt x="39" y="29"/>
                  </a:lnTo>
                  <a:lnTo>
                    <a:pt x="39" y="29"/>
                  </a:lnTo>
                  <a:lnTo>
                    <a:pt x="64" y="32"/>
                  </a:lnTo>
                  <a:lnTo>
                    <a:pt x="64" y="32"/>
                  </a:lnTo>
                  <a:lnTo>
                    <a:pt x="67" y="29"/>
                  </a:lnTo>
                  <a:lnTo>
                    <a:pt x="69" y="25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1" y="26"/>
                  </a:lnTo>
                  <a:lnTo>
                    <a:pt x="69" y="31"/>
                  </a:lnTo>
                  <a:lnTo>
                    <a:pt x="69" y="31"/>
                  </a:lnTo>
                  <a:lnTo>
                    <a:pt x="71" y="32"/>
                  </a:lnTo>
                  <a:lnTo>
                    <a:pt x="74" y="32"/>
                  </a:lnTo>
                  <a:lnTo>
                    <a:pt x="77" y="34"/>
                  </a:lnTo>
                  <a:lnTo>
                    <a:pt x="78" y="34"/>
                  </a:lnTo>
                  <a:lnTo>
                    <a:pt x="78" y="34"/>
                  </a:lnTo>
                  <a:lnTo>
                    <a:pt x="75" y="36"/>
                  </a:lnTo>
                  <a:lnTo>
                    <a:pt x="69" y="36"/>
                  </a:lnTo>
                  <a:lnTo>
                    <a:pt x="49" y="36"/>
                  </a:lnTo>
                  <a:lnTo>
                    <a:pt x="30" y="32"/>
                  </a:lnTo>
                  <a:lnTo>
                    <a:pt x="22" y="31"/>
                  </a:lnTo>
                  <a:lnTo>
                    <a:pt x="17" y="29"/>
                  </a:lnTo>
                  <a:lnTo>
                    <a:pt x="17" y="29"/>
                  </a:lnTo>
                  <a:lnTo>
                    <a:pt x="17" y="32"/>
                  </a:lnTo>
                  <a:lnTo>
                    <a:pt x="17" y="37"/>
                  </a:lnTo>
                  <a:lnTo>
                    <a:pt x="17" y="37"/>
                  </a:lnTo>
                  <a:lnTo>
                    <a:pt x="28" y="39"/>
                  </a:lnTo>
                  <a:lnTo>
                    <a:pt x="46" y="40"/>
                  </a:lnTo>
                  <a:lnTo>
                    <a:pt x="63" y="42"/>
                  </a:lnTo>
                  <a:lnTo>
                    <a:pt x="74" y="42"/>
                  </a:lnTo>
                  <a:lnTo>
                    <a:pt x="74" y="42"/>
                  </a:lnTo>
                  <a:lnTo>
                    <a:pt x="71" y="43"/>
                  </a:lnTo>
                  <a:lnTo>
                    <a:pt x="66" y="45"/>
                  </a:lnTo>
                  <a:lnTo>
                    <a:pt x="66" y="45"/>
                  </a:lnTo>
                  <a:lnTo>
                    <a:pt x="35" y="43"/>
                  </a:lnTo>
                  <a:lnTo>
                    <a:pt x="21" y="42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3" y="31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35" y="28"/>
                  </a:lnTo>
                  <a:lnTo>
                    <a:pt x="35" y="28"/>
                  </a:lnTo>
                  <a:lnTo>
                    <a:pt x="38" y="22"/>
                  </a:lnTo>
                  <a:lnTo>
                    <a:pt x="39" y="18"/>
                  </a:lnTo>
                  <a:lnTo>
                    <a:pt x="39" y="15"/>
                  </a:lnTo>
                  <a:lnTo>
                    <a:pt x="39" y="15"/>
                  </a:lnTo>
                  <a:lnTo>
                    <a:pt x="25" y="12"/>
                  </a:lnTo>
                  <a:lnTo>
                    <a:pt x="10" y="7"/>
                  </a:lnTo>
                  <a:lnTo>
                    <a:pt x="10" y="7"/>
                  </a:lnTo>
                  <a:lnTo>
                    <a:pt x="2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6" y="4"/>
                  </a:lnTo>
                  <a:lnTo>
                    <a:pt x="36" y="9"/>
                  </a:lnTo>
                  <a:lnTo>
                    <a:pt x="60" y="14"/>
                  </a:lnTo>
                  <a:lnTo>
                    <a:pt x="85" y="15"/>
                  </a:lnTo>
                  <a:lnTo>
                    <a:pt x="82" y="2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2" name="Freeform 418"/>
            <p:cNvSpPr>
              <a:spLocks/>
            </p:cNvSpPr>
            <p:nvPr/>
          </p:nvSpPr>
          <p:spPr bwMode="auto">
            <a:xfrm>
              <a:off x="3340101" y="6197600"/>
              <a:ext cx="34925" cy="52387"/>
            </a:xfrm>
            <a:custGeom>
              <a:avLst/>
              <a:gdLst/>
              <a:ahLst/>
              <a:cxnLst>
                <a:cxn ang="0">
                  <a:pos x="11" y="33"/>
                </a:cxn>
                <a:cxn ang="0">
                  <a:pos x="11" y="33"/>
                </a:cxn>
                <a:cxn ang="0">
                  <a:pos x="9" y="33"/>
                </a:cxn>
                <a:cxn ang="0">
                  <a:pos x="8" y="31"/>
                </a:cxn>
                <a:cxn ang="0">
                  <a:pos x="8" y="31"/>
                </a:cxn>
                <a:cxn ang="0">
                  <a:pos x="11" y="30"/>
                </a:cxn>
                <a:cxn ang="0">
                  <a:pos x="13" y="28"/>
                </a:cxn>
                <a:cxn ang="0">
                  <a:pos x="14" y="27"/>
                </a:cxn>
                <a:cxn ang="0">
                  <a:pos x="14" y="27"/>
                </a:cxn>
                <a:cxn ang="0">
                  <a:pos x="17" y="17"/>
                </a:cxn>
                <a:cxn ang="0">
                  <a:pos x="19" y="10"/>
                </a:cxn>
                <a:cxn ang="0">
                  <a:pos x="19" y="10"/>
                </a:cxn>
                <a:cxn ang="0">
                  <a:pos x="9" y="14"/>
                </a:cxn>
                <a:cxn ang="0">
                  <a:pos x="6" y="17"/>
                </a:cxn>
                <a:cxn ang="0">
                  <a:pos x="5" y="20"/>
                </a:cxn>
                <a:cxn ang="0">
                  <a:pos x="5" y="22"/>
                </a:cxn>
                <a:cxn ang="0">
                  <a:pos x="5" y="22"/>
                </a:cxn>
                <a:cxn ang="0">
                  <a:pos x="8" y="19"/>
                </a:cxn>
                <a:cxn ang="0">
                  <a:pos x="9" y="17"/>
                </a:cxn>
                <a:cxn ang="0">
                  <a:pos x="13" y="17"/>
                </a:cxn>
                <a:cxn ang="0">
                  <a:pos x="13" y="17"/>
                </a:cxn>
                <a:cxn ang="0">
                  <a:pos x="6" y="24"/>
                </a:cxn>
                <a:cxn ang="0">
                  <a:pos x="3" y="28"/>
                </a:cxn>
                <a:cxn ang="0">
                  <a:pos x="2" y="28"/>
                </a:cxn>
                <a:cxn ang="0">
                  <a:pos x="0" y="28"/>
                </a:cxn>
                <a:cxn ang="0">
                  <a:pos x="0" y="28"/>
                </a:cxn>
                <a:cxn ang="0">
                  <a:pos x="2" y="19"/>
                </a:cxn>
                <a:cxn ang="0">
                  <a:pos x="5" y="14"/>
                </a:cxn>
                <a:cxn ang="0">
                  <a:pos x="8" y="10"/>
                </a:cxn>
                <a:cxn ang="0">
                  <a:pos x="8" y="10"/>
                </a:cxn>
                <a:cxn ang="0">
                  <a:pos x="14" y="6"/>
                </a:cxn>
                <a:cxn ang="0">
                  <a:pos x="20" y="0"/>
                </a:cxn>
                <a:cxn ang="0">
                  <a:pos x="20" y="0"/>
                </a:cxn>
                <a:cxn ang="0">
                  <a:pos x="20" y="2"/>
                </a:cxn>
                <a:cxn ang="0">
                  <a:pos x="22" y="5"/>
                </a:cxn>
                <a:cxn ang="0">
                  <a:pos x="20" y="14"/>
                </a:cxn>
                <a:cxn ang="0">
                  <a:pos x="17" y="25"/>
                </a:cxn>
                <a:cxn ang="0">
                  <a:pos x="16" y="30"/>
                </a:cxn>
                <a:cxn ang="0">
                  <a:pos x="11" y="33"/>
                </a:cxn>
                <a:cxn ang="0">
                  <a:pos x="11" y="33"/>
                </a:cxn>
              </a:cxnLst>
              <a:rect l="0" t="0" r="r" b="b"/>
              <a:pathLst>
                <a:path w="22" h="33">
                  <a:moveTo>
                    <a:pt x="11" y="33"/>
                  </a:moveTo>
                  <a:lnTo>
                    <a:pt x="11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31"/>
                  </a:lnTo>
                  <a:lnTo>
                    <a:pt x="11" y="30"/>
                  </a:lnTo>
                  <a:lnTo>
                    <a:pt x="13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7" y="17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9" y="14"/>
                  </a:lnTo>
                  <a:lnTo>
                    <a:pt x="6" y="17"/>
                  </a:lnTo>
                  <a:lnTo>
                    <a:pt x="5" y="20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8" y="19"/>
                  </a:lnTo>
                  <a:lnTo>
                    <a:pt x="9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6" y="24"/>
                  </a:lnTo>
                  <a:lnTo>
                    <a:pt x="3" y="28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19"/>
                  </a:lnTo>
                  <a:lnTo>
                    <a:pt x="5" y="14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14" y="6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5"/>
                  </a:lnTo>
                  <a:lnTo>
                    <a:pt x="20" y="14"/>
                  </a:lnTo>
                  <a:lnTo>
                    <a:pt x="17" y="25"/>
                  </a:lnTo>
                  <a:lnTo>
                    <a:pt x="16" y="30"/>
                  </a:lnTo>
                  <a:lnTo>
                    <a:pt x="11" y="33"/>
                  </a:lnTo>
                  <a:lnTo>
                    <a:pt x="11" y="3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3" name="Freeform 419"/>
            <p:cNvSpPr>
              <a:spLocks/>
            </p:cNvSpPr>
            <p:nvPr/>
          </p:nvSpPr>
          <p:spPr bwMode="auto">
            <a:xfrm>
              <a:off x="3287713" y="6227762"/>
              <a:ext cx="49213" cy="19050"/>
            </a:xfrm>
            <a:custGeom>
              <a:avLst/>
              <a:gdLst/>
              <a:ahLst/>
              <a:cxnLst>
                <a:cxn ang="0">
                  <a:pos x="31" y="3"/>
                </a:cxn>
                <a:cxn ang="0">
                  <a:pos x="31" y="3"/>
                </a:cxn>
                <a:cxn ang="0">
                  <a:pos x="30" y="5"/>
                </a:cxn>
                <a:cxn ang="0">
                  <a:pos x="27" y="3"/>
                </a:cxn>
                <a:cxn ang="0">
                  <a:pos x="22" y="3"/>
                </a:cxn>
                <a:cxn ang="0">
                  <a:pos x="22" y="3"/>
                </a:cxn>
                <a:cxn ang="0">
                  <a:pos x="16" y="3"/>
                </a:cxn>
                <a:cxn ang="0">
                  <a:pos x="10" y="8"/>
                </a:cxn>
                <a:cxn ang="0">
                  <a:pos x="5" y="11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1"/>
                </a:cxn>
                <a:cxn ang="0">
                  <a:pos x="2" y="11"/>
                </a:cxn>
                <a:cxn ang="0">
                  <a:pos x="6" y="6"/>
                </a:cxn>
                <a:cxn ang="0">
                  <a:pos x="14" y="1"/>
                </a:cxn>
                <a:cxn ang="0">
                  <a:pos x="14" y="1"/>
                </a:cxn>
                <a:cxn ang="0">
                  <a:pos x="20" y="0"/>
                </a:cxn>
                <a:cxn ang="0">
                  <a:pos x="28" y="0"/>
                </a:cxn>
                <a:cxn ang="0">
                  <a:pos x="28" y="0"/>
                </a:cxn>
                <a:cxn ang="0">
                  <a:pos x="30" y="1"/>
                </a:cxn>
                <a:cxn ang="0">
                  <a:pos x="31" y="3"/>
                </a:cxn>
                <a:cxn ang="0">
                  <a:pos x="31" y="3"/>
                </a:cxn>
              </a:cxnLst>
              <a:rect l="0" t="0" r="r" b="b"/>
              <a:pathLst>
                <a:path w="31" h="12">
                  <a:moveTo>
                    <a:pt x="31" y="3"/>
                  </a:moveTo>
                  <a:lnTo>
                    <a:pt x="31" y="3"/>
                  </a:lnTo>
                  <a:lnTo>
                    <a:pt x="30" y="5"/>
                  </a:lnTo>
                  <a:lnTo>
                    <a:pt x="27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16" y="3"/>
                  </a:lnTo>
                  <a:lnTo>
                    <a:pt x="10" y="8"/>
                  </a:lnTo>
                  <a:lnTo>
                    <a:pt x="5" y="11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6" y="6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2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1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4" name="Freeform 420"/>
            <p:cNvSpPr>
              <a:spLocks/>
            </p:cNvSpPr>
            <p:nvPr/>
          </p:nvSpPr>
          <p:spPr bwMode="auto">
            <a:xfrm>
              <a:off x="3303588" y="6237287"/>
              <a:ext cx="73025" cy="114300"/>
            </a:xfrm>
            <a:custGeom>
              <a:avLst/>
              <a:gdLst/>
              <a:ahLst/>
              <a:cxnLst>
                <a:cxn ang="0">
                  <a:pos x="46" y="0"/>
                </a:cxn>
                <a:cxn ang="0">
                  <a:pos x="40" y="30"/>
                </a:cxn>
                <a:cxn ang="0">
                  <a:pos x="40" y="30"/>
                </a:cxn>
                <a:cxn ang="0">
                  <a:pos x="36" y="39"/>
                </a:cxn>
                <a:cxn ang="0">
                  <a:pos x="29" y="50"/>
                </a:cxn>
                <a:cxn ang="0">
                  <a:pos x="23" y="63"/>
                </a:cxn>
                <a:cxn ang="0">
                  <a:pos x="23" y="63"/>
                </a:cxn>
                <a:cxn ang="0">
                  <a:pos x="26" y="66"/>
                </a:cxn>
                <a:cxn ang="0">
                  <a:pos x="28" y="72"/>
                </a:cxn>
                <a:cxn ang="0">
                  <a:pos x="28" y="72"/>
                </a:cxn>
                <a:cxn ang="0">
                  <a:pos x="25" y="69"/>
                </a:cxn>
                <a:cxn ang="0">
                  <a:pos x="21" y="66"/>
                </a:cxn>
                <a:cxn ang="0">
                  <a:pos x="18" y="66"/>
                </a:cxn>
                <a:cxn ang="0">
                  <a:pos x="18" y="66"/>
                </a:cxn>
                <a:cxn ang="0">
                  <a:pos x="14" y="69"/>
                </a:cxn>
                <a:cxn ang="0">
                  <a:pos x="9" y="70"/>
                </a:cxn>
                <a:cxn ang="0">
                  <a:pos x="6" y="72"/>
                </a:cxn>
                <a:cxn ang="0">
                  <a:pos x="0" y="70"/>
                </a:cxn>
                <a:cxn ang="0">
                  <a:pos x="0" y="70"/>
                </a:cxn>
                <a:cxn ang="0">
                  <a:pos x="6" y="69"/>
                </a:cxn>
                <a:cxn ang="0">
                  <a:pos x="12" y="66"/>
                </a:cxn>
                <a:cxn ang="0">
                  <a:pos x="14" y="63"/>
                </a:cxn>
                <a:cxn ang="0">
                  <a:pos x="17" y="58"/>
                </a:cxn>
                <a:cxn ang="0">
                  <a:pos x="17" y="58"/>
                </a:cxn>
                <a:cxn ang="0">
                  <a:pos x="28" y="33"/>
                </a:cxn>
                <a:cxn ang="0">
                  <a:pos x="39" y="8"/>
                </a:cxn>
                <a:cxn ang="0">
                  <a:pos x="39" y="8"/>
                </a:cxn>
                <a:cxn ang="0">
                  <a:pos x="37" y="13"/>
                </a:cxn>
                <a:cxn ang="0">
                  <a:pos x="32" y="27"/>
                </a:cxn>
                <a:cxn ang="0">
                  <a:pos x="18" y="63"/>
                </a:cxn>
                <a:cxn ang="0">
                  <a:pos x="18" y="63"/>
                </a:cxn>
                <a:cxn ang="0">
                  <a:pos x="25" y="55"/>
                </a:cxn>
                <a:cxn ang="0">
                  <a:pos x="29" y="45"/>
                </a:cxn>
                <a:cxn ang="0">
                  <a:pos x="36" y="33"/>
                </a:cxn>
                <a:cxn ang="0">
                  <a:pos x="36" y="33"/>
                </a:cxn>
                <a:cxn ang="0">
                  <a:pos x="42" y="16"/>
                </a:cxn>
                <a:cxn ang="0">
                  <a:pos x="46" y="0"/>
                </a:cxn>
                <a:cxn ang="0">
                  <a:pos x="46" y="0"/>
                </a:cxn>
              </a:cxnLst>
              <a:rect l="0" t="0" r="r" b="b"/>
              <a:pathLst>
                <a:path w="46" h="72">
                  <a:moveTo>
                    <a:pt x="46" y="0"/>
                  </a:moveTo>
                  <a:lnTo>
                    <a:pt x="40" y="30"/>
                  </a:lnTo>
                  <a:lnTo>
                    <a:pt x="40" y="30"/>
                  </a:lnTo>
                  <a:lnTo>
                    <a:pt x="36" y="39"/>
                  </a:lnTo>
                  <a:lnTo>
                    <a:pt x="29" y="50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6" y="66"/>
                  </a:lnTo>
                  <a:lnTo>
                    <a:pt x="28" y="72"/>
                  </a:lnTo>
                  <a:lnTo>
                    <a:pt x="28" y="72"/>
                  </a:lnTo>
                  <a:lnTo>
                    <a:pt x="25" y="69"/>
                  </a:lnTo>
                  <a:lnTo>
                    <a:pt x="21" y="66"/>
                  </a:lnTo>
                  <a:lnTo>
                    <a:pt x="18" y="66"/>
                  </a:lnTo>
                  <a:lnTo>
                    <a:pt x="18" y="66"/>
                  </a:lnTo>
                  <a:lnTo>
                    <a:pt x="14" y="69"/>
                  </a:lnTo>
                  <a:lnTo>
                    <a:pt x="9" y="70"/>
                  </a:lnTo>
                  <a:lnTo>
                    <a:pt x="6" y="72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6" y="69"/>
                  </a:lnTo>
                  <a:lnTo>
                    <a:pt x="12" y="66"/>
                  </a:lnTo>
                  <a:lnTo>
                    <a:pt x="14" y="63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28" y="33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37" y="13"/>
                  </a:lnTo>
                  <a:lnTo>
                    <a:pt x="32" y="27"/>
                  </a:lnTo>
                  <a:lnTo>
                    <a:pt x="18" y="63"/>
                  </a:lnTo>
                  <a:lnTo>
                    <a:pt x="18" y="63"/>
                  </a:lnTo>
                  <a:lnTo>
                    <a:pt x="25" y="55"/>
                  </a:lnTo>
                  <a:lnTo>
                    <a:pt x="29" y="45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42" y="16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5" name="Freeform 421"/>
            <p:cNvSpPr>
              <a:spLocks/>
            </p:cNvSpPr>
            <p:nvPr/>
          </p:nvSpPr>
          <p:spPr bwMode="auto">
            <a:xfrm>
              <a:off x="3295651" y="6242050"/>
              <a:ext cx="19050" cy="11112"/>
            </a:xfrm>
            <a:custGeom>
              <a:avLst/>
              <a:gdLst/>
              <a:ahLst/>
              <a:cxnLst>
                <a:cxn ang="0">
                  <a:pos x="9" y="2"/>
                </a:cxn>
                <a:cxn ang="0">
                  <a:pos x="9" y="2"/>
                </a:cxn>
                <a:cxn ang="0">
                  <a:pos x="8" y="3"/>
                </a:cxn>
                <a:cxn ang="0">
                  <a:pos x="8" y="3"/>
                </a:cxn>
                <a:cxn ang="0">
                  <a:pos x="9" y="3"/>
                </a:cxn>
                <a:cxn ang="0">
                  <a:pos x="11" y="3"/>
                </a:cxn>
                <a:cxn ang="0">
                  <a:pos x="12" y="3"/>
                </a:cxn>
                <a:cxn ang="0">
                  <a:pos x="12" y="5"/>
                </a:cxn>
                <a:cxn ang="0">
                  <a:pos x="12" y="5"/>
                </a:cxn>
                <a:cxn ang="0">
                  <a:pos x="6" y="7"/>
                </a:cxn>
                <a:cxn ang="0">
                  <a:pos x="6" y="7"/>
                </a:cxn>
                <a:cxn ang="0">
                  <a:pos x="5" y="7"/>
                </a:cxn>
                <a:cxn ang="0">
                  <a:pos x="5" y="5"/>
                </a:cxn>
                <a:cxn ang="0">
                  <a:pos x="6" y="3"/>
                </a:cxn>
                <a:cxn ang="0">
                  <a:pos x="6" y="3"/>
                </a:cxn>
                <a:cxn ang="0">
                  <a:pos x="5" y="3"/>
                </a:cxn>
                <a:cxn ang="0">
                  <a:pos x="3" y="3"/>
                </a:cxn>
                <a:cxn ang="0">
                  <a:pos x="1" y="5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5" y="0"/>
                </a:cxn>
                <a:cxn ang="0">
                  <a:pos x="6" y="0"/>
                </a:cxn>
                <a:cxn ang="0">
                  <a:pos x="9" y="2"/>
                </a:cxn>
                <a:cxn ang="0">
                  <a:pos x="9" y="2"/>
                </a:cxn>
              </a:cxnLst>
              <a:rect l="0" t="0" r="r" b="b"/>
              <a:pathLst>
                <a:path w="12" h="7">
                  <a:moveTo>
                    <a:pt x="9" y="2"/>
                  </a:moveTo>
                  <a:lnTo>
                    <a:pt x="9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5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lnTo>
                    <a:pt x="6" y="0"/>
                  </a:lnTo>
                  <a:lnTo>
                    <a:pt x="9" y="2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6" name="Freeform 422"/>
            <p:cNvSpPr>
              <a:spLocks/>
            </p:cNvSpPr>
            <p:nvPr/>
          </p:nvSpPr>
          <p:spPr bwMode="auto">
            <a:xfrm>
              <a:off x="3382963" y="6242050"/>
              <a:ext cx="57150" cy="74612"/>
            </a:xfrm>
            <a:custGeom>
              <a:avLst/>
              <a:gdLst/>
              <a:ahLst/>
              <a:cxnLst>
                <a:cxn ang="0">
                  <a:pos x="25" y="16"/>
                </a:cxn>
                <a:cxn ang="0">
                  <a:pos x="25" y="16"/>
                </a:cxn>
                <a:cxn ang="0">
                  <a:pos x="21" y="17"/>
                </a:cxn>
                <a:cxn ang="0">
                  <a:pos x="20" y="19"/>
                </a:cxn>
                <a:cxn ang="0">
                  <a:pos x="20" y="19"/>
                </a:cxn>
                <a:cxn ang="0">
                  <a:pos x="20" y="19"/>
                </a:cxn>
                <a:cxn ang="0">
                  <a:pos x="25" y="24"/>
                </a:cxn>
                <a:cxn ang="0">
                  <a:pos x="29" y="28"/>
                </a:cxn>
                <a:cxn ang="0">
                  <a:pos x="29" y="28"/>
                </a:cxn>
                <a:cxn ang="0">
                  <a:pos x="26" y="28"/>
                </a:cxn>
                <a:cxn ang="0">
                  <a:pos x="26" y="28"/>
                </a:cxn>
                <a:cxn ang="0">
                  <a:pos x="32" y="39"/>
                </a:cxn>
                <a:cxn ang="0">
                  <a:pos x="36" y="42"/>
                </a:cxn>
                <a:cxn ang="0">
                  <a:pos x="36" y="47"/>
                </a:cxn>
                <a:cxn ang="0">
                  <a:pos x="36" y="47"/>
                </a:cxn>
                <a:cxn ang="0">
                  <a:pos x="29" y="39"/>
                </a:cxn>
                <a:cxn ang="0">
                  <a:pos x="21" y="28"/>
                </a:cxn>
                <a:cxn ang="0">
                  <a:pos x="14" y="14"/>
                </a:cxn>
                <a:cxn ang="0">
                  <a:pos x="14" y="14"/>
                </a:cxn>
                <a:cxn ang="0">
                  <a:pos x="9" y="8"/>
                </a:cxn>
                <a:cxn ang="0">
                  <a:pos x="4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0"/>
                </a:cxn>
                <a:cxn ang="0">
                  <a:pos x="6" y="2"/>
                </a:cxn>
                <a:cxn ang="0">
                  <a:pos x="14" y="7"/>
                </a:cxn>
                <a:cxn ang="0">
                  <a:pos x="18" y="11"/>
                </a:cxn>
                <a:cxn ang="0">
                  <a:pos x="25" y="16"/>
                </a:cxn>
                <a:cxn ang="0">
                  <a:pos x="25" y="16"/>
                </a:cxn>
              </a:cxnLst>
              <a:rect l="0" t="0" r="r" b="b"/>
              <a:pathLst>
                <a:path w="36" h="47">
                  <a:moveTo>
                    <a:pt x="25" y="16"/>
                  </a:moveTo>
                  <a:lnTo>
                    <a:pt x="25" y="16"/>
                  </a:lnTo>
                  <a:lnTo>
                    <a:pt x="21" y="17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5" y="24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32" y="39"/>
                  </a:lnTo>
                  <a:lnTo>
                    <a:pt x="36" y="42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29" y="39"/>
                  </a:lnTo>
                  <a:lnTo>
                    <a:pt x="21" y="2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9" y="8"/>
                  </a:lnTo>
                  <a:lnTo>
                    <a:pt x="4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0"/>
                  </a:lnTo>
                  <a:lnTo>
                    <a:pt x="6" y="2"/>
                  </a:lnTo>
                  <a:lnTo>
                    <a:pt x="14" y="7"/>
                  </a:lnTo>
                  <a:lnTo>
                    <a:pt x="18" y="11"/>
                  </a:lnTo>
                  <a:lnTo>
                    <a:pt x="25" y="16"/>
                  </a:lnTo>
                  <a:lnTo>
                    <a:pt x="25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7" name="Freeform 423"/>
            <p:cNvSpPr>
              <a:spLocks/>
            </p:cNvSpPr>
            <p:nvPr/>
          </p:nvSpPr>
          <p:spPr bwMode="auto">
            <a:xfrm>
              <a:off x="3317876" y="6245225"/>
              <a:ext cx="19050" cy="9525"/>
            </a:xfrm>
            <a:custGeom>
              <a:avLst/>
              <a:gdLst/>
              <a:ahLst/>
              <a:cxnLst>
                <a:cxn ang="0">
                  <a:pos x="12" y="1"/>
                </a:cxn>
                <a:cxn ang="0">
                  <a:pos x="12" y="1"/>
                </a:cxn>
                <a:cxn ang="0">
                  <a:pos x="8" y="3"/>
                </a:cxn>
                <a:cxn ang="0">
                  <a:pos x="8" y="3"/>
                </a:cxn>
                <a:cxn ang="0">
                  <a:pos x="5" y="5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1" y="5"/>
                </a:cxn>
                <a:cxn ang="0">
                  <a:pos x="3" y="3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1" y="0"/>
                </a:cxn>
                <a:cxn ang="0">
                  <a:pos x="12" y="0"/>
                </a:cxn>
                <a:cxn ang="0">
                  <a:pos x="12" y="1"/>
                </a:cxn>
                <a:cxn ang="0">
                  <a:pos x="12" y="1"/>
                </a:cxn>
              </a:cxnLst>
              <a:rect l="0" t="0" r="r" b="b"/>
              <a:pathLst>
                <a:path w="12" h="6">
                  <a:moveTo>
                    <a:pt x="12" y="1"/>
                  </a:moveTo>
                  <a:lnTo>
                    <a:pt x="12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3" y="3"/>
                  </a:lnTo>
                  <a:lnTo>
                    <a:pt x="6" y="0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2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8" name="Freeform 424"/>
            <p:cNvSpPr>
              <a:spLocks/>
            </p:cNvSpPr>
            <p:nvPr/>
          </p:nvSpPr>
          <p:spPr bwMode="auto">
            <a:xfrm>
              <a:off x="3379788" y="6246812"/>
              <a:ext cx="44450" cy="74612"/>
            </a:xfrm>
            <a:custGeom>
              <a:avLst/>
              <a:gdLst/>
              <a:ahLst/>
              <a:cxnLst>
                <a:cxn ang="0">
                  <a:pos x="9" y="18"/>
                </a:cxn>
                <a:cxn ang="0">
                  <a:pos x="9" y="18"/>
                </a:cxn>
                <a:cxn ang="0">
                  <a:pos x="9" y="19"/>
                </a:cxn>
                <a:cxn ang="0">
                  <a:pos x="11" y="18"/>
                </a:cxn>
                <a:cxn ang="0">
                  <a:pos x="13" y="16"/>
                </a:cxn>
                <a:cxn ang="0">
                  <a:pos x="13" y="16"/>
                </a:cxn>
                <a:cxn ang="0">
                  <a:pos x="16" y="21"/>
                </a:cxn>
                <a:cxn ang="0">
                  <a:pos x="19" y="27"/>
                </a:cxn>
                <a:cxn ang="0">
                  <a:pos x="20" y="30"/>
                </a:cxn>
                <a:cxn ang="0">
                  <a:pos x="22" y="32"/>
                </a:cxn>
                <a:cxn ang="0">
                  <a:pos x="23" y="32"/>
                </a:cxn>
                <a:cxn ang="0">
                  <a:pos x="23" y="32"/>
                </a:cxn>
                <a:cxn ang="0">
                  <a:pos x="28" y="47"/>
                </a:cxn>
                <a:cxn ang="0">
                  <a:pos x="28" y="47"/>
                </a:cxn>
                <a:cxn ang="0">
                  <a:pos x="25" y="46"/>
                </a:cxn>
                <a:cxn ang="0">
                  <a:pos x="23" y="43"/>
                </a:cxn>
                <a:cxn ang="0">
                  <a:pos x="22" y="38"/>
                </a:cxn>
                <a:cxn ang="0">
                  <a:pos x="22" y="38"/>
                </a:cxn>
                <a:cxn ang="0">
                  <a:pos x="19" y="41"/>
                </a:cxn>
                <a:cxn ang="0">
                  <a:pos x="19" y="41"/>
                </a:cxn>
                <a:cxn ang="0">
                  <a:pos x="16" y="30"/>
                </a:cxn>
                <a:cxn ang="0">
                  <a:pos x="16" y="25"/>
                </a:cxn>
                <a:cxn ang="0">
                  <a:pos x="13" y="21"/>
                </a:cxn>
                <a:cxn ang="0">
                  <a:pos x="11" y="32"/>
                </a:cxn>
                <a:cxn ang="0">
                  <a:pos x="11" y="32"/>
                </a:cxn>
                <a:cxn ang="0">
                  <a:pos x="9" y="27"/>
                </a:cxn>
                <a:cxn ang="0">
                  <a:pos x="5" y="16"/>
                </a:cxn>
                <a:cxn ang="0">
                  <a:pos x="5" y="16"/>
                </a:cxn>
                <a:cxn ang="0">
                  <a:pos x="5" y="21"/>
                </a:cxn>
                <a:cxn ang="0">
                  <a:pos x="5" y="22"/>
                </a:cxn>
                <a:cxn ang="0">
                  <a:pos x="3" y="22"/>
                </a:cxn>
                <a:cxn ang="0">
                  <a:pos x="3" y="22"/>
                </a:cxn>
                <a:cxn ang="0">
                  <a:pos x="2" y="1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9" y="18"/>
                </a:cxn>
                <a:cxn ang="0">
                  <a:pos x="9" y="18"/>
                </a:cxn>
              </a:cxnLst>
              <a:rect l="0" t="0" r="r" b="b"/>
              <a:pathLst>
                <a:path w="28" h="47">
                  <a:moveTo>
                    <a:pt x="9" y="18"/>
                  </a:moveTo>
                  <a:lnTo>
                    <a:pt x="9" y="18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6" y="21"/>
                  </a:lnTo>
                  <a:lnTo>
                    <a:pt x="19" y="27"/>
                  </a:lnTo>
                  <a:lnTo>
                    <a:pt x="20" y="30"/>
                  </a:lnTo>
                  <a:lnTo>
                    <a:pt x="22" y="32"/>
                  </a:lnTo>
                  <a:lnTo>
                    <a:pt x="23" y="32"/>
                  </a:lnTo>
                  <a:lnTo>
                    <a:pt x="23" y="32"/>
                  </a:lnTo>
                  <a:lnTo>
                    <a:pt x="28" y="47"/>
                  </a:lnTo>
                  <a:lnTo>
                    <a:pt x="28" y="47"/>
                  </a:lnTo>
                  <a:lnTo>
                    <a:pt x="25" y="46"/>
                  </a:lnTo>
                  <a:lnTo>
                    <a:pt x="23" y="43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16" y="30"/>
                  </a:lnTo>
                  <a:lnTo>
                    <a:pt x="16" y="25"/>
                  </a:lnTo>
                  <a:lnTo>
                    <a:pt x="13" y="21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9" y="27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5" y="21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13"/>
                  </a:lnTo>
                  <a:lnTo>
                    <a:pt x="0" y="0"/>
                  </a:lnTo>
                  <a:lnTo>
                    <a:pt x="0" y="0"/>
                  </a:lnTo>
                  <a:lnTo>
                    <a:pt x="9" y="18"/>
                  </a:lnTo>
                  <a:lnTo>
                    <a:pt x="9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9" name="Freeform 425"/>
            <p:cNvSpPr>
              <a:spLocks/>
            </p:cNvSpPr>
            <p:nvPr/>
          </p:nvSpPr>
          <p:spPr bwMode="auto">
            <a:xfrm>
              <a:off x="3260726" y="6254750"/>
              <a:ext cx="42863" cy="49212"/>
            </a:xfrm>
            <a:custGeom>
              <a:avLst/>
              <a:gdLst/>
              <a:ahLst/>
              <a:cxnLst>
                <a:cxn ang="0">
                  <a:pos x="27" y="2"/>
                </a:cxn>
                <a:cxn ang="0">
                  <a:pos x="27" y="2"/>
                </a:cxn>
                <a:cxn ang="0">
                  <a:pos x="27" y="3"/>
                </a:cxn>
                <a:cxn ang="0">
                  <a:pos x="25" y="3"/>
                </a:cxn>
                <a:cxn ang="0">
                  <a:pos x="20" y="6"/>
                </a:cxn>
                <a:cxn ang="0">
                  <a:pos x="20" y="6"/>
                </a:cxn>
                <a:cxn ang="0">
                  <a:pos x="12" y="14"/>
                </a:cxn>
                <a:cxn ang="0">
                  <a:pos x="9" y="19"/>
                </a:cxn>
                <a:cxn ang="0">
                  <a:pos x="8" y="24"/>
                </a:cxn>
                <a:cxn ang="0">
                  <a:pos x="8" y="24"/>
                </a:cxn>
                <a:cxn ang="0">
                  <a:pos x="5" y="30"/>
                </a:cxn>
                <a:cxn ang="0">
                  <a:pos x="3" y="31"/>
                </a:cxn>
                <a:cxn ang="0">
                  <a:pos x="0" y="31"/>
                </a:cxn>
                <a:cxn ang="0">
                  <a:pos x="0" y="31"/>
                </a:cxn>
                <a:cxn ang="0">
                  <a:pos x="2" y="28"/>
                </a:cxn>
                <a:cxn ang="0">
                  <a:pos x="5" y="25"/>
                </a:cxn>
                <a:cxn ang="0">
                  <a:pos x="5" y="25"/>
                </a:cxn>
                <a:cxn ang="0">
                  <a:pos x="8" y="19"/>
                </a:cxn>
                <a:cxn ang="0">
                  <a:pos x="11" y="11"/>
                </a:cxn>
                <a:cxn ang="0">
                  <a:pos x="14" y="6"/>
                </a:cxn>
                <a:cxn ang="0">
                  <a:pos x="17" y="3"/>
                </a:cxn>
                <a:cxn ang="0">
                  <a:pos x="20" y="2"/>
                </a:cxn>
                <a:cxn ang="0">
                  <a:pos x="27" y="0"/>
                </a:cxn>
                <a:cxn ang="0">
                  <a:pos x="27" y="2"/>
                </a:cxn>
              </a:cxnLst>
              <a:rect l="0" t="0" r="r" b="b"/>
              <a:pathLst>
                <a:path w="27" h="31">
                  <a:moveTo>
                    <a:pt x="27" y="2"/>
                  </a:moveTo>
                  <a:lnTo>
                    <a:pt x="27" y="2"/>
                  </a:lnTo>
                  <a:lnTo>
                    <a:pt x="27" y="3"/>
                  </a:lnTo>
                  <a:lnTo>
                    <a:pt x="25" y="3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2" y="14"/>
                  </a:lnTo>
                  <a:lnTo>
                    <a:pt x="9" y="19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5" y="30"/>
                  </a:lnTo>
                  <a:lnTo>
                    <a:pt x="3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8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8" y="19"/>
                  </a:lnTo>
                  <a:lnTo>
                    <a:pt x="11" y="11"/>
                  </a:lnTo>
                  <a:lnTo>
                    <a:pt x="14" y="6"/>
                  </a:lnTo>
                  <a:lnTo>
                    <a:pt x="17" y="3"/>
                  </a:lnTo>
                  <a:lnTo>
                    <a:pt x="20" y="2"/>
                  </a:lnTo>
                  <a:lnTo>
                    <a:pt x="27" y="0"/>
                  </a:lnTo>
                  <a:lnTo>
                    <a:pt x="27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0" name="Freeform 426"/>
            <p:cNvSpPr>
              <a:spLocks/>
            </p:cNvSpPr>
            <p:nvPr/>
          </p:nvSpPr>
          <p:spPr bwMode="auto">
            <a:xfrm>
              <a:off x="3287713" y="6275387"/>
              <a:ext cx="25400" cy="14287"/>
            </a:xfrm>
            <a:custGeom>
              <a:avLst/>
              <a:gdLst/>
              <a:ahLst/>
              <a:cxnLst>
                <a:cxn ang="0">
                  <a:pos x="16" y="1"/>
                </a:cxn>
                <a:cxn ang="0">
                  <a:pos x="16" y="1"/>
                </a:cxn>
                <a:cxn ang="0">
                  <a:pos x="14" y="3"/>
                </a:cxn>
                <a:cxn ang="0">
                  <a:pos x="13" y="3"/>
                </a:cxn>
                <a:cxn ang="0">
                  <a:pos x="11" y="3"/>
                </a:cxn>
                <a:cxn ang="0">
                  <a:pos x="10" y="3"/>
                </a:cxn>
                <a:cxn ang="0">
                  <a:pos x="10" y="3"/>
                </a:cxn>
                <a:cxn ang="0">
                  <a:pos x="10" y="6"/>
                </a:cxn>
                <a:cxn ang="0">
                  <a:pos x="10" y="7"/>
                </a:cxn>
                <a:cxn ang="0">
                  <a:pos x="10" y="7"/>
                </a:cxn>
                <a:cxn ang="0">
                  <a:pos x="6" y="9"/>
                </a:cxn>
                <a:cxn ang="0">
                  <a:pos x="2" y="7"/>
                </a:cxn>
                <a:cxn ang="0">
                  <a:pos x="2" y="7"/>
                </a:cxn>
                <a:cxn ang="0">
                  <a:pos x="2" y="7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4" y="0"/>
                </a:cxn>
                <a:cxn ang="0">
                  <a:pos x="16" y="1"/>
                </a:cxn>
                <a:cxn ang="0">
                  <a:pos x="16" y="1"/>
                </a:cxn>
              </a:cxnLst>
              <a:rect l="0" t="0" r="r" b="b"/>
              <a:pathLst>
                <a:path w="16" h="9">
                  <a:moveTo>
                    <a:pt x="16" y="1"/>
                  </a:moveTo>
                  <a:lnTo>
                    <a:pt x="16" y="1"/>
                  </a:lnTo>
                  <a:lnTo>
                    <a:pt x="14" y="3"/>
                  </a:lnTo>
                  <a:lnTo>
                    <a:pt x="13" y="3"/>
                  </a:lnTo>
                  <a:lnTo>
                    <a:pt x="11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6"/>
                  </a:lnTo>
                  <a:lnTo>
                    <a:pt x="10" y="7"/>
                  </a:lnTo>
                  <a:lnTo>
                    <a:pt x="10" y="7"/>
                  </a:lnTo>
                  <a:lnTo>
                    <a:pt x="6" y="9"/>
                  </a:lnTo>
                  <a:lnTo>
                    <a:pt x="2" y="7"/>
                  </a:lnTo>
                  <a:lnTo>
                    <a:pt x="2" y="7"/>
                  </a:lnTo>
                  <a:lnTo>
                    <a:pt x="2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5" y="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4" y="0"/>
                  </a:lnTo>
                  <a:lnTo>
                    <a:pt x="16" y="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1" name="Freeform 427"/>
            <p:cNvSpPr>
              <a:spLocks/>
            </p:cNvSpPr>
            <p:nvPr/>
          </p:nvSpPr>
          <p:spPr bwMode="auto">
            <a:xfrm>
              <a:off x="3290888" y="6292850"/>
              <a:ext cx="12700" cy="4762"/>
            </a:xfrm>
            <a:custGeom>
              <a:avLst/>
              <a:gdLst/>
              <a:ahLst/>
              <a:cxnLst>
                <a:cxn ang="0">
                  <a:pos x="8" y="1"/>
                </a:cxn>
                <a:cxn ang="0">
                  <a:pos x="8" y="1"/>
                </a:cxn>
                <a:cxn ang="0">
                  <a:pos x="6" y="3"/>
                </a:cxn>
                <a:cxn ang="0">
                  <a:pos x="4" y="3"/>
                </a:cxn>
                <a:cxn ang="0">
                  <a:pos x="4" y="3"/>
                </a:cxn>
                <a:cxn ang="0">
                  <a:pos x="1" y="3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8" y="1"/>
                </a:cxn>
                <a:cxn ang="0">
                  <a:pos x="8" y="1"/>
                </a:cxn>
              </a:cxnLst>
              <a:rect l="0" t="0" r="r" b="b"/>
              <a:pathLst>
                <a:path w="8" h="3">
                  <a:moveTo>
                    <a:pt x="8" y="1"/>
                  </a:moveTo>
                  <a:lnTo>
                    <a:pt x="8" y="1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0"/>
                  </a:ln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2" name="Freeform 428"/>
            <p:cNvSpPr>
              <a:spLocks/>
            </p:cNvSpPr>
            <p:nvPr/>
          </p:nvSpPr>
          <p:spPr bwMode="auto">
            <a:xfrm>
              <a:off x="3255963" y="6302375"/>
              <a:ext cx="9525" cy="26987"/>
            </a:xfrm>
            <a:custGeom>
              <a:avLst/>
              <a:gdLst/>
              <a:ahLst/>
              <a:cxnLst>
                <a:cxn ang="0">
                  <a:pos x="5" y="17"/>
                </a:cxn>
                <a:cxn ang="0">
                  <a:pos x="5" y="17"/>
                </a:cxn>
                <a:cxn ang="0">
                  <a:pos x="1" y="8"/>
                </a:cxn>
                <a:cxn ang="0">
                  <a:pos x="0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3"/>
                </a:cxn>
                <a:cxn ang="0">
                  <a:pos x="5" y="9"/>
                </a:cxn>
                <a:cxn ang="0">
                  <a:pos x="6" y="14"/>
                </a:cxn>
                <a:cxn ang="0">
                  <a:pos x="5" y="17"/>
                </a:cxn>
                <a:cxn ang="0">
                  <a:pos x="5" y="17"/>
                </a:cxn>
              </a:cxnLst>
              <a:rect l="0" t="0" r="r" b="b"/>
              <a:pathLst>
                <a:path w="6" h="17">
                  <a:moveTo>
                    <a:pt x="5" y="17"/>
                  </a:moveTo>
                  <a:lnTo>
                    <a:pt x="5" y="17"/>
                  </a:lnTo>
                  <a:lnTo>
                    <a:pt x="1" y="8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3"/>
                  </a:lnTo>
                  <a:lnTo>
                    <a:pt x="5" y="9"/>
                  </a:lnTo>
                  <a:lnTo>
                    <a:pt x="6" y="14"/>
                  </a:lnTo>
                  <a:lnTo>
                    <a:pt x="5" y="17"/>
                  </a:lnTo>
                  <a:lnTo>
                    <a:pt x="5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3" name="Freeform 429"/>
            <p:cNvSpPr>
              <a:spLocks/>
            </p:cNvSpPr>
            <p:nvPr/>
          </p:nvSpPr>
          <p:spPr bwMode="auto">
            <a:xfrm>
              <a:off x="3243263" y="6303962"/>
              <a:ext cx="30163" cy="47625"/>
            </a:xfrm>
            <a:custGeom>
              <a:avLst/>
              <a:gdLst/>
              <a:ahLst/>
              <a:cxnLst>
                <a:cxn ang="0">
                  <a:pos x="8" y="8"/>
                </a:cxn>
                <a:cxn ang="0">
                  <a:pos x="11" y="18"/>
                </a:cxn>
                <a:cxn ang="0">
                  <a:pos x="11" y="18"/>
                </a:cxn>
                <a:cxn ang="0">
                  <a:pos x="14" y="18"/>
                </a:cxn>
                <a:cxn ang="0">
                  <a:pos x="16" y="19"/>
                </a:cxn>
                <a:cxn ang="0">
                  <a:pos x="19" y="22"/>
                </a:cxn>
                <a:cxn ang="0">
                  <a:pos x="19" y="22"/>
                </a:cxn>
                <a:cxn ang="0">
                  <a:pos x="19" y="22"/>
                </a:cxn>
                <a:cxn ang="0">
                  <a:pos x="16" y="22"/>
                </a:cxn>
                <a:cxn ang="0">
                  <a:pos x="14" y="21"/>
                </a:cxn>
                <a:cxn ang="0">
                  <a:pos x="13" y="21"/>
                </a:cxn>
                <a:cxn ang="0">
                  <a:pos x="13" y="21"/>
                </a:cxn>
                <a:cxn ang="0">
                  <a:pos x="11" y="21"/>
                </a:cxn>
                <a:cxn ang="0">
                  <a:pos x="11" y="22"/>
                </a:cxn>
                <a:cxn ang="0">
                  <a:pos x="11" y="24"/>
                </a:cxn>
                <a:cxn ang="0">
                  <a:pos x="11" y="24"/>
                </a:cxn>
                <a:cxn ang="0">
                  <a:pos x="13" y="25"/>
                </a:cxn>
                <a:cxn ang="0">
                  <a:pos x="14" y="27"/>
                </a:cxn>
                <a:cxn ang="0">
                  <a:pos x="16" y="28"/>
                </a:cxn>
                <a:cxn ang="0">
                  <a:pos x="14" y="28"/>
                </a:cxn>
                <a:cxn ang="0">
                  <a:pos x="14" y="28"/>
                </a:cxn>
                <a:cxn ang="0">
                  <a:pos x="13" y="30"/>
                </a:cxn>
                <a:cxn ang="0">
                  <a:pos x="11" y="28"/>
                </a:cxn>
                <a:cxn ang="0">
                  <a:pos x="8" y="25"/>
                </a:cxn>
                <a:cxn ang="0">
                  <a:pos x="8" y="25"/>
                </a:cxn>
                <a:cxn ang="0">
                  <a:pos x="8" y="21"/>
                </a:cxn>
                <a:cxn ang="0">
                  <a:pos x="9" y="18"/>
                </a:cxn>
                <a:cxn ang="0">
                  <a:pos x="9" y="18"/>
                </a:cxn>
                <a:cxn ang="0">
                  <a:pos x="6" y="10"/>
                </a:cxn>
                <a:cxn ang="0">
                  <a:pos x="3" y="7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3" y="2"/>
                </a:cxn>
                <a:cxn ang="0">
                  <a:pos x="5" y="3"/>
                </a:cxn>
                <a:cxn ang="0">
                  <a:pos x="8" y="8"/>
                </a:cxn>
                <a:cxn ang="0">
                  <a:pos x="8" y="8"/>
                </a:cxn>
              </a:cxnLst>
              <a:rect l="0" t="0" r="r" b="b"/>
              <a:pathLst>
                <a:path w="19" h="30">
                  <a:moveTo>
                    <a:pt x="8" y="8"/>
                  </a:moveTo>
                  <a:lnTo>
                    <a:pt x="11" y="18"/>
                  </a:lnTo>
                  <a:lnTo>
                    <a:pt x="11" y="18"/>
                  </a:lnTo>
                  <a:lnTo>
                    <a:pt x="14" y="18"/>
                  </a:lnTo>
                  <a:lnTo>
                    <a:pt x="16" y="19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3" y="25"/>
                  </a:lnTo>
                  <a:lnTo>
                    <a:pt x="14" y="27"/>
                  </a:lnTo>
                  <a:lnTo>
                    <a:pt x="16" y="28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3" y="30"/>
                  </a:lnTo>
                  <a:lnTo>
                    <a:pt x="11" y="28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8" y="21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6" y="10"/>
                  </a:lnTo>
                  <a:lnTo>
                    <a:pt x="3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2"/>
                  </a:lnTo>
                  <a:lnTo>
                    <a:pt x="5" y="3"/>
                  </a:lnTo>
                  <a:lnTo>
                    <a:pt x="8" y="8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4" name="Freeform 430"/>
            <p:cNvSpPr>
              <a:spLocks/>
            </p:cNvSpPr>
            <p:nvPr/>
          </p:nvSpPr>
          <p:spPr bwMode="auto">
            <a:xfrm>
              <a:off x="3208338" y="6316662"/>
              <a:ext cx="34925" cy="38100"/>
            </a:xfrm>
            <a:custGeom>
              <a:avLst/>
              <a:gdLst/>
              <a:ahLst/>
              <a:cxnLst>
                <a:cxn ang="0">
                  <a:pos x="22" y="0"/>
                </a:cxn>
                <a:cxn ang="0">
                  <a:pos x="22" y="0"/>
                </a:cxn>
                <a:cxn ang="0">
                  <a:pos x="20" y="2"/>
                </a:cxn>
                <a:cxn ang="0">
                  <a:pos x="16" y="5"/>
                </a:cxn>
                <a:cxn ang="0">
                  <a:pos x="10" y="10"/>
                </a:cxn>
                <a:cxn ang="0">
                  <a:pos x="10" y="10"/>
                </a:cxn>
                <a:cxn ang="0">
                  <a:pos x="6" y="11"/>
                </a:cxn>
                <a:cxn ang="0">
                  <a:pos x="3" y="14"/>
                </a:cxn>
                <a:cxn ang="0">
                  <a:pos x="3" y="14"/>
                </a:cxn>
                <a:cxn ang="0">
                  <a:pos x="3" y="17"/>
                </a:cxn>
                <a:cxn ang="0">
                  <a:pos x="5" y="19"/>
                </a:cxn>
                <a:cxn ang="0">
                  <a:pos x="10" y="24"/>
                </a:cxn>
                <a:cxn ang="0">
                  <a:pos x="10" y="24"/>
                </a:cxn>
                <a:cxn ang="0">
                  <a:pos x="6" y="24"/>
                </a:cxn>
                <a:cxn ang="0">
                  <a:pos x="3" y="22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0" y="13"/>
                </a:cxn>
                <a:cxn ang="0">
                  <a:pos x="3" y="11"/>
                </a:cxn>
                <a:cxn ang="0">
                  <a:pos x="10" y="6"/>
                </a:cxn>
                <a:cxn ang="0">
                  <a:pos x="10" y="6"/>
                </a:cxn>
                <a:cxn ang="0">
                  <a:pos x="17" y="2"/>
                </a:cxn>
                <a:cxn ang="0">
                  <a:pos x="22" y="0"/>
                </a:cxn>
                <a:cxn ang="0">
                  <a:pos x="22" y="0"/>
                </a:cxn>
              </a:cxnLst>
              <a:rect l="0" t="0" r="r" b="b"/>
              <a:pathLst>
                <a:path w="22" h="24">
                  <a:moveTo>
                    <a:pt x="22" y="0"/>
                  </a:moveTo>
                  <a:lnTo>
                    <a:pt x="22" y="0"/>
                  </a:lnTo>
                  <a:lnTo>
                    <a:pt x="20" y="2"/>
                  </a:lnTo>
                  <a:lnTo>
                    <a:pt x="16" y="5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6" y="11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3" y="11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17" y="2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5" name="Freeform 431"/>
            <p:cNvSpPr>
              <a:spLocks/>
            </p:cNvSpPr>
            <p:nvPr/>
          </p:nvSpPr>
          <p:spPr bwMode="auto">
            <a:xfrm>
              <a:off x="3273426" y="6308725"/>
              <a:ext cx="63500" cy="30162"/>
            </a:xfrm>
            <a:custGeom>
              <a:avLst/>
              <a:gdLst/>
              <a:ahLst/>
              <a:cxnLst>
                <a:cxn ang="0">
                  <a:pos x="36" y="4"/>
                </a:cxn>
                <a:cxn ang="0">
                  <a:pos x="36" y="4"/>
                </a:cxn>
                <a:cxn ang="0">
                  <a:pos x="20" y="10"/>
                </a:cxn>
                <a:cxn ang="0">
                  <a:pos x="11" y="15"/>
                </a:cxn>
                <a:cxn ang="0">
                  <a:pos x="1" y="19"/>
                </a:cxn>
                <a:cxn ang="0">
                  <a:pos x="1" y="19"/>
                </a:cxn>
                <a:cxn ang="0">
                  <a:pos x="1" y="18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20" y="7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39" y="2"/>
                </a:cxn>
                <a:cxn ang="0">
                  <a:pos x="36" y="4"/>
                </a:cxn>
                <a:cxn ang="0">
                  <a:pos x="36" y="4"/>
                </a:cxn>
              </a:cxnLst>
              <a:rect l="0" t="0" r="r" b="b"/>
              <a:pathLst>
                <a:path w="40" h="19">
                  <a:moveTo>
                    <a:pt x="36" y="4"/>
                  </a:moveTo>
                  <a:lnTo>
                    <a:pt x="36" y="4"/>
                  </a:lnTo>
                  <a:lnTo>
                    <a:pt x="20" y="10"/>
                  </a:lnTo>
                  <a:lnTo>
                    <a:pt x="11" y="15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0" y="7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9" y="2"/>
                  </a:lnTo>
                  <a:lnTo>
                    <a:pt x="36" y="4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6" name="Freeform 432"/>
            <p:cNvSpPr>
              <a:spLocks/>
            </p:cNvSpPr>
            <p:nvPr/>
          </p:nvSpPr>
          <p:spPr bwMode="auto">
            <a:xfrm>
              <a:off x="3270251" y="6321425"/>
              <a:ext cx="192088" cy="55562"/>
            </a:xfrm>
            <a:custGeom>
              <a:avLst/>
              <a:gdLst/>
              <a:ahLst/>
              <a:cxnLst>
                <a:cxn ang="0">
                  <a:pos x="121" y="5"/>
                </a:cxn>
                <a:cxn ang="0">
                  <a:pos x="121" y="5"/>
                </a:cxn>
                <a:cxn ang="0">
                  <a:pos x="107" y="10"/>
                </a:cxn>
                <a:cxn ang="0">
                  <a:pos x="82" y="19"/>
                </a:cxn>
                <a:cxn ang="0">
                  <a:pos x="47" y="33"/>
                </a:cxn>
                <a:cxn ang="0">
                  <a:pos x="47" y="33"/>
                </a:cxn>
                <a:cxn ang="0">
                  <a:pos x="38" y="35"/>
                </a:cxn>
                <a:cxn ang="0">
                  <a:pos x="31" y="35"/>
                </a:cxn>
                <a:cxn ang="0">
                  <a:pos x="25" y="33"/>
                </a:cxn>
                <a:cxn ang="0">
                  <a:pos x="25" y="33"/>
                </a:cxn>
                <a:cxn ang="0">
                  <a:pos x="14" y="28"/>
                </a:cxn>
                <a:cxn ang="0">
                  <a:pos x="6" y="24"/>
                </a:cxn>
                <a:cxn ang="0">
                  <a:pos x="0" y="17"/>
                </a:cxn>
                <a:cxn ang="0">
                  <a:pos x="17" y="27"/>
                </a:cxn>
                <a:cxn ang="0">
                  <a:pos x="17" y="27"/>
                </a:cxn>
                <a:cxn ang="0">
                  <a:pos x="27" y="30"/>
                </a:cxn>
                <a:cxn ang="0">
                  <a:pos x="36" y="30"/>
                </a:cxn>
                <a:cxn ang="0">
                  <a:pos x="46" y="30"/>
                </a:cxn>
                <a:cxn ang="0">
                  <a:pos x="53" y="27"/>
                </a:cxn>
                <a:cxn ang="0">
                  <a:pos x="53" y="27"/>
                </a:cxn>
                <a:cxn ang="0">
                  <a:pos x="114" y="3"/>
                </a:cxn>
                <a:cxn ang="0">
                  <a:pos x="114" y="3"/>
                </a:cxn>
                <a:cxn ang="0">
                  <a:pos x="111" y="2"/>
                </a:cxn>
                <a:cxn ang="0">
                  <a:pos x="108" y="0"/>
                </a:cxn>
                <a:cxn ang="0">
                  <a:pos x="108" y="0"/>
                </a:cxn>
                <a:cxn ang="0">
                  <a:pos x="111" y="0"/>
                </a:cxn>
                <a:cxn ang="0">
                  <a:pos x="116" y="2"/>
                </a:cxn>
                <a:cxn ang="0">
                  <a:pos x="121" y="5"/>
                </a:cxn>
                <a:cxn ang="0">
                  <a:pos x="121" y="5"/>
                </a:cxn>
              </a:cxnLst>
              <a:rect l="0" t="0" r="r" b="b"/>
              <a:pathLst>
                <a:path w="121" h="35">
                  <a:moveTo>
                    <a:pt x="121" y="5"/>
                  </a:moveTo>
                  <a:lnTo>
                    <a:pt x="121" y="5"/>
                  </a:lnTo>
                  <a:lnTo>
                    <a:pt x="107" y="10"/>
                  </a:lnTo>
                  <a:lnTo>
                    <a:pt x="82" y="19"/>
                  </a:lnTo>
                  <a:lnTo>
                    <a:pt x="47" y="33"/>
                  </a:lnTo>
                  <a:lnTo>
                    <a:pt x="47" y="33"/>
                  </a:lnTo>
                  <a:lnTo>
                    <a:pt x="38" y="35"/>
                  </a:lnTo>
                  <a:lnTo>
                    <a:pt x="31" y="35"/>
                  </a:lnTo>
                  <a:lnTo>
                    <a:pt x="25" y="33"/>
                  </a:lnTo>
                  <a:lnTo>
                    <a:pt x="25" y="33"/>
                  </a:lnTo>
                  <a:lnTo>
                    <a:pt x="14" y="28"/>
                  </a:lnTo>
                  <a:lnTo>
                    <a:pt x="6" y="24"/>
                  </a:lnTo>
                  <a:lnTo>
                    <a:pt x="0" y="17"/>
                  </a:lnTo>
                  <a:lnTo>
                    <a:pt x="17" y="27"/>
                  </a:lnTo>
                  <a:lnTo>
                    <a:pt x="17" y="27"/>
                  </a:lnTo>
                  <a:lnTo>
                    <a:pt x="27" y="30"/>
                  </a:lnTo>
                  <a:lnTo>
                    <a:pt x="36" y="30"/>
                  </a:lnTo>
                  <a:lnTo>
                    <a:pt x="46" y="30"/>
                  </a:lnTo>
                  <a:lnTo>
                    <a:pt x="53" y="27"/>
                  </a:lnTo>
                  <a:lnTo>
                    <a:pt x="53" y="27"/>
                  </a:lnTo>
                  <a:lnTo>
                    <a:pt x="114" y="3"/>
                  </a:lnTo>
                  <a:lnTo>
                    <a:pt x="114" y="3"/>
                  </a:lnTo>
                  <a:lnTo>
                    <a:pt x="111" y="2"/>
                  </a:lnTo>
                  <a:lnTo>
                    <a:pt x="108" y="0"/>
                  </a:lnTo>
                  <a:lnTo>
                    <a:pt x="108" y="0"/>
                  </a:lnTo>
                  <a:lnTo>
                    <a:pt x="111" y="0"/>
                  </a:lnTo>
                  <a:lnTo>
                    <a:pt x="116" y="2"/>
                  </a:lnTo>
                  <a:lnTo>
                    <a:pt x="121" y="5"/>
                  </a:lnTo>
                  <a:lnTo>
                    <a:pt x="121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7" name="Freeform 433"/>
            <p:cNvSpPr>
              <a:spLocks/>
            </p:cNvSpPr>
            <p:nvPr/>
          </p:nvSpPr>
          <p:spPr bwMode="auto">
            <a:xfrm>
              <a:off x="3279776" y="6319837"/>
              <a:ext cx="47625" cy="23812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30" y="0"/>
                </a:cxn>
                <a:cxn ang="0">
                  <a:pos x="27" y="3"/>
                </a:cxn>
                <a:cxn ang="0">
                  <a:pos x="18" y="8"/>
                </a:cxn>
                <a:cxn ang="0">
                  <a:pos x="2" y="15"/>
                </a:cxn>
                <a:cxn ang="0">
                  <a:pos x="2" y="15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16" y="8"/>
                </a:cxn>
                <a:cxn ang="0">
                  <a:pos x="25" y="3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30" h="15">
                  <a:moveTo>
                    <a:pt x="30" y="0"/>
                  </a:moveTo>
                  <a:lnTo>
                    <a:pt x="30" y="0"/>
                  </a:lnTo>
                  <a:lnTo>
                    <a:pt x="27" y="3"/>
                  </a:lnTo>
                  <a:lnTo>
                    <a:pt x="18" y="8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6" y="8"/>
                  </a:lnTo>
                  <a:lnTo>
                    <a:pt x="25" y="3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8" name="Freeform 434"/>
            <p:cNvSpPr>
              <a:spLocks/>
            </p:cNvSpPr>
            <p:nvPr/>
          </p:nvSpPr>
          <p:spPr bwMode="auto">
            <a:xfrm>
              <a:off x="3278188" y="6324600"/>
              <a:ext cx="163513" cy="41275"/>
            </a:xfrm>
            <a:custGeom>
              <a:avLst/>
              <a:gdLst/>
              <a:ahLst/>
              <a:cxnLst>
                <a:cxn ang="0">
                  <a:pos x="56" y="19"/>
                </a:cxn>
                <a:cxn ang="0">
                  <a:pos x="56" y="19"/>
                </a:cxn>
                <a:cxn ang="0">
                  <a:pos x="47" y="22"/>
                </a:cxn>
                <a:cxn ang="0">
                  <a:pos x="39" y="25"/>
                </a:cxn>
                <a:cxn ang="0">
                  <a:pos x="30" y="26"/>
                </a:cxn>
                <a:cxn ang="0">
                  <a:pos x="20" y="25"/>
                </a:cxn>
                <a:cxn ang="0">
                  <a:pos x="20" y="25"/>
                </a:cxn>
                <a:cxn ang="0">
                  <a:pos x="11" y="2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3" y="14"/>
                </a:cxn>
                <a:cxn ang="0">
                  <a:pos x="9" y="15"/>
                </a:cxn>
                <a:cxn ang="0">
                  <a:pos x="23" y="22"/>
                </a:cxn>
                <a:cxn ang="0">
                  <a:pos x="23" y="22"/>
                </a:cxn>
                <a:cxn ang="0">
                  <a:pos x="28" y="22"/>
                </a:cxn>
                <a:cxn ang="0">
                  <a:pos x="34" y="22"/>
                </a:cxn>
                <a:cxn ang="0">
                  <a:pos x="41" y="22"/>
                </a:cxn>
                <a:cxn ang="0">
                  <a:pos x="41" y="22"/>
                </a:cxn>
                <a:cxn ang="0">
                  <a:pos x="70" y="9"/>
                </a:cxn>
                <a:cxn ang="0">
                  <a:pos x="91" y="3"/>
                </a:cxn>
                <a:cxn ang="0">
                  <a:pos x="103" y="0"/>
                </a:cxn>
                <a:cxn ang="0">
                  <a:pos x="103" y="0"/>
                </a:cxn>
                <a:cxn ang="0">
                  <a:pos x="86" y="8"/>
                </a:cxn>
                <a:cxn ang="0">
                  <a:pos x="56" y="19"/>
                </a:cxn>
                <a:cxn ang="0">
                  <a:pos x="56" y="19"/>
                </a:cxn>
              </a:cxnLst>
              <a:rect l="0" t="0" r="r" b="b"/>
              <a:pathLst>
                <a:path w="103" h="26">
                  <a:moveTo>
                    <a:pt x="56" y="19"/>
                  </a:moveTo>
                  <a:lnTo>
                    <a:pt x="56" y="19"/>
                  </a:lnTo>
                  <a:lnTo>
                    <a:pt x="47" y="22"/>
                  </a:lnTo>
                  <a:lnTo>
                    <a:pt x="39" y="25"/>
                  </a:lnTo>
                  <a:lnTo>
                    <a:pt x="30" y="26"/>
                  </a:lnTo>
                  <a:lnTo>
                    <a:pt x="20" y="25"/>
                  </a:lnTo>
                  <a:lnTo>
                    <a:pt x="20" y="25"/>
                  </a:lnTo>
                  <a:lnTo>
                    <a:pt x="11" y="2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3" y="14"/>
                  </a:lnTo>
                  <a:lnTo>
                    <a:pt x="9" y="15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8" y="22"/>
                  </a:lnTo>
                  <a:lnTo>
                    <a:pt x="34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70" y="9"/>
                  </a:lnTo>
                  <a:lnTo>
                    <a:pt x="91" y="3"/>
                  </a:lnTo>
                  <a:lnTo>
                    <a:pt x="103" y="0"/>
                  </a:lnTo>
                  <a:lnTo>
                    <a:pt x="103" y="0"/>
                  </a:lnTo>
                  <a:lnTo>
                    <a:pt x="86" y="8"/>
                  </a:lnTo>
                  <a:lnTo>
                    <a:pt x="56" y="19"/>
                  </a:lnTo>
                  <a:lnTo>
                    <a:pt x="56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9" name="Freeform 435"/>
            <p:cNvSpPr>
              <a:spLocks/>
            </p:cNvSpPr>
            <p:nvPr/>
          </p:nvSpPr>
          <p:spPr bwMode="auto">
            <a:xfrm>
              <a:off x="3221038" y="6337300"/>
              <a:ext cx="14288" cy="14287"/>
            </a:xfrm>
            <a:custGeom>
              <a:avLst/>
              <a:gdLst/>
              <a:ahLst/>
              <a:cxnLst>
                <a:cxn ang="0">
                  <a:pos x="9" y="3"/>
                </a:cxn>
                <a:cxn ang="0">
                  <a:pos x="9" y="3"/>
                </a:cxn>
                <a:cxn ang="0">
                  <a:pos x="9" y="6"/>
                </a:cxn>
                <a:cxn ang="0">
                  <a:pos x="6" y="9"/>
                </a:cxn>
                <a:cxn ang="0">
                  <a:pos x="6" y="9"/>
                </a:cxn>
                <a:cxn ang="0">
                  <a:pos x="6" y="7"/>
                </a:cxn>
                <a:cxn ang="0">
                  <a:pos x="6" y="4"/>
                </a:cxn>
                <a:cxn ang="0">
                  <a:pos x="6" y="4"/>
                </a:cxn>
                <a:cxn ang="0">
                  <a:pos x="3" y="4"/>
                </a:cxn>
                <a:cxn ang="0">
                  <a:pos x="2" y="6"/>
                </a:cxn>
                <a:cxn ang="0">
                  <a:pos x="2" y="6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2" y="1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9" y="3"/>
                </a:cxn>
                <a:cxn ang="0">
                  <a:pos x="9" y="3"/>
                </a:cxn>
              </a:cxnLst>
              <a:rect l="0" t="0" r="r" b="b"/>
              <a:pathLst>
                <a:path w="9" h="9">
                  <a:moveTo>
                    <a:pt x="9" y="3"/>
                  </a:moveTo>
                  <a:lnTo>
                    <a:pt x="9" y="3"/>
                  </a:lnTo>
                  <a:lnTo>
                    <a:pt x="9" y="6"/>
                  </a:lnTo>
                  <a:lnTo>
                    <a:pt x="6" y="9"/>
                  </a:lnTo>
                  <a:lnTo>
                    <a:pt x="6" y="9"/>
                  </a:lnTo>
                  <a:lnTo>
                    <a:pt x="6" y="7"/>
                  </a:lnTo>
                  <a:lnTo>
                    <a:pt x="6" y="4"/>
                  </a:lnTo>
                  <a:lnTo>
                    <a:pt x="6" y="4"/>
                  </a:lnTo>
                  <a:lnTo>
                    <a:pt x="3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9" y="3"/>
                  </a:lnTo>
                  <a:lnTo>
                    <a:pt x="9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0" name="Freeform 436"/>
            <p:cNvSpPr>
              <a:spLocks/>
            </p:cNvSpPr>
            <p:nvPr/>
          </p:nvSpPr>
          <p:spPr bwMode="auto">
            <a:xfrm>
              <a:off x="3459163" y="6334125"/>
              <a:ext cx="65088" cy="17462"/>
            </a:xfrm>
            <a:custGeom>
              <a:avLst/>
              <a:gdLst/>
              <a:ahLst/>
              <a:cxnLst>
                <a:cxn ang="0">
                  <a:pos x="41" y="9"/>
                </a:cxn>
                <a:cxn ang="0">
                  <a:pos x="41" y="9"/>
                </a:cxn>
                <a:cxn ang="0">
                  <a:pos x="41" y="11"/>
                </a:cxn>
                <a:cxn ang="0">
                  <a:pos x="41" y="11"/>
                </a:cxn>
                <a:cxn ang="0">
                  <a:pos x="34" y="11"/>
                </a:cxn>
                <a:cxn ang="0">
                  <a:pos x="20" y="9"/>
                </a:cxn>
                <a:cxn ang="0">
                  <a:pos x="8" y="5"/>
                </a:cxn>
                <a:cxn ang="0">
                  <a:pos x="3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4" y="6"/>
                </a:cxn>
                <a:cxn ang="0">
                  <a:pos x="41" y="9"/>
                </a:cxn>
                <a:cxn ang="0">
                  <a:pos x="41" y="9"/>
                </a:cxn>
              </a:cxnLst>
              <a:rect l="0" t="0" r="r" b="b"/>
              <a:pathLst>
                <a:path w="41" h="11">
                  <a:moveTo>
                    <a:pt x="41" y="9"/>
                  </a:moveTo>
                  <a:lnTo>
                    <a:pt x="41" y="9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34" y="11"/>
                  </a:lnTo>
                  <a:lnTo>
                    <a:pt x="20" y="9"/>
                  </a:lnTo>
                  <a:lnTo>
                    <a:pt x="8" y="5"/>
                  </a:lnTo>
                  <a:lnTo>
                    <a:pt x="3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4" y="6"/>
                  </a:lnTo>
                  <a:lnTo>
                    <a:pt x="41" y="9"/>
                  </a:lnTo>
                  <a:lnTo>
                    <a:pt x="41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1" name="Freeform 437"/>
            <p:cNvSpPr>
              <a:spLocks/>
            </p:cNvSpPr>
            <p:nvPr/>
          </p:nvSpPr>
          <p:spPr bwMode="auto">
            <a:xfrm>
              <a:off x="3598863" y="6359525"/>
              <a:ext cx="101600" cy="12700"/>
            </a:xfrm>
            <a:custGeom>
              <a:avLst/>
              <a:gdLst/>
              <a:ahLst/>
              <a:cxnLst>
                <a:cxn ang="0">
                  <a:pos x="64" y="1"/>
                </a:cxn>
                <a:cxn ang="0">
                  <a:pos x="64" y="1"/>
                </a:cxn>
                <a:cxn ang="0">
                  <a:pos x="54" y="4"/>
                </a:cxn>
                <a:cxn ang="0">
                  <a:pos x="34" y="6"/>
                </a:cxn>
                <a:cxn ang="0">
                  <a:pos x="34" y="6"/>
                </a:cxn>
                <a:cxn ang="0">
                  <a:pos x="18" y="8"/>
                </a:cxn>
                <a:cxn ang="0">
                  <a:pos x="9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1" y="1"/>
                </a:cxn>
                <a:cxn ang="0">
                  <a:pos x="7" y="3"/>
                </a:cxn>
                <a:cxn ang="0">
                  <a:pos x="7" y="3"/>
                </a:cxn>
                <a:cxn ang="0">
                  <a:pos x="17" y="4"/>
                </a:cxn>
                <a:cxn ang="0">
                  <a:pos x="28" y="3"/>
                </a:cxn>
                <a:cxn ang="0">
                  <a:pos x="51" y="0"/>
                </a:cxn>
                <a:cxn ang="0">
                  <a:pos x="51" y="0"/>
                </a:cxn>
                <a:cxn ang="0">
                  <a:pos x="58" y="0"/>
                </a:cxn>
                <a:cxn ang="0">
                  <a:pos x="64" y="1"/>
                </a:cxn>
                <a:cxn ang="0">
                  <a:pos x="64" y="1"/>
                </a:cxn>
              </a:cxnLst>
              <a:rect l="0" t="0" r="r" b="b"/>
              <a:pathLst>
                <a:path w="64" h="8">
                  <a:moveTo>
                    <a:pt x="64" y="1"/>
                  </a:moveTo>
                  <a:lnTo>
                    <a:pt x="64" y="1"/>
                  </a:lnTo>
                  <a:lnTo>
                    <a:pt x="54" y="4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18" y="8"/>
                  </a:lnTo>
                  <a:lnTo>
                    <a:pt x="9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17" y="4"/>
                  </a:lnTo>
                  <a:lnTo>
                    <a:pt x="28" y="3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8" y="0"/>
                  </a:lnTo>
                  <a:lnTo>
                    <a:pt x="64" y="1"/>
                  </a:lnTo>
                  <a:lnTo>
                    <a:pt x="64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2" name="Freeform 438"/>
            <p:cNvSpPr>
              <a:spLocks/>
            </p:cNvSpPr>
            <p:nvPr/>
          </p:nvSpPr>
          <p:spPr bwMode="auto">
            <a:xfrm>
              <a:off x="3530601" y="6354762"/>
              <a:ext cx="46038" cy="6350"/>
            </a:xfrm>
            <a:custGeom>
              <a:avLst/>
              <a:gdLst/>
              <a:ahLst/>
              <a:cxnLst>
                <a:cxn ang="0">
                  <a:pos x="29" y="3"/>
                </a:cxn>
                <a:cxn ang="0">
                  <a:pos x="29" y="3"/>
                </a:cxn>
                <a:cxn ang="0">
                  <a:pos x="29" y="4"/>
                </a:cxn>
                <a:cxn ang="0">
                  <a:pos x="27" y="4"/>
                </a:cxn>
                <a:cxn ang="0">
                  <a:pos x="21" y="4"/>
                </a:cxn>
                <a:cxn ang="0">
                  <a:pos x="11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" y="0"/>
                </a:cxn>
                <a:cxn ang="0">
                  <a:pos x="13" y="0"/>
                </a:cxn>
                <a:cxn ang="0">
                  <a:pos x="29" y="3"/>
                </a:cxn>
                <a:cxn ang="0">
                  <a:pos x="29" y="3"/>
                </a:cxn>
              </a:cxnLst>
              <a:rect l="0" t="0" r="r" b="b"/>
              <a:pathLst>
                <a:path w="29" h="4">
                  <a:moveTo>
                    <a:pt x="29" y="3"/>
                  </a:moveTo>
                  <a:lnTo>
                    <a:pt x="29" y="3"/>
                  </a:lnTo>
                  <a:lnTo>
                    <a:pt x="29" y="4"/>
                  </a:lnTo>
                  <a:lnTo>
                    <a:pt x="27" y="4"/>
                  </a:lnTo>
                  <a:lnTo>
                    <a:pt x="21" y="4"/>
                  </a:lnTo>
                  <a:lnTo>
                    <a:pt x="11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0"/>
                  </a:lnTo>
                  <a:lnTo>
                    <a:pt x="13" y="0"/>
                  </a:lnTo>
                  <a:lnTo>
                    <a:pt x="29" y="3"/>
                  </a:lnTo>
                  <a:lnTo>
                    <a:pt x="29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3" name="Freeform 439"/>
            <p:cNvSpPr>
              <a:spLocks/>
            </p:cNvSpPr>
            <p:nvPr/>
          </p:nvSpPr>
          <p:spPr bwMode="auto">
            <a:xfrm>
              <a:off x="3652838" y="6361112"/>
              <a:ext cx="52388" cy="122237"/>
            </a:xfrm>
            <a:custGeom>
              <a:avLst/>
              <a:gdLst/>
              <a:ahLst/>
              <a:cxnLst>
                <a:cxn ang="0">
                  <a:pos x="20" y="18"/>
                </a:cxn>
                <a:cxn ang="0">
                  <a:pos x="20" y="18"/>
                </a:cxn>
                <a:cxn ang="0">
                  <a:pos x="16" y="24"/>
                </a:cxn>
                <a:cxn ang="0">
                  <a:pos x="11" y="33"/>
                </a:cxn>
                <a:cxn ang="0">
                  <a:pos x="5" y="53"/>
                </a:cxn>
                <a:cxn ang="0">
                  <a:pos x="0" y="77"/>
                </a:cxn>
                <a:cxn ang="0">
                  <a:pos x="0" y="77"/>
                </a:cxn>
                <a:cxn ang="0">
                  <a:pos x="0" y="72"/>
                </a:cxn>
                <a:cxn ang="0">
                  <a:pos x="0" y="63"/>
                </a:cxn>
                <a:cxn ang="0">
                  <a:pos x="3" y="50"/>
                </a:cxn>
                <a:cxn ang="0">
                  <a:pos x="6" y="39"/>
                </a:cxn>
                <a:cxn ang="0">
                  <a:pos x="6" y="39"/>
                </a:cxn>
                <a:cxn ang="0">
                  <a:pos x="8" y="35"/>
                </a:cxn>
                <a:cxn ang="0">
                  <a:pos x="13" y="25"/>
                </a:cxn>
                <a:cxn ang="0">
                  <a:pos x="20" y="11"/>
                </a:cxn>
                <a:cxn ang="0">
                  <a:pos x="27" y="5"/>
                </a:cxn>
                <a:cxn ang="0">
                  <a:pos x="33" y="0"/>
                </a:cxn>
                <a:cxn ang="0">
                  <a:pos x="33" y="0"/>
                </a:cxn>
                <a:cxn ang="0">
                  <a:pos x="28" y="7"/>
                </a:cxn>
                <a:cxn ang="0">
                  <a:pos x="20" y="18"/>
                </a:cxn>
                <a:cxn ang="0">
                  <a:pos x="20" y="18"/>
                </a:cxn>
              </a:cxnLst>
              <a:rect l="0" t="0" r="r" b="b"/>
              <a:pathLst>
                <a:path w="33" h="77">
                  <a:moveTo>
                    <a:pt x="20" y="18"/>
                  </a:moveTo>
                  <a:lnTo>
                    <a:pt x="20" y="18"/>
                  </a:lnTo>
                  <a:lnTo>
                    <a:pt x="16" y="24"/>
                  </a:lnTo>
                  <a:lnTo>
                    <a:pt x="11" y="33"/>
                  </a:lnTo>
                  <a:lnTo>
                    <a:pt x="5" y="53"/>
                  </a:lnTo>
                  <a:lnTo>
                    <a:pt x="0" y="77"/>
                  </a:lnTo>
                  <a:lnTo>
                    <a:pt x="0" y="77"/>
                  </a:lnTo>
                  <a:lnTo>
                    <a:pt x="0" y="72"/>
                  </a:lnTo>
                  <a:lnTo>
                    <a:pt x="0" y="63"/>
                  </a:lnTo>
                  <a:lnTo>
                    <a:pt x="3" y="50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5"/>
                  </a:lnTo>
                  <a:lnTo>
                    <a:pt x="13" y="25"/>
                  </a:lnTo>
                  <a:lnTo>
                    <a:pt x="20" y="11"/>
                  </a:lnTo>
                  <a:lnTo>
                    <a:pt x="27" y="5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28" y="7"/>
                  </a:lnTo>
                  <a:lnTo>
                    <a:pt x="20" y="18"/>
                  </a:lnTo>
                  <a:lnTo>
                    <a:pt x="20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4" name="Freeform 440"/>
            <p:cNvSpPr>
              <a:spLocks/>
            </p:cNvSpPr>
            <p:nvPr/>
          </p:nvSpPr>
          <p:spPr bwMode="auto">
            <a:xfrm>
              <a:off x="3497263" y="6354762"/>
              <a:ext cx="14288" cy="101600"/>
            </a:xfrm>
            <a:custGeom>
              <a:avLst/>
              <a:gdLst/>
              <a:ahLst/>
              <a:cxnLst>
                <a:cxn ang="0">
                  <a:pos x="9" y="0"/>
                </a:cxn>
                <a:cxn ang="0">
                  <a:pos x="9" y="0"/>
                </a:cxn>
                <a:cxn ang="0">
                  <a:pos x="9" y="3"/>
                </a:cxn>
                <a:cxn ang="0">
                  <a:pos x="6" y="7"/>
                </a:cxn>
                <a:cxn ang="0">
                  <a:pos x="3" y="15"/>
                </a:cxn>
                <a:cxn ang="0">
                  <a:pos x="3" y="15"/>
                </a:cxn>
                <a:cxn ang="0">
                  <a:pos x="7" y="43"/>
                </a:cxn>
                <a:cxn ang="0">
                  <a:pos x="9" y="56"/>
                </a:cxn>
                <a:cxn ang="0">
                  <a:pos x="9" y="64"/>
                </a:cxn>
                <a:cxn ang="0">
                  <a:pos x="7" y="64"/>
                </a:cxn>
                <a:cxn ang="0">
                  <a:pos x="7" y="64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4" y="4"/>
                </a:cxn>
                <a:cxn ang="0">
                  <a:pos x="9" y="0"/>
                </a:cxn>
                <a:cxn ang="0">
                  <a:pos x="9" y="0"/>
                </a:cxn>
              </a:cxnLst>
              <a:rect l="0" t="0" r="r" b="b"/>
              <a:pathLst>
                <a:path w="9" h="64">
                  <a:moveTo>
                    <a:pt x="9" y="0"/>
                  </a:moveTo>
                  <a:lnTo>
                    <a:pt x="9" y="0"/>
                  </a:lnTo>
                  <a:lnTo>
                    <a:pt x="9" y="3"/>
                  </a:lnTo>
                  <a:lnTo>
                    <a:pt x="6" y="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7" y="43"/>
                  </a:lnTo>
                  <a:lnTo>
                    <a:pt x="9" y="56"/>
                  </a:lnTo>
                  <a:lnTo>
                    <a:pt x="9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4" y="4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5" name="Freeform 441"/>
            <p:cNvSpPr>
              <a:spLocks/>
            </p:cNvSpPr>
            <p:nvPr/>
          </p:nvSpPr>
          <p:spPr bwMode="auto">
            <a:xfrm>
              <a:off x="3365501" y="6351587"/>
              <a:ext cx="131763" cy="82550"/>
            </a:xfrm>
            <a:custGeom>
              <a:avLst/>
              <a:gdLst/>
              <a:ahLst/>
              <a:cxnLst>
                <a:cxn ang="0">
                  <a:pos x="83" y="0"/>
                </a:cxn>
                <a:cxn ang="0">
                  <a:pos x="48" y="13"/>
                </a:cxn>
                <a:cxn ang="0">
                  <a:pos x="4" y="27"/>
                </a:cxn>
                <a:cxn ang="0">
                  <a:pos x="6" y="30"/>
                </a:cxn>
                <a:cxn ang="0">
                  <a:pos x="22" y="27"/>
                </a:cxn>
                <a:cxn ang="0">
                  <a:pos x="72" y="11"/>
                </a:cxn>
                <a:cxn ang="0">
                  <a:pos x="68" y="14"/>
                </a:cxn>
                <a:cxn ang="0">
                  <a:pos x="61" y="19"/>
                </a:cxn>
                <a:cxn ang="0">
                  <a:pos x="36" y="27"/>
                </a:cxn>
                <a:cxn ang="0">
                  <a:pos x="11" y="34"/>
                </a:cxn>
                <a:cxn ang="0">
                  <a:pos x="14" y="42"/>
                </a:cxn>
                <a:cxn ang="0">
                  <a:pos x="17" y="44"/>
                </a:cxn>
                <a:cxn ang="0">
                  <a:pos x="43" y="45"/>
                </a:cxn>
                <a:cxn ang="0">
                  <a:pos x="70" y="49"/>
                </a:cxn>
                <a:cxn ang="0">
                  <a:pos x="72" y="49"/>
                </a:cxn>
                <a:cxn ang="0">
                  <a:pos x="65" y="50"/>
                </a:cxn>
                <a:cxn ang="0">
                  <a:pos x="17" y="47"/>
                </a:cxn>
                <a:cxn ang="0">
                  <a:pos x="15" y="50"/>
                </a:cxn>
                <a:cxn ang="0">
                  <a:pos x="14" y="52"/>
                </a:cxn>
                <a:cxn ang="0">
                  <a:pos x="7" y="34"/>
                </a:cxn>
                <a:cxn ang="0">
                  <a:pos x="6" y="34"/>
                </a:cxn>
                <a:cxn ang="0">
                  <a:pos x="4" y="34"/>
                </a:cxn>
                <a:cxn ang="0">
                  <a:pos x="4" y="33"/>
                </a:cxn>
                <a:cxn ang="0">
                  <a:pos x="1" y="25"/>
                </a:cxn>
                <a:cxn ang="0">
                  <a:pos x="1" y="24"/>
                </a:cxn>
                <a:cxn ang="0">
                  <a:pos x="3" y="22"/>
                </a:cxn>
                <a:cxn ang="0">
                  <a:pos x="1" y="17"/>
                </a:cxn>
                <a:cxn ang="0">
                  <a:pos x="0" y="11"/>
                </a:cxn>
                <a:cxn ang="0">
                  <a:pos x="6" y="20"/>
                </a:cxn>
                <a:cxn ang="0">
                  <a:pos x="18" y="19"/>
                </a:cxn>
                <a:cxn ang="0">
                  <a:pos x="70" y="3"/>
                </a:cxn>
                <a:cxn ang="0">
                  <a:pos x="76" y="2"/>
                </a:cxn>
                <a:cxn ang="0">
                  <a:pos x="83" y="0"/>
                </a:cxn>
              </a:cxnLst>
              <a:rect l="0" t="0" r="r" b="b"/>
              <a:pathLst>
                <a:path w="83" h="52">
                  <a:moveTo>
                    <a:pt x="83" y="0"/>
                  </a:moveTo>
                  <a:lnTo>
                    <a:pt x="83" y="0"/>
                  </a:lnTo>
                  <a:lnTo>
                    <a:pt x="72" y="5"/>
                  </a:lnTo>
                  <a:lnTo>
                    <a:pt x="48" y="13"/>
                  </a:lnTo>
                  <a:lnTo>
                    <a:pt x="23" y="22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22" y="27"/>
                  </a:lnTo>
                  <a:lnTo>
                    <a:pt x="42" y="20"/>
                  </a:lnTo>
                  <a:lnTo>
                    <a:pt x="72" y="11"/>
                  </a:lnTo>
                  <a:lnTo>
                    <a:pt x="72" y="11"/>
                  </a:lnTo>
                  <a:lnTo>
                    <a:pt x="68" y="14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53" y="22"/>
                  </a:lnTo>
                  <a:lnTo>
                    <a:pt x="36" y="27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2" y="38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7" y="44"/>
                  </a:lnTo>
                  <a:lnTo>
                    <a:pt x="25" y="45"/>
                  </a:lnTo>
                  <a:lnTo>
                    <a:pt x="43" y="45"/>
                  </a:lnTo>
                  <a:lnTo>
                    <a:pt x="62" y="47"/>
                  </a:lnTo>
                  <a:lnTo>
                    <a:pt x="70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0" y="50"/>
                  </a:lnTo>
                  <a:lnTo>
                    <a:pt x="65" y="50"/>
                  </a:lnTo>
                  <a:lnTo>
                    <a:pt x="50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50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1" y="44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0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1" y="17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3" y="16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18" y="19"/>
                  </a:lnTo>
                  <a:lnTo>
                    <a:pt x="37" y="14"/>
                  </a:lnTo>
                  <a:lnTo>
                    <a:pt x="70" y="3"/>
                  </a:lnTo>
                  <a:lnTo>
                    <a:pt x="70" y="3"/>
                  </a:lnTo>
                  <a:lnTo>
                    <a:pt x="76" y="2"/>
                  </a:lnTo>
                  <a:lnTo>
                    <a:pt x="83" y="0"/>
                  </a:lnTo>
                  <a:lnTo>
                    <a:pt x="8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6" name="Freeform 442"/>
            <p:cNvSpPr>
              <a:spLocks/>
            </p:cNvSpPr>
            <p:nvPr/>
          </p:nvSpPr>
          <p:spPr bwMode="auto">
            <a:xfrm>
              <a:off x="3451226" y="6356350"/>
              <a:ext cx="46038" cy="65087"/>
            </a:xfrm>
            <a:custGeom>
              <a:avLst/>
              <a:gdLst/>
              <a:ahLst/>
              <a:cxnLst>
                <a:cxn ang="0">
                  <a:pos x="29" y="2"/>
                </a:cxn>
                <a:cxn ang="0">
                  <a:pos x="29" y="2"/>
                </a:cxn>
                <a:cxn ang="0">
                  <a:pos x="14" y="21"/>
                </a:cxn>
                <a:cxn ang="0">
                  <a:pos x="5" y="31"/>
                </a:cxn>
                <a:cxn ang="0">
                  <a:pos x="2" y="38"/>
                </a:cxn>
                <a:cxn ang="0">
                  <a:pos x="0" y="41"/>
                </a:cxn>
                <a:cxn ang="0">
                  <a:pos x="0" y="41"/>
                </a:cxn>
                <a:cxn ang="0">
                  <a:pos x="0" y="39"/>
                </a:cxn>
                <a:cxn ang="0">
                  <a:pos x="0" y="36"/>
                </a:cxn>
                <a:cxn ang="0">
                  <a:pos x="4" y="31"/>
                </a:cxn>
                <a:cxn ang="0">
                  <a:pos x="4" y="31"/>
                </a:cxn>
                <a:cxn ang="0">
                  <a:pos x="16" y="14"/>
                </a:cxn>
                <a:cxn ang="0">
                  <a:pos x="27" y="0"/>
                </a:cxn>
                <a:cxn ang="0">
                  <a:pos x="27" y="0"/>
                </a:cxn>
                <a:cxn ang="0">
                  <a:pos x="29" y="2"/>
                </a:cxn>
                <a:cxn ang="0">
                  <a:pos x="29" y="2"/>
                </a:cxn>
              </a:cxnLst>
              <a:rect l="0" t="0" r="r" b="b"/>
              <a:pathLst>
                <a:path w="29" h="41">
                  <a:moveTo>
                    <a:pt x="29" y="2"/>
                  </a:moveTo>
                  <a:lnTo>
                    <a:pt x="29" y="2"/>
                  </a:lnTo>
                  <a:lnTo>
                    <a:pt x="14" y="21"/>
                  </a:lnTo>
                  <a:lnTo>
                    <a:pt x="5" y="31"/>
                  </a:lnTo>
                  <a:lnTo>
                    <a:pt x="2" y="38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0" y="39"/>
                  </a:lnTo>
                  <a:lnTo>
                    <a:pt x="0" y="36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16" y="14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2"/>
                  </a:lnTo>
                  <a:lnTo>
                    <a:pt x="29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7" name="Freeform 443"/>
            <p:cNvSpPr>
              <a:spLocks/>
            </p:cNvSpPr>
            <p:nvPr/>
          </p:nvSpPr>
          <p:spPr bwMode="auto">
            <a:xfrm>
              <a:off x="3730626" y="6369050"/>
              <a:ext cx="55563" cy="128587"/>
            </a:xfrm>
            <a:custGeom>
              <a:avLst/>
              <a:gdLst/>
              <a:ahLst/>
              <a:cxnLst>
                <a:cxn ang="0">
                  <a:pos x="31" y="25"/>
                </a:cxn>
                <a:cxn ang="0">
                  <a:pos x="31" y="25"/>
                </a:cxn>
                <a:cxn ang="0">
                  <a:pos x="34" y="34"/>
                </a:cxn>
                <a:cxn ang="0">
                  <a:pos x="35" y="41"/>
                </a:cxn>
                <a:cxn ang="0">
                  <a:pos x="35" y="41"/>
                </a:cxn>
                <a:cxn ang="0">
                  <a:pos x="35" y="47"/>
                </a:cxn>
                <a:cxn ang="0">
                  <a:pos x="35" y="53"/>
                </a:cxn>
                <a:cxn ang="0">
                  <a:pos x="34" y="64"/>
                </a:cxn>
                <a:cxn ang="0">
                  <a:pos x="34" y="64"/>
                </a:cxn>
                <a:cxn ang="0">
                  <a:pos x="31" y="73"/>
                </a:cxn>
                <a:cxn ang="0">
                  <a:pos x="31" y="73"/>
                </a:cxn>
                <a:cxn ang="0">
                  <a:pos x="28" y="78"/>
                </a:cxn>
                <a:cxn ang="0">
                  <a:pos x="26" y="81"/>
                </a:cxn>
                <a:cxn ang="0">
                  <a:pos x="25" y="81"/>
                </a:cxn>
                <a:cxn ang="0">
                  <a:pos x="25" y="81"/>
                </a:cxn>
                <a:cxn ang="0">
                  <a:pos x="26" y="77"/>
                </a:cxn>
                <a:cxn ang="0">
                  <a:pos x="26" y="77"/>
                </a:cxn>
                <a:cxn ang="0">
                  <a:pos x="29" y="66"/>
                </a:cxn>
                <a:cxn ang="0">
                  <a:pos x="31" y="58"/>
                </a:cxn>
                <a:cxn ang="0">
                  <a:pos x="31" y="58"/>
                </a:cxn>
                <a:cxn ang="0">
                  <a:pos x="31" y="50"/>
                </a:cxn>
                <a:cxn ang="0">
                  <a:pos x="31" y="44"/>
                </a:cxn>
                <a:cxn ang="0">
                  <a:pos x="31" y="36"/>
                </a:cxn>
                <a:cxn ang="0">
                  <a:pos x="28" y="30"/>
                </a:cxn>
                <a:cxn ang="0">
                  <a:pos x="21" y="19"/>
                </a:cxn>
                <a:cxn ang="0">
                  <a:pos x="10" y="8"/>
                </a:cxn>
                <a:cxn ang="0">
                  <a:pos x="10" y="8"/>
                </a:cxn>
                <a:cxn ang="0">
                  <a:pos x="4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0"/>
                </a:cxn>
                <a:cxn ang="0">
                  <a:pos x="7" y="2"/>
                </a:cxn>
                <a:cxn ang="0">
                  <a:pos x="14" y="5"/>
                </a:cxn>
                <a:cxn ang="0">
                  <a:pos x="14" y="5"/>
                </a:cxn>
                <a:cxn ang="0">
                  <a:pos x="18" y="9"/>
                </a:cxn>
                <a:cxn ang="0">
                  <a:pos x="25" y="14"/>
                </a:cxn>
                <a:cxn ang="0">
                  <a:pos x="31" y="25"/>
                </a:cxn>
                <a:cxn ang="0">
                  <a:pos x="31" y="25"/>
                </a:cxn>
              </a:cxnLst>
              <a:rect l="0" t="0" r="r" b="b"/>
              <a:pathLst>
                <a:path w="35" h="81">
                  <a:moveTo>
                    <a:pt x="31" y="25"/>
                  </a:moveTo>
                  <a:lnTo>
                    <a:pt x="31" y="25"/>
                  </a:lnTo>
                  <a:lnTo>
                    <a:pt x="34" y="34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7"/>
                  </a:lnTo>
                  <a:lnTo>
                    <a:pt x="35" y="53"/>
                  </a:lnTo>
                  <a:lnTo>
                    <a:pt x="34" y="64"/>
                  </a:lnTo>
                  <a:lnTo>
                    <a:pt x="34" y="64"/>
                  </a:lnTo>
                  <a:lnTo>
                    <a:pt x="31" y="73"/>
                  </a:lnTo>
                  <a:lnTo>
                    <a:pt x="31" y="73"/>
                  </a:lnTo>
                  <a:lnTo>
                    <a:pt x="28" y="78"/>
                  </a:lnTo>
                  <a:lnTo>
                    <a:pt x="26" y="81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6" y="77"/>
                  </a:lnTo>
                  <a:lnTo>
                    <a:pt x="26" y="77"/>
                  </a:lnTo>
                  <a:lnTo>
                    <a:pt x="29" y="66"/>
                  </a:lnTo>
                  <a:lnTo>
                    <a:pt x="31" y="58"/>
                  </a:lnTo>
                  <a:lnTo>
                    <a:pt x="31" y="58"/>
                  </a:lnTo>
                  <a:lnTo>
                    <a:pt x="31" y="50"/>
                  </a:lnTo>
                  <a:lnTo>
                    <a:pt x="31" y="44"/>
                  </a:lnTo>
                  <a:lnTo>
                    <a:pt x="31" y="36"/>
                  </a:lnTo>
                  <a:lnTo>
                    <a:pt x="28" y="30"/>
                  </a:lnTo>
                  <a:lnTo>
                    <a:pt x="21" y="1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4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0"/>
                  </a:lnTo>
                  <a:lnTo>
                    <a:pt x="7" y="2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8" y="9"/>
                  </a:lnTo>
                  <a:lnTo>
                    <a:pt x="25" y="14"/>
                  </a:lnTo>
                  <a:lnTo>
                    <a:pt x="31" y="25"/>
                  </a:lnTo>
                  <a:lnTo>
                    <a:pt x="31" y="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8" name="Freeform 444"/>
            <p:cNvSpPr>
              <a:spLocks/>
            </p:cNvSpPr>
            <p:nvPr/>
          </p:nvSpPr>
          <p:spPr bwMode="auto">
            <a:xfrm>
              <a:off x="3221038" y="6351587"/>
              <a:ext cx="36513" cy="20637"/>
            </a:xfrm>
            <a:custGeom>
              <a:avLst/>
              <a:gdLst/>
              <a:ahLst/>
              <a:cxnLst>
                <a:cxn ang="0">
                  <a:pos x="11" y="13"/>
                </a:cxn>
                <a:cxn ang="0">
                  <a:pos x="11" y="13"/>
                </a:cxn>
                <a:cxn ang="0">
                  <a:pos x="5" y="9"/>
                </a:cxn>
                <a:cxn ang="0">
                  <a:pos x="2" y="8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8" y="8"/>
                </a:cxn>
                <a:cxn ang="0">
                  <a:pos x="8" y="8"/>
                </a:cxn>
                <a:cxn ang="0">
                  <a:pos x="9" y="8"/>
                </a:cxn>
                <a:cxn ang="0">
                  <a:pos x="12" y="6"/>
                </a:cxn>
                <a:cxn ang="0">
                  <a:pos x="16" y="3"/>
                </a:cxn>
                <a:cxn ang="0">
                  <a:pos x="16" y="3"/>
                </a:cxn>
                <a:cxn ang="0">
                  <a:pos x="19" y="2"/>
                </a:cxn>
                <a:cxn ang="0">
                  <a:pos x="23" y="0"/>
                </a:cxn>
                <a:cxn ang="0">
                  <a:pos x="23" y="0"/>
                </a:cxn>
                <a:cxn ang="0">
                  <a:pos x="11" y="13"/>
                </a:cxn>
                <a:cxn ang="0">
                  <a:pos x="11" y="13"/>
                </a:cxn>
              </a:cxnLst>
              <a:rect l="0" t="0" r="r" b="b"/>
              <a:pathLst>
                <a:path w="23" h="13">
                  <a:moveTo>
                    <a:pt x="11" y="13"/>
                  </a:moveTo>
                  <a:lnTo>
                    <a:pt x="11" y="13"/>
                  </a:lnTo>
                  <a:lnTo>
                    <a:pt x="5" y="9"/>
                  </a:lnTo>
                  <a:lnTo>
                    <a:pt x="2" y="8"/>
                  </a:lnTo>
                  <a:lnTo>
                    <a:pt x="0" y="5"/>
                  </a:lnTo>
                  <a:lnTo>
                    <a:pt x="0" y="5"/>
                  </a:lnTo>
                  <a:lnTo>
                    <a:pt x="8" y="8"/>
                  </a:lnTo>
                  <a:lnTo>
                    <a:pt x="8" y="8"/>
                  </a:lnTo>
                  <a:lnTo>
                    <a:pt x="9" y="8"/>
                  </a:lnTo>
                  <a:lnTo>
                    <a:pt x="12" y="6"/>
                  </a:lnTo>
                  <a:lnTo>
                    <a:pt x="16" y="3"/>
                  </a:lnTo>
                  <a:lnTo>
                    <a:pt x="16" y="3"/>
                  </a:lnTo>
                  <a:lnTo>
                    <a:pt x="19" y="2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11" y="13"/>
                  </a:lnTo>
                  <a:lnTo>
                    <a:pt x="11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9" name="Freeform 445"/>
            <p:cNvSpPr>
              <a:spLocks/>
            </p:cNvSpPr>
            <p:nvPr/>
          </p:nvSpPr>
          <p:spPr bwMode="auto">
            <a:xfrm>
              <a:off x="3722688" y="6365875"/>
              <a:ext cx="23813" cy="134937"/>
            </a:xfrm>
            <a:custGeom>
              <a:avLst/>
              <a:gdLst/>
              <a:ahLst/>
              <a:cxnLst>
                <a:cxn ang="0">
                  <a:pos x="15" y="85"/>
                </a:cxn>
                <a:cxn ang="0">
                  <a:pos x="15" y="85"/>
                </a:cxn>
                <a:cxn ang="0">
                  <a:pos x="14" y="85"/>
                </a:cxn>
                <a:cxn ang="0">
                  <a:pos x="14" y="8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" y="4"/>
                </a:cxn>
                <a:cxn ang="0">
                  <a:pos x="5" y="13"/>
                </a:cxn>
                <a:cxn ang="0">
                  <a:pos x="9" y="43"/>
                </a:cxn>
                <a:cxn ang="0">
                  <a:pos x="15" y="85"/>
                </a:cxn>
                <a:cxn ang="0">
                  <a:pos x="15" y="85"/>
                </a:cxn>
              </a:cxnLst>
              <a:rect l="0" t="0" r="r" b="b"/>
              <a:pathLst>
                <a:path w="15" h="85">
                  <a:moveTo>
                    <a:pt x="15" y="85"/>
                  </a:moveTo>
                  <a:lnTo>
                    <a:pt x="15" y="85"/>
                  </a:lnTo>
                  <a:lnTo>
                    <a:pt x="14" y="85"/>
                  </a:lnTo>
                  <a:lnTo>
                    <a:pt x="14" y="8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4"/>
                  </a:lnTo>
                  <a:lnTo>
                    <a:pt x="5" y="13"/>
                  </a:lnTo>
                  <a:lnTo>
                    <a:pt x="9" y="43"/>
                  </a:lnTo>
                  <a:lnTo>
                    <a:pt x="15" y="85"/>
                  </a:lnTo>
                  <a:lnTo>
                    <a:pt x="15" y="8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0" name="Freeform 446"/>
            <p:cNvSpPr>
              <a:spLocks/>
            </p:cNvSpPr>
            <p:nvPr/>
          </p:nvSpPr>
          <p:spPr bwMode="auto">
            <a:xfrm>
              <a:off x="3521076" y="6359525"/>
              <a:ext cx="65088" cy="103187"/>
            </a:xfrm>
            <a:custGeom>
              <a:avLst/>
              <a:gdLst/>
              <a:ahLst/>
              <a:cxnLst>
                <a:cxn ang="0">
                  <a:pos x="14" y="65"/>
                </a:cxn>
                <a:cxn ang="0">
                  <a:pos x="14" y="65"/>
                </a:cxn>
                <a:cxn ang="0">
                  <a:pos x="24" y="39"/>
                </a:cxn>
                <a:cxn ang="0">
                  <a:pos x="30" y="19"/>
                </a:cxn>
                <a:cxn ang="0">
                  <a:pos x="38" y="4"/>
                </a:cxn>
                <a:cxn ang="0">
                  <a:pos x="38" y="4"/>
                </a:cxn>
                <a:cxn ang="0">
                  <a:pos x="31" y="9"/>
                </a:cxn>
                <a:cxn ang="0">
                  <a:pos x="20" y="22"/>
                </a:cxn>
                <a:cxn ang="0">
                  <a:pos x="16" y="31"/>
                </a:cxn>
                <a:cxn ang="0">
                  <a:pos x="10" y="42"/>
                </a:cxn>
                <a:cxn ang="0">
                  <a:pos x="6" y="53"/>
                </a:cxn>
                <a:cxn ang="0">
                  <a:pos x="3" y="64"/>
                </a:cxn>
                <a:cxn ang="0">
                  <a:pos x="0" y="64"/>
                </a:cxn>
                <a:cxn ang="0">
                  <a:pos x="0" y="64"/>
                </a:cxn>
                <a:cxn ang="0">
                  <a:pos x="2" y="54"/>
                </a:cxn>
                <a:cxn ang="0">
                  <a:pos x="5" y="45"/>
                </a:cxn>
                <a:cxn ang="0">
                  <a:pos x="14" y="29"/>
                </a:cxn>
                <a:cxn ang="0">
                  <a:pos x="24" y="14"/>
                </a:cxn>
                <a:cxn ang="0">
                  <a:pos x="38" y="0"/>
                </a:cxn>
                <a:cxn ang="0">
                  <a:pos x="41" y="0"/>
                </a:cxn>
                <a:cxn ang="0">
                  <a:pos x="41" y="0"/>
                </a:cxn>
                <a:cxn ang="0">
                  <a:pos x="38" y="8"/>
                </a:cxn>
                <a:cxn ang="0">
                  <a:pos x="33" y="17"/>
                </a:cxn>
                <a:cxn ang="0">
                  <a:pos x="25" y="39"/>
                </a:cxn>
                <a:cxn ang="0">
                  <a:pos x="19" y="65"/>
                </a:cxn>
                <a:cxn ang="0">
                  <a:pos x="14" y="65"/>
                </a:cxn>
              </a:cxnLst>
              <a:rect l="0" t="0" r="r" b="b"/>
              <a:pathLst>
                <a:path w="41" h="65">
                  <a:moveTo>
                    <a:pt x="14" y="65"/>
                  </a:moveTo>
                  <a:lnTo>
                    <a:pt x="14" y="65"/>
                  </a:lnTo>
                  <a:lnTo>
                    <a:pt x="24" y="39"/>
                  </a:lnTo>
                  <a:lnTo>
                    <a:pt x="30" y="19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1" y="9"/>
                  </a:lnTo>
                  <a:lnTo>
                    <a:pt x="20" y="22"/>
                  </a:lnTo>
                  <a:lnTo>
                    <a:pt x="16" y="31"/>
                  </a:lnTo>
                  <a:lnTo>
                    <a:pt x="10" y="42"/>
                  </a:lnTo>
                  <a:lnTo>
                    <a:pt x="6" y="53"/>
                  </a:lnTo>
                  <a:lnTo>
                    <a:pt x="3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2" y="54"/>
                  </a:lnTo>
                  <a:lnTo>
                    <a:pt x="5" y="45"/>
                  </a:lnTo>
                  <a:lnTo>
                    <a:pt x="14" y="29"/>
                  </a:lnTo>
                  <a:lnTo>
                    <a:pt x="24" y="14"/>
                  </a:lnTo>
                  <a:lnTo>
                    <a:pt x="38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38" y="8"/>
                  </a:lnTo>
                  <a:lnTo>
                    <a:pt x="33" y="17"/>
                  </a:lnTo>
                  <a:lnTo>
                    <a:pt x="25" y="39"/>
                  </a:lnTo>
                  <a:lnTo>
                    <a:pt x="19" y="65"/>
                  </a:lnTo>
                  <a:lnTo>
                    <a:pt x="14" y="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1" name="Freeform 447"/>
            <p:cNvSpPr>
              <a:spLocks/>
            </p:cNvSpPr>
            <p:nvPr/>
          </p:nvSpPr>
          <p:spPr bwMode="auto">
            <a:xfrm>
              <a:off x="3714751" y="6365875"/>
              <a:ext cx="22225" cy="131762"/>
            </a:xfrm>
            <a:custGeom>
              <a:avLst/>
              <a:gdLst/>
              <a:ahLst/>
              <a:cxnLst>
                <a:cxn ang="0">
                  <a:pos x="14" y="83"/>
                </a:cxn>
                <a:cxn ang="0">
                  <a:pos x="14" y="83"/>
                </a:cxn>
                <a:cxn ang="0">
                  <a:pos x="11" y="80"/>
                </a:cxn>
                <a:cxn ang="0">
                  <a:pos x="10" y="72"/>
                </a:cxn>
                <a:cxn ang="0">
                  <a:pos x="5" y="46"/>
                </a:cxn>
                <a:cxn ang="0">
                  <a:pos x="0" y="16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" y="11"/>
                </a:cxn>
                <a:cxn ang="0">
                  <a:pos x="6" y="40"/>
                </a:cxn>
                <a:cxn ang="0">
                  <a:pos x="14" y="83"/>
                </a:cxn>
                <a:cxn ang="0">
                  <a:pos x="14" y="83"/>
                </a:cxn>
              </a:cxnLst>
              <a:rect l="0" t="0" r="r" b="b"/>
              <a:pathLst>
                <a:path w="14" h="83">
                  <a:moveTo>
                    <a:pt x="14" y="83"/>
                  </a:moveTo>
                  <a:lnTo>
                    <a:pt x="14" y="83"/>
                  </a:lnTo>
                  <a:lnTo>
                    <a:pt x="11" y="80"/>
                  </a:lnTo>
                  <a:lnTo>
                    <a:pt x="10" y="72"/>
                  </a:lnTo>
                  <a:lnTo>
                    <a:pt x="5" y="46"/>
                  </a:lnTo>
                  <a:lnTo>
                    <a:pt x="0" y="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1"/>
                  </a:lnTo>
                  <a:lnTo>
                    <a:pt x="6" y="40"/>
                  </a:lnTo>
                  <a:lnTo>
                    <a:pt x="14" y="83"/>
                  </a:lnTo>
                  <a:lnTo>
                    <a:pt x="14" y="8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2" name="Freeform 448"/>
            <p:cNvSpPr>
              <a:spLocks/>
            </p:cNvSpPr>
            <p:nvPr/>
          </p:nvSpPr>
          <p:spPr bwMode="auto">
            <a:xfrm>
              <a:off x="3565526" y="6361112"/>
              <a:ext cx="28575" cy="109537"/>
            </a:xfrm>
            <a:custGeom>
              <a:avLst/>
              <a:gdLst/>
              <a:ahLst/>
              <a:cxnLst>
                <a:cxn ang="0">
                  <a:pos x="18" y="0"/>
                </a:cxn>
                <a:cxn ang="0">
                  <a:pos x="18" y="0"/>
                </a:cxn>
                <a:cxn ang="0">
                  <a:pos x="16" y="36"/>
                </a:cxn>
                <a:cxn ang="0">
                  <a:pos x="13" y="69"/>
                </a:cxn>
                <a:cxn ang="0">
                  <a:pos x="13" y="69"/>
                </a:cxn>
                <a:cxn ang="0">
                  <a:pos x="10" y="68"/>
                </a:cxn>
                <a:cxn ang="0">
                  <a:pos x="10" y="68"/>
                </a:cxn>
                <a:cxn ang="0">
                  <a:pos x="16" y="5"/>
                </a:cxn>
                <a:cxn ang="0">
                  <a:pos x="8" y="36"/>
                </a:cxn>
                <a:cxn ang="0">
                  <a:pos x="8" y="36"/>
                </a:cxn>
                <a:cxn ang="0">
                  <a:pos x="3" y="68"/>
                </a:cxn>
                <a:cxn ang="0">
                  <a:pos x="3" y="68"/>
                </a:cxn>
                <a:cxn ang="0">
                  <a:pos x="2" y="66"/>
                </a:cxn>
                <a:cxn ang="0">
                  <a:pos x="0" y="66"/>
                </a:cxn>
                <a:cxn ang="0">
                  <a:pos x="0" y="66"/>
                </a:cxn>
                <a:cxn ang="0">
                  <a:pos x="3" y="49"/>
                </a:cxn>
                <a:cxn ang="0">
                  <a:pos x="7" y="32"/>
                </a:cxn>
                <a:cxn ang="0">
                  <a:pos x="11" y="16"/>
                </a:cxn>
                <a:cxn ang="0">
                  <a:pos x="16" y="0"/>
                </a:cxn>
                <a:cxn ang="0">
                  <a:pos x="18" y="0"/>
                </a:cxn>
              </a:cxnLst>
              <a:rect l="0" t="0" r="r" b="b"/>
              <a:pathLst>
                <a:path w="18" h="69">
                  <a:moveTo>
                    <a:pt x="18" y="0"/>
                  </a:moveTo>
                  <a:lnTo>
                    <a:pt x="18" y="0"/>
                  </a:lnTo>
                  <a:lnTo>
                    <a:pt x="16" y="36"/>
                  </a:lnTo>
                  <a:lnTo>
                    <a:pt x="13" y="69"/>
                  </a:lnTo>
                  <a:lnTo>
                    <a:pt x="13" y="69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6" y="5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3" y="68"/>
                  </a:lnTo>
                  <a:lnTo>
                    <a:pt x="3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3" y="49"/>
                  </a:lnTo>
                  <a:lnTo>
                    <a:pt x="7" y="32"/>
                  </a:lnTo>
                  <a:lnTo>
                    <a:pt x="11" y="16"/>
                  </a:lnTo>
                  <a:lnTo>
                    <a:pt x="16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3" name="Freeform 449"/>
            <p:cNvSpPr>
              <a:spLocks/>
            </p:cNvSpPr>
            <p:nvPr/>
          </p:nvSpPr>
          <p:spPr bwMode="auto">
            <a:xfrm>
              <a:off x="3240088" y="6354762"/>
              <a:ext cx="30163" cy="26987"/>
            </a:xfrm>
            <a:custGeom>
              <a:avLst/>
              <a:gdLst/>
              <a:ahLst/>
              <a:cxnLst>
                <a:cxn ang="0">
                  <a:pos x="19" y="1"/>
                </a:cxn>
                <a:cxn ang="0">
                  <a:pos x="16" y="3"/>
                </a:cxn>
                <a:cxn ang="0">
                  <a:pos x="16" y="3"/>
                </a:cxn>
                <a:cxn ang="0">
                  <a:pos x="15" y="7"/>
                </a:cxn>
                <a:cxn ang="0">
                  <a:pos x="15" y="11"/>
                </a:cxn>
                <a:cxn ang="0">
                  <a:pos x="11" y="14"/>
                </a:cxn>
                <a:cxn ang="0">
                  <a:pos x="7" y="17"/>
                </a:cxn>
                <a:cxn ang="0">
                  <a:pos x="7" y="17"/>
                </a:cxn>
                <a:cxn ang="0">
                  <a:pos x="4" y="15"/>
                </a:cxn>
                <a:cxn ang="0">
                  <a:pos x="2" y="14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5" y="12"/>
                </a:cxn>
                <a:cxn ang="0">
                  <a:pos x="7" y="12"/>
                </a:cxn>
                <a:cxn ang="0">
                  <a:pos x="10" y="12"/>
                </a:cxn>
                <a:cxn ang="0">
                  <a:pos x="10" y="12"/>
                </a:cxn>
                <a:cxn ang="0">
                  <a:pos x="13" y="6"/>
                </a:cxn>
                <a:cxn ang="0">
                  <a:pos x="16" y="1"/>
                </a:cxn>
                <a:cxn ang="0">
                  <a:pos x="16" y="1"/>
                </a:cxn>
                <a:cxn ang="0">
                  <a:pos x="18" y="0"/>
                </a:cxn>
                <a:cxn ang="0">
                  <a:pos x="19" y="1"/>
                </a:cxn>
                <a:cxn ang="0">
                  <a:pos x="19" y="1"/>
                </a:cxn>
              </a:cxnLst>
              <a:rect l="0" t="0" r="r" b="b"/>
              <a:pathLst>
                <a:path w="19" h="17">
                  <a:moveTo>
                    <a:pt x="19" y="1"/>
                  </a:moveTo>
                  <a:lnTo>
                    <a:pt x="16" y="3"/>
                  </a:lnTo>
                  <a:lnTo>
                    <a:pt x="16" y="3"/>
                  </a:lnTo>
                  <a:lnTo>
                    <a:pt x="15" y="7"/>
                  </a:lnTo>
                  <a:lnTo>
                    <a:pt x="15" y="11"/>
                  </a:lnTo>
                  <a:lnTo>
                    <a:pt x="11" y="14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4" y="15"/>
                  </a:lnTo>
                  <a:lnTo>
                    <a:pt x="2" y="14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5" y="12"/>
                  </a:lnTo>
                  <a:lnTo>
                    <a:pt x="7" y="12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3" y="6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0"/>
                  </a:lnTo>
                  <a:lnTo>
                    <a:pt x="19" y="1"/>
                  </a:lnTo>
                  <a:lnTo>
                    <a:pt x="19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4" name="Freeform 450"/>
            <p:cNvSpPr>
              <a:spLocks/>
            </p:cNvSpPr>
            <p:nvPr/>
          </p:nvSpPr>
          <p:spPr bwMode="auto">
            <a:xfrm>
              <a:off x="3662363" y="6365875"/>
              <a:ext cx="47625" cy="119062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30" y="0"/>
                </a:cxn>
                <a:cxn ang="0">
                  <a:pos x="24" y="13"/>
                </a:cxn>
                <a:cxn ang="0">
                  <a:pos x="18" y="24"/>
                </a:cxn>
                <a:cxn ang="0">
                  <a:pos x="11" y="36"/>
                </a:cxn>
                <a:cxn ang="0">
                  <a:pos x="11" y="36"/>
                </a:cxn>
                <a:cxn ang="0">
                  <a:pos x="7" y="50"/>
                </a:cxn>
                <a:cxn ang="0">
                  <a:pos x="3" y="63"/>
                </a:cxn>
                <a:cxn ang="0">
                  <a:pos x="2" y="75"/>
                </a:cxn>
                <a:cxn ang="0">
                  <a:pos x="2" y="75"/>
                </a:cxn>
                <a:cxn ang="0">
                  <a:pos x="0" y="72"/>
                </a:cxn>
                <a:cxn ang="0">
                  <a:pos x="0" y="68"/>
                </a:cxn>
                <a:cxn ang="0">
                  <a:pos x="0" y="60"/>
                </a:cxn>
                <a:cxn ang="0">
                  <a:pos x="0" y="60"/>
                </a:cxn>
                <a:cxn ang="0">
                  <a:pos x="3" y="49"/>
                </a:cxn>
                <a:cxn ang="0">
                  <a:pos x="7" y="38"/>
                </a:cxn>
                <a:cxn ang="0">
                  <a:pos x="14" y="21"/>
                </a:cxn>
                <a:cxn ang="0">
                  <a:pos x="22" y="11"/>
                </a:cxn>
                <a:cxn ang="0">
                  <a:pos x="25" y="7"/>
                </a:cxn>
                <a:cxn ang="0">
                  <a:pos x="25" y="7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30" h="75">
                  <a:moveTo>
                    <a:pt x="30" y="0"/>
                  </a:moveTo>
                  <a:lnTo>
                    <a:pt x="30" y="0"/>
                  </a:lnTo>
                  <a:lnTo>
                    <a:pt x="24" y="13"/>
                  </a:lnTo>
                  <a:lnTo>
                    <a:pt x="18" y="24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7" y="50"/>
                  </a:lnTo>
                  <a:lnTo>
                    <a:pt x="3" y="63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2"/>
                  </a:lnTo>
                  <a:lnTo>
                    <a:pt x="0" y="68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3" y="49"/>
                  </a:lnTo>
                  <a:lnTo>
                    <a:pt x="7" y="38"/>
                  </a:lnTo>
                  <a:lnTo>
                    <a:pt x="14" y="21"/>
                  </a:lnTo>
                  <a:lnTo>
                    <a:pt x="22" y="11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5" name="Freeform 451"/>
            <p:cNvSpPr>
              <a:spLocks/>
            </p:cNvSpPr>
            <p:nvPr/>
          </p:nvSpPr>
          <p:spPr bwMode="auto">
            <a:xfrm>
              <a:off x="3463926" y="6386512"/>
              <a:ext cx="30163" cy="66675"/>
            </a:xfrm>
            <a:custGeom>
              <a:avLst/>
              <a:gdLst/>
              <a:ahLst/>
              <a:cxnLst>
                <a:cxn ang="0">
                  <a:pos x="14" y="11"/>
                </a:cxn>
                <a:cxn ang="0">
                  <a:pos x="14" y="11"/>
                </a:cxn>
                <a:cxn ang="0">
                  <a:pos x="19" y="42"/>
                </a:cxn>
                <a:cxn ang="0">
                  <a:pos x="19" y="42"/>
                </a:cxn>
                <a:cxn ang="0">
                  <a:pos x="16" y="37"/>
                </a:cxn>
                <a:cxn ang="0">
                  <a:pos x="14" y="27"/>
                </a:cxn>
                <a:cxn ang="0">
                  <a:pos x="10" y="5"/>
                </a:cxn>
                <a:cxn ang="0">
                  <a:pos x="10" y="5"/>
                </a:cxn>
                <a:cxn ang="0">
                  <a:pos x="6" y="11"/>
                </a:cxn>
                <a:cxn ang="0">
                  <a:pos x="3" y="23"/>
                </a:cxn>
                <a:cxn ang="0">
                  <a:pos x="0" y="23"/>
                </a:cxn>
                <a:cxn ang="0">
                  <a:pos x="0" y="23"/>
                </a:cxn>
                <a:cxn ang="0">
                  <a:pos x="0" y="17"/>
                </a:cxn>
                <a:cxn ang="0">
                  <a:pos x="3" y="11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4" y="11"/>
                </a:cxn>
                <a:cxn ang="0">
                  <a:pos x="14" y="11"/>
                </a:cxn>
              </a:cxnLst>
              <a:rect l="0" t="0" r="r" b="b"/>
              <a:pathLst>
                <a:path w="19" h="42">
                  <a:moveTo>
                    <a:pt x="14" y="11"/>
                  </a:moveTo>
                  <a:lnTo>
                    <a:pt x="14" y="11"/>
                  </a:lnTo>
                  <a:lnTo>
                    <a:pt x="19" y="42"/>
                  </a:lnTo>
                  <a:lnTo>
                    <a:pt x="19" y="42"/>
                  </a:lnTo>
                  <a:lnTo>
                    <a:pt x="16" y="37"/>
                  </a:lnTo>
                  <a:lnTo>
                    <a:pt x="14" y="27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6" y="11"/>
                  </a:lnTo>
                  <a:lnTo>
                    <a:pt x="3" y="23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0" y="17"/>
                  </a:lnTo>
                  <a:lnTo>
                    <a:pt x="3" y="11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4" y="11"/>
                  </a:lnTo>
                  <a:lnTo>
                    <a:pt x="14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6" name="Freeform 452"/>
            <p:cNvSpPr>
              <a:spLocks/>
            </p:cNvSpPr>
            <p:nvPr/>
          </p:nvSpPr>
          <p:spPr bwMode="auto">
            <a:xfrm>
              <a:off x="3792538" y="6434137"/>
              <a:ext cx="41275" cy="79375"/>
            </a:xfrm>
            <a:custGeom>
              <a:avLst/>
              <a:gdLst/>
              <a:ahLst/>
              <a:cxnLst>
                <a:cxn ang="0">
                  <a:pos x="18" y="17"/>
                </a:cxn>
                <a:cxn ang="0">
                  <a:pos x="23" y="39"/>
                </a:cxn>
                <a:cxn ang="0">
                  <a:pos x="23" y="39"/>
                </a:cxn>
                <a:cxn ang="0">
                  <a:pos x="23" y="45"/>
                </a:cxn>
                <a:cxn ang="0">
                  <a:pos x="25" y="47"/>
                </a:cxn>
                <a:cxn ang="0">
                  <a:pos x="26" y="50"/>
                </a:cxn>
                <a:cxn ang="0">
                  <a:pos x="26" y="50"/>
                </a:cxn>
                <a:cxn ang="0">
                  <a:pos x="25" y="50"/>
                </a:cxn>
                <a:cxn ang="0">
                  <a:pos x="22" y="48"/>
                </a:cxn>
                <a:cxn ang="0">
                  <a:pos x="22" y="48"/>
                </a:cxn>
                <a:cxn ang="0">
                  <a:pos x="18" y="40"/>
                </a:cxn>
                <a:cxn ang="0">
                  <a:pos x="18" y="32"/>
                </a:cxn>
                <a:cxn ang="0">
                  <a:pos x="17" y="25"/>
                </a:cxn>
                <a:cxn ang="0">
                  <a:pos x="14" y="18"/>
                </a:cxn>
                <a:cxn ang="0">
                  <a:pos x="14" y="18"/>
                </a:cxn>
                <a:cxn ang="0">
                  <a:pos x="11" y="11"/>
                </a:cxn>
                <a:cxn ang="0">
                  <a:pos x="6" y="4"/>
                </a:cxn>
                <a:cxn ang="0">
                  <a:pos x="1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6" y="1"/>
                </a:cxn>
                <a:cxn ang="0">
                  <a:pos x="11" y="6"/>
                </a:cxn>
                <a:cxn ang="0">
                  <a:pos x="15" y="11"/>
                </a:cxn>
                <a:cxn ang="0">
                  <a:pos x="18" y="17"/>
                </a:cxn>
                <a:cxn ang="0">
                  <a:pos x="18" y="17"/>
                </a:cxn>
              </a:cxnLst>
              <a:rect l="0" t="0" r="r" b="b"/>
              <a:pathLst>
                <a:path w="26" h="50">
                  <a:moveTo>
                    <a:pt x="18" y="17"/>
                  </a:moveTo>
                  <a:lnTo>
                    <a:pt x="23" y="39"/>
                  </a:lnTo>
                  <a:lnTo>
                    <a:pt x="23" y="39"/>
                  </a:lnTo>
                  <a:lnTo>
                    <a:pt x="23" y="45"/>
                  </a:lnTo>
                  <a:lnTo>
                    <a:pt x="25" y="47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2" y="48"/>
                  </a:lnTo>
                  <a:lnTo>
                    <a:pt x="22" y="48"/>
                  </a:lnTo>
                  <a:lnTo>
                    <a:pt x="18" y="40"/>
                  </a:lnTo>
                  <a:lnTo>
                    <a:pt x="18" y="32"/>
                  </a:lnTo>
                  <a:lnTo>
                    <a:pt x="17" y="25"/>
                  </a:lnTo>
                  <a:lnTo>
                    <a:pt x="14" y="18"/>
                  </a:lnTo>
                  <a:lnTo>
                    <a:pt x="14" y="18"/>
                  </a:lnTo>
                  <a:lnTo>
                    <a:pt x="11" y="11"/>
                  </a:lnTo>
                  <a:lnTo>
                    <a:pt x="6" y="4"/>
                  </a:lnTo>
                  <a:lnTo>
                    <a:pt x="1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1"/>
                  </a:lnTo>
                  <a:lnTo>
                    <a:pt x="11" y="6"/>
                  </a:lnTo>
                  <a:lnTo>
                    <a:pt x="15" y="11"/>
                  </a:lnTo>
                  <a:lnTo>
                    <a:pt x="18" y="17"/>
                  </a:lnTo>
                  <a:lnTo>
                    <a:pt x="18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7" name="Freeform 453"/>
            <p:cNvSpPr>
              <a:spLocks/>
            </p:cNvSpPr>
            <p:nvPr/>
          </p:nvSpPr>
          <p:spPr bwMode="auto">
            <a:xfrm>
              <a:off x="3678238" y="6443662"/>
              <a:ext cx="39688" cy="12700"/>
            </a:xfrm>
            <a:custGeom>
              <a:avLst/>
              <a:gdLst/>
              <a:ahLst/>
              <a:cxnLst>
                <a:cxn ang="0">
                  <a:pos x="22" y="5"/>
                </a:cxn>
                <a:cxn ang="0">
                  <a:pos x="22" y="5"/>
                </a:cxn>
                <a:cxn ang="0">
                  <a:pos x="25" y="8"/>
                </a:cxn>
                <a:cxn ang="0">
                  <a:pos x="25" y="8"/>
                </a:cxn>
                <a:cxn ang="0">
                  <a:pos x="11" y="5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22" y="5"/>
                </a:cxn>
                <a:cxn ang="0">
                  <a:pos x="22" y="5"/>
                </a:cxn>
              </a:cxnLst>
              <a:rect l="0" t="0" r="r" b="b"/>
              <a:pathLst>
                <a:path w="25" h="8">
                  <a:moveTo>
                    <a:pt x="22" y="5"/>
                  </a:moveTo>
                  <a:lnTo>
                    <a:pt x="22" y="5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11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lnTo>
                    <a:pt x="22" y="5"/>
                  </a:lnTo>
                  <a:lnTo>
                    <a:pt x="22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8" name="Freeform 454"/>
            <p:cNvSpPr>
              <a:spLocks/>
            </p:cNvSpPr>
            <p:nvPr/>
          </p:nvSpPr>
          <p:spPr bwMode="auto">
            <a:xfrm>
              <a:off x="3797301" y="6448425"/>
              <a:ext cx="17463" cy="61912"/>
            </a:xfrm>
            <a:custGeom>
              <a:avLst/>
              <a:gdLst/>
              <a:ahLst/>
              <a:cxnLst>
                <a:cxn ang="0">
                  <a:pos x="11" y="36"/>
                </a:cxn>
                <a:cxn ang="0">
                  <a:pos x="11" y="36"/>
                </a:cxn>
                <a:cxn ang="0">
                  <a:pos x="11" y="39"/>
                </a:cxn>
                <a:cxn ang="0">
                  <a:pos x="9" y="39"/>
                </a:cxn>
                <a:cxn ang="0">
                  <a:pos x="9" y="39"/>
                </a:cxn>
                <a:cxn ang="0">
                  <a:pos x="3" y="19"/>
                </a:cxn>
                <a:cxn ang="0">
                  <a:pos x="0" y="6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3"/>
                </a:cxn>
                <a:cxn ang="0">
                  <a:pos x="4" y="6"/>
                </a:cxn>
                <a:cxn ang="0">
                  <a:pos x="8" y="19"/>
                </a:cxn>
                <a:cxn ang="0">
                  <a:pos x="11" y="36"/>
                </a:cxn>
                <a:cxn ang="0">
                  <a:pos x="11" y="36"/>
                </a:cxn>
              </a:cxnLst>
              <a:rect l="0" t="0" r="r" b="b"/>
              <a:pathLst>
                <a:path w="11" h="39">
                  <a:moveTo>
                    <a:pt x="11" y="36"/>
                  </a:moveTo>
                  <a:lnTo>
                    <a:pt x="11" y="36"/>
                  </a:lnTo>
                  <a:lnTo>
                    <a:pt x="11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3" y="19"/>
                  </a:lnTo>
                  <a:lnTo>
                    <a:pt x="0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3"/>
                  </a:lnTo>
                  <a:lnTo>
                    <a:pt x="4" y="6"/>
                  </a:lnTo>
                  <a:lnTo>
                    <a:pt x="8" y="19"/>
                  </a:lnTo>
                  <a:lnTo>
                    <a:pt x="11" y="36"/>
                  </a:lnTo>
                  <a:lnTo>
                    <a:pt x="11" y="3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9" name="Freeform 455"/>
            <p:cNvSpPr>
              <a:spLocks/>
            </p:cNvSpPr>
            <p:nvPr/>
          </p:nvSpPr>
          <p:spPr bwMode="auto">
            <a:xfrm>
              <a:off x="3376613" y="6438900"/>
              <a:ext cx="729457" cy="92075"/>
            </a:xfrm>
            <a:custGeom>
              <a:avLst/>
              <a:gdLst/>
              <a:ahLst/>
              <a:cxnLst>
                <a:cxn ang="0">
                  <a:pos x="319" y="58"/>
                </a:cxn>
                <a:cxn ang="0">
                  <a:pos x="319" y="58"/>
                </a:cxn>
                <a:cxn ang="0">
                  <a:pos x="263" y="48"/>
                </a:cxn>
                <a:cxn ang="0">
                  <a:pos x="154" y="29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7" y="9"/>
                </a:cxn>
                <a:cxn ang="0">
                  <a:pos x="168" y="28"/>
                </a:cxn>
                <a:cxn ang="0">
                  <a:pos x="327" y="58"/>
                </a:cxn>
                <a:cxn ang="0">
                  <a:pos x="319" y="58"/>
                </a:cxn>
              </a:cxnLst>
              <a:rect l="0" t="0" r="r" b="b"/>
              <a:pathLst>
                <a:path w="327" h="58">
                  <a:moveTo>
                    <a:pt x="319" y="58"/>
                  </a:moveTo>
                  <a:lnTo>
                    <a:pt x="319" y="58"/>
                  </a:lnTo>
                  <a:lnTo>
                    <a:pt x="263" y="48"/>
                  </a:lnTo>
                  <a:lnTo>
                    <a:pt x="154" y="29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7" y="9"/>
                  </a:lnTo>
                  <a:lnTo>
                    <a:pt x="168" y="28"/>
                  </a:lnTo>
                  <a:lnTo>
                    <a:pt x="327" y="58"/>
                  </a:lnTo>
                  <a:lnTo>
                    <a:pt x="319" y="5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0" name="Freeform 456"/>
            <p:cNvSpPr>
              <a:spLocks/>
            </p:cNvSpPr>
            <p:nvPr/>
          </p:nvSpPr>
          <p:spPr bwMode="auto">
            <a:xfrm>
              <a:off x="3376613" y="6448425"/>
              <a:ext cx="700088" cy="92075"/>
            </a:xfrm>
            <a:custGeom>
              <a:avLst/>
              <a:gdLst/>
              <a:ahLst/>
              <a:cxnLst>
                <a:cxn ang="0">
                  <a:pos x="310" y="56"/>
                </a:cxn>
                <a:cxn ang="0">
                  <a:pos x="310" y="56"/>
                </a:cxn>
                <a:cxn ang="0">
                  <a:pos x="310" y="58"/>
                </a:cxn>
                <a:cxn ang="0">
                  <a:pos x="309" y="58"/>
                </a:cxn>
                <a:cxn ang="0">
                  <a:pos x="309" y="58"/>
                </a:cxn>
                <a:cxn ang="0">
                  <a:pos x="255" y="50"/>
                </a:cxn>
                <a:cxn ang="0">
                  <a:pos x="151" y="31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55" y="9"/>
                </a:cxn>
                <a:cxn ang="0">
                  <a:pos x="160" y="30"/>
                </a:cxn>
                <a:cxn ang="0">
                  <a:pos x="263" y="49"/>
                </a:cxn>
                <a:cxn ang="0">
                  <a:pos x="310" y="56"/>
                </a:cxn>
                <a:cxn ang="0">
                  <a:pos x="310" y="56"/>
                </a:cxn>
              </a:cxnLst>
              <a:rect l="0" t="0" r="r" b="b"/>
              <a:pathLst>
                <a:path w="310" h="58">
                  <a:moveTo>
                    <a:pt x="310" y="56"/>
                  </a:moveTo>
                  <a:lnTo>
                    <a:pt x="310" y="56"/>
                  </a:lnTo>
                  <a:lnTo>
                    <a:pt x="310" y="58"/>
                  </a:lnTo>
                  <a:lnTo>
                    <a:pt x="309" y="58"/>
                  </a:lnTo>
                  <a:lnTo>
                    <a:pt x="309" y="58"/>
                  </a:lnTo>
                  <a:lnTo>
                    <a:pt x="255" y="50"/>
                  </a:lnTo>
                  <a:lnTo>
                    <a:pt x="151" y="3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55" y="9"/>
                  </a:lnTo>
                  <a:lnTo>
                    <a:pt x="160" y="30"/>
                  </a:lnTo>
                  <a:lnTo>
                    <a:pt x="263" y="49"/>
                  </a:lnTo>
                  <a:lnTo>
                    <a:pt x="310" y="56"/>
                  </a:lnTo>
                  <a:lnTo>
                    <a:pt x="310" y="5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1" name="Freeform 457"/>
            <p:cNvSpPr>
              <a:spLocks/>
            </p:cNvSpPr>
            <p:nvPr/>
          </p:nvSpPr>
          <p:spPr bwMode="auto">
            <a:xfrm>
              <a:off x="4440238" y="6619875"/>
              <a:ext cx="49213" cy="9525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1" y="3"/>
                </a:cxn>
                <a:cxn ang="0">
                  <a:pos x="31" y="6"/>
                </a:cxn>
                <a:cxn ang="0">
                  <a:pos x="31" y="6"/>
                </a:cxn>
                <a:cxn ang="0">
                  <a:pos x="0" y="3"/>
                </a:cxn>
                <a:cxn ang="0">
                  <a:pos x="3" y="0"/>
                </a:cxn>
              </a:cxnLst>
              <a:rect l="0" t="0" r="r" b="b"/>
              <a:pathLst>
                <a:path w="31" h="6">
                  <a:moveTo>
                    <a:pt x="3" y="0"/>
                  </a:moveTo>
                  <a:lnTo>
                    <a:pt x="3" y="0"/>
                  </a:lnTo>
                  <a:lnTo>
                    <a:pt x="31" y="3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0" y="3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2" name="Freeform 458"/>
            <p:cNvSpPr>
              <a:spLocks/>
            </p:cNvSpPr>
            <p:nvPr/>
          </p:nvSpPr>
          <p:spPr bwMode="auto">
            <a:xfrm>
              <a:off x="4370388" y="6637337"/>
              <a:ext cx="109538" cy="142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9" y="6"/>
                </a:cxn>
                <a:cxn ang="0">
                  <a:pos x="64" y="9"/>
                </a:cxn>
                <a:cxn ang="0">
                  <a:pos x="2" y="3"/>
                </a:cxn>
                <a:cxn ang="0">
                  <a:pos x="0" y="0"/>
                </a:cxn>
              </a:cxnLst>
              <a:rect l="0" t="0" r="r" b="b"/>
              <a:pathLst>
                <a:path w="69" h="9">
                  <a:moveTo>
                    <a:pt x="0" y="0"/>
                  </a:moveTo>
                  <a:lnTo>
                    <a:pt x="69" y="6"/>
                  </a:lnTo>
                  <a:lnTo>
                    <a:pt x="64" y="9"/>
                  </a:lnTo>
                  <a:lnTo>
                    <a:pt x="2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4" name="Freeform 460"/>
            <p:cNvSpPr>
              <a:spLocks/>
            </p:cNvSpPr>
            <p:nvPr/>
          </p:nvSpPr>
          <p:spPr bwMode="auto">
            <a:xfrm>
              <a:off x="4486276" y="6627812"/>
              <a:ext cx="17463" cy="14287"/>
            </a:xfrm>
            <a:custGeom>
              <a:avLst/>
              <a:gdLst/>
              <a:ahLst/>
              <a:cxnLst>
                <a:cxn ang="0">
                  <a:pos x="11" y="4"/>
                </a:cxn>
                <a:cxn ang="0">
                  <a:pos x="11" y="4"/>
                </a:cxn>
                <a:cxn ang="0">
                  <a:pos x="10" y="7"/>
                </a:cxn>
                <a:cxn ang="0">
                  <a:pos x="7" y="9"/>
                </a:cxn>
                <a:cxn ang="0">
                  <a:pos x="7" y="9"/>
                </a:cxn>
                <a:cxn ang="0">
                  <a:pos x="4" y="7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2" y="1"/>
                </a:cxn>
                <a:cxn ang="0">
                  <a:pos x="7" y="0"/>
                </a:cxn>
                <a:cxn ang="0">
                  <a:pos x="7" y="0"/>
                </a:cxn>
                <a:cxn ang="0">
                  <a:pos x="10" y="1"/>
                </a:cxn>
                <a:cxn ang="0">
                  <a:pos x="11" y="4"/>
                </a:cxn>
                <a:cxn ang="0">
                  <a:pos x="11" y="4"/>
                </a:cxn>
              </a:cxnLst>
              <a:rect l="0" t="0" r="r" b="b"/>
              <a:pathLst>
                <a:path w="11" h="9">
                  <a:moveTo>
                    <a:pt x="11" y="4"/>
                  </a:moveTo>
                  <a:lnTo>
                    <a:pt x="11" y="4"/>
                  </a:lnTo>
                  <a:lnTo>
                    <a:pt x="10" y="7"/>
                  </a:lnTo>
                  <a:lnTo>
                    <a:pt x="7" y="9"/>
                  </a:lnTo>
                  <a:lnTo>
                    <a:pt x="7" y="9"/>
                  </a:lnTo>
                  <a:lnTo>
                    <a:pt x="4" y="7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1"/>
                  </a:lnTo>
                  <a:lnTo>
                    <a:pt x="7" y="0"/>
                  </a:lnTo>
                  <a:lnTo>
                    <a:pt x="7" y="0"/>
                  </a:lnTo>
                  <a:lnTo>
                    <a:pt x="10" y="1"/>
                  </a:lnTo>
                  <a:lnTo>
                    <a:pt x="11" y="4"/>
                  </a:lnTo>
                  <a:lnTo>
                    <a:pt x="11" y="4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5" name="Freeform 461"/>
            <p:cNvSpPr>
              <a:spLocks/>
            </p:cNvSpPr>
            <p:nvPr/>
          </p:nvSpPr>
          <p:spPr bwMode="auto">
            <a:xfrm>
              <a:off x="4486276" y="6624637"/>
              <a:ext cx="20638" cy="20637"/>
            </a:xfrm>
            <a:custGeom>
              <a:avLst/>
              <a:gdLst/>
              <a:ahLst/>
              <a:cxnLst>
                <a:cxn ang="0">
                  <a:pos x="2" y="5"/>
                </a:cxn>
                <a:cxn ang="0">
                  <a:pos x="2" y="5"/>
                </a:cxn>
                <a:cxn ang="0">
                  <a:pos x="2" y="8"/>
                </a:cxn>
                <a:cxn ang="0">
                  <a:pos x="5" y="9"/>
                </a:cxn>
                <a:cxn ang="0">
                  <a:pos x="5" y="9"/>
                </a:cxn>
                <a:cxn ang="0">
                  <a:pos x="8" y="9"/>
                </a:cxn>
                <a:cxn ang="0">
                  <a:pos x="11" y="11"/>
                </a:cxn>
                <a:cxn ang="0">
                  <a:pos x="13" y="11"/>
                </a:cxn>
                <a:cxn ang="0">
                  <a:pos x="13" y="11"/>
                </a:cxn>
                <a:cxn ang="0">
                  <a:pos x="11" y="13"/>
                </a:cxn>
                <a:cxn ang="0">
                  <a:pos x="8" y="13"/>
                </a:cxn>
                <a:cxn ang="0">
                  <a:pos x="8" y="13"/>
                </a:cxn>
                <a:cxn ang="0">
                  <a:pos x="5" y="13"/>
                </a:cxn>
                <a:cxn ang="0">
                  <a:pos x="2" y="11"/>
                </a:cxn>
                <a:cxn ang="0">
                  <a:pos x="2" y="11"/>
                </a:cxn>
                <a:cxn ang="0">
                  <a:pos x="0" y="8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0"/>
                </a:cxn>
                <a:cxn ang="0">
                  <a:pos x="2" y="2"/>
                </a:cxn>
                <a:cxn ang="0">
                  <a:pos x="2" y="5"/>
                </a:cxn>
                <a:cxn ang="0">
                  <a:pos x="2" y="5"/>
                </a:cxn>
              </a:cxnLst>
              <a:rect l="0" t="0" r="r" b="b"/>
              <a:pathLst>
                <a:path w="13" h="13">
                  <a:moveTo>
                    <a:pt x="2" y="5"/>
                  </a:moveTo>
                  <a:lnTo>
                    <a:pt x="2" y="5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9"/>
                  </a:lnTo>
                  <a:lnTo>
                    <a:pt x="8" y="9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1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5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8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2" y="2"/>
                  </a:lnTo>
                  <a:lnTo>
                    <a:pt x="2" y="5"/>
                  </a:lnTo>
                  <a:lnTo>
                    <a:pt x="2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6" name="Freeform 462"/>
            <p:cNvSpPr>
              <a:spLocks/>
            </p:cNvSpPr>
            <p:nvPr/>
          </p:nvSpPr>
          <p:spPr bwMode="auto">
            <a:xfrm>
              <a:off x="4424363" y="6637337"/>
              <a:ext cx="68263" cy="41275"/>
            </a:xfrm>
            <a:custGeom>
              <a:avLst/>
              <a:gdLst/>
              <a:ahLst/>
              <a:cxnLst>
                <a:cxn ang="0">
                  <a:pos x="41" y="0"/>
                </a:cxn>
                <a:cxn ang="0">
                  <a:pos x="43" y="1"/>
                </a:cxn>
                <a:cxn ang="0">
                  <a:pos x="43" y="1"/>
                </a:cxn>
                <a:cxn ang="0">
                  <a:pos x="2" y="26"/>
                </a:cxn>
                <a:cxn ang="0">
                  <a:pos x="2" y="26"/>
                </a:cxn>
                <a:cxn ang="0">
                  <a:pos x="0" y="26"/>
                </a:cxn>
                <a:cxn ang="0">
                  <a:pos x="0" y="23"/>
                </a:cxn>
                <a:cxn ang="0">
                  <a:pos x="41" y="0"/>
                </a:cxn>
              </a:cxnLst>
              <a:rect l="0" t="0" r="r" b="b"/>
              <a:pathLst>
                <a:path w="43" h="26">
                  <a:moveTo>
                    <a:pt x="41" y="0"/>
                  </a:moveTo>
                  <a:lnTo>
                    <a:pt x="43" y="1"/>
                  </a:lnTo>
                  <a:lnTo>
                    <a:pt x="43" y="1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7" name="Freeform 463"/>
            <p:cNvSpPr>
              <a:spLocks/>
            </p:cNvSpPr>
            <p:nvPr/>
          </p:nvSpPr>
          <p:spPr bwMode="auto">
            <a:xfrm>
              <a:off x="3675063" y="6456362"/>
              <a:ext cx="49213" cy="12700"/>
            </a:xfrm>
            <a:custGeom>
              <a:avLst/>
              <a:gdLst/>
              <a:ahLst/>
              <a:cxnLst>
                <a:cxn ang="0">
                  <a:pos x="27" y="4"/>
                </a:cxn>
                <a:cxn ang="0">
                  <a:pos x="27" y="4"/>
                </a:cxn>
                <a:cxn ang="0">
                  <a:pos x="31" y="8"/>
                </a:cxn>
                <a:cxn ang="0">
                  <a:pos x="31" y="8"/>
                </a:cxn>
                <a:cxn ang="0">
                  <a:pos x="2" y="3"/>
                </a:cxn>
                <a:cxn ang="0">
                  <a:pos x="2" y="3"/>
                </a:cxn>
                <a:cxn ang="0">
                  <a:pos x="0" y="1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27" y="4"/>
                </a:cxn>
                <a:cxn ang="0">
                  <a:pos x="27" y="4"/>
                </a:cxn>
              </a:cxnLst>
              <a:rect l="0" t="0" r="r" b="b"/>
              <a:pathLst>
                <a:path w="31" h="8">
                  <a:moveTo>
                    <a:pt x="27" y="4"/>
                  </a:moveTo>
                  <a:lnTo>
                    <a:pt x="27" y="4"/>
                  </a:lnTo>
                  <a:lnTo>
                    <a:pt x="31" y="8"/>
                  </a:lnTo>
                  <a:lnTo>
                    <a:pt x="31" y="8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2" y="0"/>
                  </a:lnTo>
                  <a:lnTo>
                    <a:pt x="27" y="4"/>
                  </a:lnTo>
                  <a:lnTo>
                    <a:pt x="2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8" name="Freeform 464"/>
            <p:cNvSpPr>
              <a:spLocks/>
            </p:cNvSpPr>
            <p:nvPr/>
          </p:nvSpPr>
          <p:spPr bwMode="auto">
            <a:xfrm>
              <a:off x="3784601" y="6461125"/>
              <a:ext cx="12700" cy="49212"/>
            </a:xfrm>
            <a:custGeom>
              <a:avLst/>
              <a:gdLst/>
              <a:ahLst/>
              <a:cxnLst>
                <a:cxn ang="0">
                  <a:pos x="6" y="31"/>
                </a:cxn>
                <a:cxn ang="0">
                  <a:pos x="6" y="31"/>
                </a:cxn>
                <a:cxn ang="0">
                  <a:pos x="6" y="23"/>
                </a:cxn>
                <a:cxn ang="0">
                  <a:pos x="5" y="11"/>
                </a:cxn>
                <a:cxn ang="0">
                  <a:pos x="5" y="11"/>
                </a:cxn>
                <a:cxn ang="0">
                  <a:pos x="0" y="30"/>
                </a:cxn>
                <a:cxn ang="0">
                  <a:pos x="0" y="30"/>
                </a:cxn>
                <a:cxn ang="0">
                  <a:pos x="1" y="14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6" y="5"/>
                </a:cxn>
                <a:cxn ang="0">
                  <a:pos x="8" y="15"/>
                </a:cxn>
                <a:cxn ang="0">
                  <a:pos x="8" y="26"/>
                </a:cxn>
                <a:cxn ang="0">
                  <a:pos x="8" y="30"/>
                </a:cxn>
                <a:cxn ang="0">
                  <a:pos x="6" y="31"/>
                </a:cxn>
                <a:cxn ang="0">
                  <a:pos x="6" y="31"/>
                </a:cxn>
              </a:cxnLst>
              <a:rect l="0" t="0" r="r" b="b"/>
              <a:pathLst>
                <a:path w="8" h="31">
                  <a:moveTo>
                    <a:pt x="6" y="31"/>
                  </a:moveTo>
                  <a:lnTo>
                    <a:pt x="6" y="31"/>
                  </a:lnTo>
                  <a:lnTo>
                    <a:pt x="6" y="2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14"/>
                  </a:lnTo>
                  <a:lnTo>
                    <a:pt x="5" y="0"/>
                  </a:lnTo>
                  <a:lnTo>
                    <a:pt x="5" y="0"/>
                  </a:lnTo>
                  <a:lnTo>
                    <a:pt x="6" y="5"/>
                  </a:lnTo>
                  <a:lnTo>
                    <a:pt x="8" y="15"/>
                  </a:lnTo>
                  <a:lnTo>
                    <a:pt x="8" y="26"/>
                  </a:lnTo>
                  <a:lnTo>
                    <a:pt x="8" y="30"/>
                  </a:lnTo>
                  <a:lnTo>
                    <a:pt x="6" y="31"/>
                  </a:lnTo>
                  <a:lnTo>
                    <a:pt x="6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9" name="Freeform 465"/>
            <p:cNvSpPr>
              <a:spLocks/>
            </p:cNvSpPr>
            <p:nvPr/>
          </p:nvSpPr>
          <p:spPr bwMode="auto">
            <a:xfrm>
              <a:off x="3384551" y="6461125"/>
              <a:ext cx="73025" cy="30162"/>
            </a:xfrm>
            <a:custGeom>
              <a:avLst/>
              <a:gdLst/>
              <a:ahLst/>
              <a:cxnLst>
                <a:cxn ang="0">
                  <a:pos x="3" y="6"/>
                </a:cxn>
                <a:cxn ang="0">
                  <a:pos x="3" y="6"/>
                </a:cxn>
                <a:cxn ang="0">
                  <a:pos x="6" y="9"/>
                </a:cxn>
                <a:cxn ang="0">
                  <a:pos x="13" y="11"/>
                </a:cxn>
                <a:cxn ang="0">
                  <a:pos x="27" y="14"/>
                </a:cxn>
                <a:cxn ang="0">
                  <a:pos x="46" y="17"/>
                </a:cxn>
                <a:cxn ang="0">
                  <a:pos x="46" y="17"/>
                </a:cxn>
                <a:cxn ang="0">
                  <a:pos x="39" y="19"/>
                </a:cxn>
                <a:cxn ang="0">
                  <a:pos x="25" y="19"/>
                </a:cxn>
                <a:cxn ang="0">
                  <a:pos x="11" y="15"/>
                </a:cxn>
                <a:cxn ang="0">
                  <a:pos x="5" y="12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" y="1"/>
                </a:cxn>
                <a:cxn ang="0">
                  <a:pos x="3" y="3"/>
                </a:cxn>
                <a:cxn ang="0">
                  <a:pos x="3" y="6"/>
                </a:cxn>
                <a:cxn ang="0">
                  <a:pos x="3" y="6"/>
                </a:cxn>
              </a:cxnLst>
              <a:rect l="0" t="0" r="r" b="b"/>
              <a:pathLst>
                <a:path w="46" h="19">
                  <a:moveTo>
                    <a:pt x="3" y="6"/>
                  </a:moveTo>
                  <a:lnTo>
                    <a:pt x="3" y="6"/>
                  </a:lnTo>
                  <a:lnTo>
                    <a:pt x="6" y="9"/>
                  </a:lnTo>
                  <a:lnTo>
                    <a:pt x="13" y="11"/>
                  </a:lnTo>
                  <a:lnTo>
                    <a:pt x="27" y="14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39" y="19"/>
                  </a:lnTo>
                  <a:lnTo>
                    <a:pt x="25" y="19"/>
                  </a:lnTo>
                  <a:lnTo>
                    <a:pt x="11" y="15"/>
                  </a:lnTo>
                  <a:lnTo>
                    <a:pt x="5" y="12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"/>
                  </a:lnTo>
                  <a:lnTo>
                    <a:pt x="3" y="3"/>
                  </a:lnTo>
                  <a:lnTo>
                    <a:pt x="3" y="6"/>
                  </a:lnTo>
                  <a:lnTo>
                    <a:pt x="3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0" name="Freeform 466"/>
            <p:cNvSpPr>
              <a:spLocks/>
            </p:cNvSpPr>
            <p:nvPr/>
          </p:nvSpPr>
          <p:spPr bwMode="auto">
            <a:xfrm>
              <a:off x="3476626" y="6475412"/>
              <a:ext cx="25400" cy="50800"/>
            </a:xfrm>
            <a:custGeom>
              <a:avLst/>
              <a:gdLst/>
              <a:ahLst/>
              <a:cxnLst>
                <a:cxn ang="0">
                  <a:pos x="16" y="32"/>
                </a:cxn>
                <a:cxn ang="0">
                  <a:pos x="16" y="32"/>
                </a:cxn>
                <a:cxn ang="0">
                  <a:pos x="14" y="30"/>
                </a:cxn>
                <a:cxn ang="0">
                  <a:pos x="9" y="25"/>
                </a:cxn>
                <a:cxn ang="0">
                  <a:pos x="5" y="16"/>
                </a:cxn>
                <a:cxn ang="0">
                  <a:pos x="2" y="10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2" y="2"/>
                </a:cxn>
                <a:cxn ang="0">
                  <a:pos x="2" y="2"/>
                </a:cxn>
                <a:cxn ang="0">
                  <a:pos x="8" y="14"/>
                </a:cxn>
                <a:cxn ang="0">
                  <a:pos x="16" y="32"/>
                </a:cxn>
                <a:cxn ang="0">
                  <a:pos x="16" y="32"/>
                </a:cxn>
              </a:cxnLst>
              <a:rect l="0" t="0" r="r" b="b"/>
              <a:pathLst>
                <a:path w="16" h="32">
                  <a:moveTo>
                    <a:pt x="16" y="32"/>
                  </a:moveTo>
                  <a:lnTo>
                    <a:pt x="16" y="32"/>
                  </a:lnTo>
                  <a:lnTo>
                    <a:pt x="14" y="30"/>
                  </a:lnTo>
                  <a:lnTo>
                    <a:pt x="9" y="25"/>
                  </a:lnTo>
                  <a:lnTo>
                    <a:pt x="5" y="16"/>
                  </a:lnTo>
                  <a:lnTo>
                    <a:pt x="2" y="1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8" y="14"/>
                  </a:lnTo>
                  <a:lnTo>
                    <a:pt x="16" y="32"/>
                  </a:lnTo>
                  <a:lnTo>
                    <a:pt x="16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1" name="Freeform 467"/>
            <p:cNvSpPr>
              <a:spLocks/>
            </p:cNvSpPr>
            <p:nvPr/>
          </p:nvSpPr>
          <p:spPr bwMode="auto">
            <a:xfrm>
              <a:off x="3459163" y="6475412"/>
              <a:ext cx="26988" cy="47625"/>
            </a:xfrm>
            <a:custGeom>
              <a:avLst/>
              <a:gdLst/>
              <a:ahLst/>
              <a:cxnLst>
                <a:cxn ang="0">
                  <a:pos x="17" y="30"/>
                </a:cxn>
                <a:cxn ang="0">
                  <a:pos x="17" y="30"/>
                </a:cxn>
                <a:cxn ang="0">
                  <a:pos x="16" y="30"/>
                </a:cxn>
                <a:cxn ang="0">
                  <a:pos x="13" y="27"/>
                </a:cxn>
                <a:cxn ang="0">
                  <a:pos x="6" y="19"/>
                </a:cxn>
                <a:cxn ang="0">
                  <a:pos x="2" y="10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8" y="14"/>
                </a:cxn>
                <a:cxn ang="0">
                  <a:pos x="13" y="24"/>
                </a:cxn>
                <a:cxn ang="0">
                  <a:pos x="17" y="30"/>
                </a:cxn>
                <a:cxn ang="0">
                  <a:pos x="17" y="30"/>
                </a:cxn>
              </a:cxnLst>
              <a:rect l="0" t="0" r="r" b="b"/>
              <a:pathLst>
                <a:path w="17" h="30">
                  <a:moveTo>
                    <a:pt x="17" y="30"/>
                  </a:moveTo>
                  <a:lnTo>
                    <a:pt x="17" y="30"/>
                  </a:lnTo>
                  <a:lnTo>
                    <a:pt x="16" y="30"/>
                  </a:lnTo>
                  <a:lnTo>
                    <a:pt x="13" y="27"/>
                  </a:lnTo>
                  <a:lnTo>
                    <a:pt x="6" y="19"/>
                  </a:lnTo>
                  <a:lnTo>
                    <a:pt x="2" y="1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8" y="14"/>
                  </a:lnTo>
                  <a:lnTo>
                    <a:pt x="13" y="24"/>
                  </a:lnTo>
                  <a:lnTo>
                    <a:pt x="17" y="30"/>
                  </a:lnTo>
                  <a:lnTo>
                    <a:pt x="17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2" name="Freeform 468"/>
            <p:cNvSpPr>
              <a:spLocks/>
            </p:cNvSpPr>
            <p:nvPr/>
          </p:nvSpPr>
          <p:spPr bwMode="auto">
            <a:xfrm>
              <a:off x="3497263" y="6480175"/>
              <a:ext cx="41275" cy="55562"/>
            </a:xfrm>
            <a:custGeom>
              <a:avLst/>
              <a:gdLst/>
              <a:ahLst/>
              <a:cxnLst>
                <a:cxn ang="0">
                  <a:pos x="26" y="35"/>
                </a:cxn>
                <a:cxn ang="0">
                  <a:pos x="26" y="35"/>
                </a:cxn>
                <a:cxn ang="0">
                  <a:pos x="21" y="35"/>
                </a:cxn>
                <a:cxn ang="0">
                  <a:pos x="18" y="33"/>
                </a:cxn>
                <a:cxn ang="0">
                  <a:pos x="18" y="33"/>
                </a:cxn>
                <a:cxn ang="0">
                  <a:pos x="12" y="27"/>
                </a:cxn>
                <a:cxn ang="0">
                  <a:pos x="7" y="19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4" y="5"/>
                </a:cxn>
                <a:cxn ang="0">
                  <a:pos x="7" y="14"/>
                </a:cxn>
                <a:cxn ang="0">
                  <a:pos x="12" y="24"/>
                </a:cxn>
                <a:cxn ang="0">
                  <a:pos x="17" y="29"/>
                </a:cxn>
                <a:cxn ang="0">
                  <a:pos x="20" y="30"/>
                </a:cxn>
                <a:cxn ang="0">
                  <a:pos x="20" y="30"/>
                </a:cxn>
                <a:cxn ang="0">
                  <a:pos x="15" y="16"/>
                </a:cxn>
                <a:cxn ang="0">
                  <a:pos x="10" y="2"/>
                </a:cxn>
                <a:cxn ang="0">
                  <a:pos x="10" y="2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4" y="0"/>
                </a:cxn>
                <a:cxn ang="0">
                  <a:pos x="15" y="5"/>
                </a:cxn>
                <a:cxn ang="0">
                  <a:pos x="18" y="14"/>
                </a:cxn>
                <a:cxn ang="0">
                  <a:pos x="21" y="25"/>
                </a:cxn>
                <a:cxn ang="0">
                  <a:pos x="26" y="35"/>
                </a:cxn>
                <a:cxn ang="0">
                  <a:pos x="26" y="35"/>
                </a:cxn>
              </a:cxnLst>
              <a:rect l="0" t="0" r="r" b="b"/>
              <a:pathLst>
                <a:path w="26" h="35">
                  <a:moveTo>
                    <a:pt x="26" y="35"/>
                  </a:moveTo>
                  <a:lnTo>
                    <a:pt x="26" y="35"/>
                  </a:lnTo>
                  <a:lnTo>
                    <a:pt x="21" y="35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2" y="27"/>
                  </a:lnTo>
                  <a:lnTo>
                    <a:pt x="7" y="19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4" y="5"/>
                  </a:lnTo>
                  <a:lnTo>
                    <a:pt x="7" y="14"/>
                  </a:lnTo>
                  <a:lnTo>
                    <a:pt x="12" y="24"/>
                  </a:lnTo>
                  <a:lnTo>
                    <a:pt x="17" y="29"/>
                  </a:lnTo>
                  <a:lnTo>
                    <a:pt x="20" y="30"/>
                  </a:lnTo>
                  <a:lnTo>
                    <a:pt x="20" y="30"/>
                  </a:lnTo>
                  <a:lnTo>
                    <a:pt x="15" y="16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5" y="5"/>
                  </a:lnTo>
                  <a:lnTo>
                    <a:pt x="18" y="14"/>
                  </a:lnTo>
                  <a:lnTo>
                    <a:pt x="21" y="25"/>
                  </a:lnTo>
                  <a:lnTo>
                    <a:pt x="26" y="35"/>
                  </a:lnTo>
                  <a:lnTo>
                    <a:pt x="26" y="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3" name="Freeform 469"/>
            <p:cNvSpPr>
              <a:spLocks/>
            </p:cNvSpPr>
            <p:nvPr/>
          </p:nvSpPr>
          <p:spPr bwMode="auto">
            <a:xfrm>
              <a:off x="3644901" y="6488112"/>
              <a:ext cx="317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0"/>
                </a:cxn>
                <a:cxn ang="0">
                  <a:pos x="0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4" name="Freeform 470"/>
            <p:cNvSpPr>
              <a:spLocks/>
            </p:cNvSpPr>
            <p:nvPr/>
          </p:nvSpPr>
          <p:spPr bwMode="auto">
            <a:xfrm>
              <a:off x="3836988" y="6505575"/>
              <a:ext cx="71438" cy="14287"/>
            </a:xfrm>
            <a:custGeom>
              <a:avLst/>
              <a:gdLst/>
              <a:ahLst/>
              <a:cxnLst>
                <a:cxn ang="0">
                  <a:pos x="45" y="8"/>
                </a:cxn>
                <a:cxn ang="0">
                  <a:pos x="45" y="8"/>
                </a:cxn>
                <a:cxn ang="0">
                  <a:pos x="44" y="8"/>
                </a:cxn>
                <a:cxn ang="0">
                  <a:pos x="40" y="9"/>
                </a:cxn>
                <a:cxn ang="0">
                  <a:pos x="40" y="9"/>
                </a:cxn>
                <a:cxn ang="0">
                  <a:pos x="19" y="5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5" y="8"/>
                </a:cxn>
                <a:cxn ang="0">
                  <a:pos x="45" y="8"/>
                </a:cxn>
              </a:cxnLst>
              <a:rect l="0" t="0" r="r" b="b"/>
              <a:pathLst>
                <a:path w="45" h="9">
                  <a:moveTo>
                    <a:pt x="45" y="8"/>
                  </a:moveTo>
                  <a:lnTo>
                    <a:pt x="45" y="8"/>
                  </a:lnTo>
                  <a:lnTo>
                    <a:pt x="44" y="8"/>
                  </a:lnTo>
                  <a:lnTo>
                    <a:pt x="40" y="9"/>
                  </a:lnTo>
                  <a:lnTo>
                    <a:pt x="40" y="9"/>
                  </a:lnTo>
                  <a:lnTo>
                    <a:pt x="19" y="5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5" y="8"/>
                  </a:lnTo>
                  <a:lnTo>
                    <a:pt x="45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5" name="Freeform 471"/>
            <p:cNvSpPr>
              <a:spLocks/>
            </p:cNvSpPr>
            <p:nvPr/>
          </p:nvSpPr>
          <p:spPr bwMode="auto">
            <a:xfrm>
              <a:off x="3836988" y="6496050"/>
              <a:ext cx="87313" cy="17462"/>
            </a:xfrm>
            <a:custGeom>
              <a:avLst/>
              <a:gdLst/>
              <a:ahLst/>
              <a:cxnLst>
                <a:cxn ang="0">
                  <a:pos x="55" y="11"/>
                </a:cxn>
                <a:cxn ang="0">
                  <a:pos x="55" y="11"/>
                </a:cxn>
                <a:cxn ang="0">
                  <a:pos x="53" y="11"/>
                </a:cxn>
                <a:cxn ang="0">
                  <a:pos x="48" y="11"/>
                </a:cxn>
                <a:cxn ang="0">
                  <a:pos x="48" y="11"/>
                </a:cxn>
                <a:cxn ang="0">
                  <a:pos x="23" y="8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5" y="11"/>
                </a:cxn>
                <a:cxn ang="0">
                  <a:pos x="55" y="11"/>
                </a:cxn>
              </a:cxnLst>
              <a:rect l="0" t="0" r="r" b="b"/>
              <a:pathLst>
                <a:path w="55" h="11">
                  <a:moveTo>
                    <a:pt x="55" y="11"/>
                  </a:moveTo>
                  <a:lnTo>
                    <a:pt x="55" y="11"/>
                  </a:lnTo>
                  <a:lnTo>
                    <a:pt x="53" y="11"/>
                  </a:lnTo>
                  <a:lnTo>
                    <a:pt x="48" y="11"/>
                  </a:lnTo>
                  <a:lnTo>
                    <a:pt x="48" y="11"/>
                  </a:lnTo>
                  <a:lnTo>
                    <a:pt x="23" y="8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55" y="11"/>
                  </a:lnTo>
                  <a:lnTo>
                    <a:pt x="55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6" name="Freeform 472"/>
            <p:cNvSpPr>
              <a:spLocks/>
            </p:cNvSpPr>
            <p:nvPr/>
          </p:nvSpPr>
          <p:spPr bwMode="auto">
            <a:xfrm>
              <a:off x="3578226" y="6496050"/>
              <a:ext cx="7938" cy="41275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" y="15"/>
                </a:cxn>
                <a:cxn ang="0">
                  <a:pos x="5" y="26"/>
                </a:cxn>
                <a:cxn ang="0">
                  <a:pos x="5" y="26"/>
                </a:cxn>
                <a:cxn ang="0">
                  <a:pos x="3" y="25"/>
                </a:cxn>
                <a:cxn ang="0">
                  <a:pos x="0" y="20"/>
                </a:cxn>
                <a:cxn ang="0">
                  <a:pos x="0" y="20"/>
                </a:cxn>
                <a:cxn ang="0">
                  <a:pos x="0" y="0"/>
                </a:cxn>
                <a:cxn ang="0">
                  <a:pos x="3" y="0"/>
                </a:cxn>
              </a:cxnLst>
              <a:rect l="0" t="0" r="r" b="b"/>
              <a:pathLst>
                <a:path w="5" h="26">
                  <a:moveTo>
                    <a:pt x="3" y="0"/>
                  </a:moveTo>
                  <a:lnTo>
                    <a:pt x="3" y="0"/>
                  </a:lnTo>
                  <a:lnTo>
                    <a:pt x="3" y="15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3" y="25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7" name="Freeform 473"/>
            <p:cNvSpPr>
              <a:spLocks/>
            </p:cNvSpPr>
            <p:nvPr/>
          </p:nvSpPr>
          <p:spPr bwMode="auto">
            <a:xfrm>
              <a:off x="3565526" y="6496050"/>
              <a:ext cx="7938" cy="41275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" y="15"/>
                </a:cxn>
                <a:cxn ang="0">
                  <a:pos x="5" y="26"/>
                </a:cxn>
                <a:cxn ang="0">
                  <a:pos x="5" y="26"/>
                </a:cxn>
                <a:cxn ang="0">
                  <a:pos x="3" y="23"/>
                </a:cxn>
                <a:cxn ang="0">
                  <a:pos x="0" y="20"/>
                </a:cxn>
                <a:cxn ang="0">
                  <a:pos x="0" y="20"/>
                </a:cxn>
                <a:cxn ang="0">
                  <a:pos x="0" y="0"/>
                </a:cxn>
                <a:cxn ang="0">
                  <a:pos x="3" y="0"/>
                </a:cxn>
              </a:cxnLst>
              <a:rect l="0" t="0" r="r" b="b"/>
              <a:pathLst>
                <a:path w="5" h="26">
                  <a:moveTo>
                    <a:pt x="3" y="0"/>
                  </a:moveTo>
                  <a:lnTo>
                    <a:pt x="3" y="0"/>
                  </a:lnTo>
                  <a:lnTo>
                    <a:pt x="3" y="15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3" y="23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8" name="Freeform 474"/>
            <p:cNvSpPr>
              <a:spLocks/>
            </p:cNvSpPr>
            <p:nvPr/>
          </p:nvSpPr>
          <p:spPr bwMode="auto">
            <a:xfrm>
              <a:off x="3394076" y="6488112"/>
              <a:ext cx="34925" cy="133350"/>
            </a:xfrm>
            <a:custGeom>
              <a:avLst/>
              <a:gdLst/>
              <a:ahLst/>
              <a:cxnLst>
                <a:cxn ang="0">
                  <a:pos x="7" y="3"/>
                </a:cxn>
                <a:cxn ang="0">
                  <a:pos x="7" y="3"/>
                </a:cxn>
                <a:cxn ang="0">
                  <a:pos x="10" y="9"/>
                </a:cxn>
                <a:cxn ang="0">
                  <a:pos x="13" y="13"/>
                </a:cxn>
                <a:cxn ang="0">
                  <a:pos x="18" y="17"/>
                </a:cxn>
                <a:cxn ang="0">
                  <a:pos x="18" y="17"/>
                </a:cxn>
                <a:cxn ang="0">
                  <a:pos x="18" y="31"/>
                </a:cxn>
                <a:cxn ang="0">
                  <a:pos x="18" y="45"/>
                </a:cxn>
                <a:cxn ang="0">
                  <a:pos x="16" y="66"/>
                </a:cxn>
                <a:cxn ang="0">
                  <a:pos x="16" y="66"/>
                </a:cxn>
                <a:cxn ang="0">
                  <a:pos x="18" y="74"/>
                </a:cxn>
                <a:cxn ang="0">
                  <a:pos x="22" y="84"/>
                </a:cxn>
                <a:cxn ang="0">
                  <a:pos x="22" y="84"/>
                </a:cxn>
                <a:cxn ang="0">
                  <a:pos x="18" y="81"/>
                </a:cxn>
                <a:cxn ang="0">
                  <a:pos x="13" y="77"/>
                </a:cxn>
                <a:cxn ang="0">
                  <a:pos x="11" y="70"/>
                </a:cxn>
                <a:cxn ang="0">
                  <a:pos x="11" y="70"/>
                </a:cxn>
                <a:cxn ang="0">
                  <a:pos x="11" y="59"/>
                </a:cxn>
                <a:cxn ang="0">
                  <a:pos x="11" y="47"/>
                </a:cxn>
                <a:cxn ang="0">
                  <a:pos x="13" y="34"/>
                </a:cxn>
                <a:cxn ang="0">
                  <a:pos x="11" y="22"/>
                </a:cxn>
                <a:cxn ang="0">
                  <a:pos x="11" y="22"/>
                </a:cxn>
                <a:cxn ang="0">
                  <a:pos x="4" y="8"/>
                </a:cxn>
                <a:cxn ang="0">
                  <a:pos x="0" y="0"/>
                </a:cxn>
                <a:cxn ang="0">
                  <a:pos x="7" y="3"/>
                </a:cxn>
              </a:cxnLst>
              <a:rect l="0" t="0" r="r" b="b"/>
              <a:pathLst>
                <a:path w="22" h="84">
                  <a:moveTo>
                    <a:pt x="7" y="3"/>
                  </a:moveTo>
                  <a:lnTo>
                    <a:pt x="7" y="3"/>
                  </a:lnTo>
                  <a:lnTo>
                    <a:pt x="10" y="9"/>
                  </a:lnTo>
                  <a:lnTo>
                    <a:pt x="13" y="13"/>
                  </a:lnTo>
                  <a:lnTo>
                    <a:pt x="18" y="17"/>
                  </a:lnTo>
                  <a:lnTo>
                    <a:pt x="18" y="17"/>
                  </a:lnTo>
                  <a:lnTo>
                    <a:pt x="18" y="31"/>
                  </a:lnTo>
                  <a:lnTo>
                    <a:pt x="18" y="45"/>
                  </a:lnTo>
                  <a:lnTo>
                    <a:pt x="16" y="66"/>
                  </a:lnTo>
                  <a:lnTo>
                    <a:pt x="16" y="66"/>
                  </a:lnTo>
                  <a:lnTo>
                    <a:pt x="18" y="74"/>
                  </a:lnTo>
                  <a:lnTo>
                    <a:pt x="22" y="84"/>
                  </a:lnTo>
                  <a:lnTo>
                    <a:pt x="22" y="84"/>
                  </a:lnTo>
                  <a:lnTo>
                    <a:pt x="18" y="81"/>
                  </a:lnTo>
                  <a:lnTo>
                    <a:pt x="13" y="77"/>
                  </a:lnTo>
                  <a:lnTo>
                    <a:pt x="11" y="70"/>
                  </a:lnTo>
                  <a:lnTo>
                    <a:pt x="11" y="70"/>
                  </a:lnTo>
                  <a:lnTo>
                    <a:pt x="11" y="59"/>
                  </a:lnTo>
                  <a:lnTo>
                    <a:pt x="11" y="47"/>
                  </a:lnTo>
                  <a:lnTo>
                    <a:pt x="13" y="34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4" y="8"/>
                  </a:lnTo>
                  <a:lnTo>
                    <a:pt x="0" y="0"/>
                  </a:lnTo>
                  <a:lnTo>
                    <a:pt x="7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9" name="Freeform 475"/>
            <p:cNvSpPr>
              <a:spLocks/>
            </p:cNvSpPr>
            <p:nvPr/>
          </p:nvSpPr>
          <p:spPr bwMode="auto">
            <a:xfrm>
              <a:off x="3690938" y="6518275"/>
              <a:ext cx="31750" cy="188912"/>
            </a:xfrm>
            <a:custGeom>
              <a:avLst/>
              <a:gdLst/>
              <a:ahLst/>
              <a:cxnLst>
                <a:cxn ang="0">
                  <a:pos x="10" y="56"/>
                </a:cxn>
                <a:cxn ang="0">
                  <a:pos x="10" y="56"/>
                </a:cxn>
                <a:cxn ang="0">
                  <a:pos x="10" y="59"/>
                </a:cxn>
                <a:cxn ang="0">
                  <a:pos x="12" y="64"/>
                </a:cxn>
                <a:cxn ang="0">
                  <a:pos x="12" y="64"/>
                </a:cxn>
                <a:cxn ang="0">
                  <a:pos x="17" y="67"/>
                </a:cxn>
                <a:cxn ang="0">
                  <a:pos x="20" y="70"/>
                </a:cxn>
                <a:cxn ang="0">
                  <a:pos x="20" y="70"/>
                </a:cxn>
                <a:cxn ang="0">
                  <a:pos x="20" y="76"/>
                </a:cxn>
                <a:cxn ang="0">
                  <a:pos x="20" y="76"/>
                </a:cxn>
                <a:cxn ang="0">
                  <a:pos x="20" y="83"/>
                </a:cxn>
                <a:cxn ang="0">
                  <a:pos x="17" y="90"/>
                </a:cxn>
                <a:cxn ang="0">
                  <a:pos x="10" y="105"/>
                </a:cxn>
                <a:cxn ang="0">
                  <a:pos x="4" y="116"/>
                </a:cxn>
                <a:cxn ang="0">
                  <a:pos x="1" y="117"/>
                </a:cxn>
                <a:cxn ang="0">
                  <a:pos x="0" y="119"/>
                </a:cxn>
                <a:cxn ang="0">
                  <a:pos x="0" y="119"/>
                </a:cxn>
                <a:cxn ang="0">
                  <a:pos x="7" y="103"/>
                </a:cxn>
                <a:cxn ang="0">
                  <a:pos x="12" y="92"/>
                </a:cxn>
                <a:cxn ang="0">
                  <a:pos x="14" y="84"/>
                </a:cxn>
                <a:cxn ang="0">
                  <a:pos x="14" y="84"/>
                </a:cxn>
                <a:cxn ang="0">
                  <a:pos x="15" y="76"/>
                </a:cxn>
                <a:cxn ang="0">
                  <a:pos x="15" y="73"/>
                </a:cxn>
                <a:cxn ang="0">
                  <a:pos x="14" y="70"/>
                </a:cxn>
                <a:cxn ang="0">
                  <a:pos x="14" y="70"/>
                </a:cxn>
                <a:cxn ang="0">
                  <a:pos x="7" y="64"/>
                </a:cxn>
                <a:cxn ang="0">
                  <a:pos x="4" y="58"/>
                </a:cxn>
                <a:cxn ang="0">
                  <a:pos x="4" y="58"/>
                </a:cxn>
                <a:cxn ang="0">
                  <a:pos x="4" y="40"/>
                </a:cxn>
                <a:cxn ang="0">
                  <a:pos x="4" y="40"/>
                </a:cxn>
                <a:cxn ang="0">
                  <a:pos x="3" y="23"/>
                </a:cxn>
                <a:cxn ang="0">
                  <a:pos x="1" y="9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1"/>
                </a:cxn>
                <a:cxn ang="0">
                  <a:pos x="4" y="8"/>
                </a:cxn>
                <a:cxn ang="0">
                  <a:pos x="7" y="26"/>
                </a:cxn>
                <a:cxn ang="0">
                  <a:pos x="10" y="56"/>
                </a:cxn>
                <a:cxn ang="0">
                  <a:pos x="10" y="56"/>
                </a:cxn>
              </a:cxnLst>
              <a:rect l="0" t="0" r="r" b="b"/>
              <a:pathLst>
                <a:path w="20" h="119">
                  <a:moveTo>
                    <a:pt x="10" y="56"/>
                  </a:moveTo>
                  <a:lnTo>
                    <a:pt x="10" y="56"/>
                  </a:lnTo>
                  <a:lnTo>
                    <a:pt x="10" y="59"/>
                  </a:lnTo>
                  <a:lnTo>
                    <a:pt x="12" y="64"/>
                  </a:lnTo>
                  <a:lnTo>
                    <a:pt x="12" y="64"/>
                  </a:lnTo>
                  <a:lnTo>
                    <a:pt x="17" y="67"/>
                  </a:lnTo>
                  <a:lnTo>
                    <a:pt x="20" y="70"/>
                  </a:lnTo>
                  <a:lnTo>
                    <a:pt x="20" y="70"/>
                  </a:lnTo>
                  <a:lnTo>
                    <a:pt x="20" y="76"/>
                  </a:lnTo>
                  <a:lnTo>
                    <a:pt x="20" y="76"/>
                  </a:lnTo>
                  <a:lnTo>
                    <a:pt x="20" y="83"/>
                  </a:lnTo>
                  <a:lnTo>
                    <a:pt x="17" y="90"/>
                  </a:lnTo>
                  <a:lnTo>
                    <a:pt x="10" y="105"/>
                  </a:lnTo>
                  <a:lnTo>
                    <a:pt x="4" y="116"/>
                  </a:lnTo>
                  <a:lnTo>
                    <a:pt x="1" y="117"/>
                  </a:lnTo>
                  <a:lnTo>
                    <a:pt x="0" y="119"/>
                  </a:lnTo>
                  <a:lnTo>
                    <a:pt x="0" y="119"/>
                  </a:lnTo>
                  <a:lnTo>
                    <a:pt x="7" y="103"/>
                  </a:lnTo>
                  <a:lnTo>
                    <a:pt x="12" y="92"/>
                  </a:lnTo>
                  <a:lnTo>
                    <a:pt x="14" y="84"/>
                  </a:lnTo>
                  <a:lnTo>
                    <a:pt x="14" y="84"/>
                  </a:lnTo>
                  <a:lnTo>
                    <a:pt x="15" y="76"/>
                  </a:lnTo>
                  <a:lnTo>
                    <a:pt x="15" y="73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7" y="64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40"/>
                  </a:lnTo>
                  <a:lnTo>
                    <a:pt x="4" y="40"/>
                  </a:lnTo>
                  <a:lnTo>
                    <a:pt x="3" y="23"/>
                  </a:lnTo>
                  <a:lnTo>
                    <a:pt x="1" y="9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1"/>
                  </a:lnTo>
                  <a:lnTo>
                    <a:pt x="4" y="8"/>
                  </a:lnTo>
                  <a:lnTo>
                    <a:pt x="7" y="26"/>
                  </a:lnTo>
                  <a:lnTo>
                    <a:pt x="10" y="56"/>
                  </a:lnTo>
                  <a:lnTo>
                    <a:pt x="10" y="5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0" name="Freeform 476"/>
            <p:cNvSpPr>
              <a:spLocks/>
            </p:cNvSpPr>
            <p:nvPr/>
          </p:nvSpPr>
          <p:spPr bwMode="auto">
            <a:xfrm>
              <a:off x="3719513" y="6526212"/>
              <a:ext cx="39688" cy="182562"/>
            </a:xfrm>
            <a:custGeom>
              <a:avLst/>
              <a:gdLst/>
              <a:ahLst/>
              <a:cxnLst>
                <a:cxn ang="0">
                  <a:pos x="17" y="18"/>
                </a:cxn>
                <a:cxn ang="0">
                  <a:pos x="17" y="18"/>
                </a:cxn>
                <a:cxn ang="0">
                  <a:pos x="17" y="29"/>
                </a:cxn>
                <a:cxn ang="0">
                  <a:pos x="19" y="40"/>
                </a:cxn>
                <a:cxn ang="0">
                  <a:pos x="22" y="51"/>
                </a:cxn>
                <a:cxn ang="0">
                  <a:pos x="25" y="62"/>
                </a:cxn>
                <a:cxn ang="0">
                  <a:pos x="25" y="62"/>
                </a:cxn>
                <a:cxn ang="0">
                  <a:pos x="25" y="65"/>
                </a:cxn>
                <a:cxn ang="0">
                  <a:pos x="25" y="67"/>
                </a:cxn>
                <a:cxn ang="0">
                  <a:pos x="24" y="71"/>
                </a:cxn>
                <a:cxn ang="0">
                  <a:pos x="24" y="71"/>
                </a:cxn>
                <a:cxn ang="0">
                  <a:pos x="14" y="87"/>
                </a:cxn>
                <a:cxn ang="0">
                  <a:pos x="8" y="98"/>
                </a:cxn>
                <a:cxn ang="0">
                  <a:pos x="3" y="106"/>
                </a:cxn>
                <a:cxn ang="0">
                  <a:pos x="3" y="106"/>
                </a:cxn>
                <a:cxn ang="0">
                  <a:pos x="3" y="115"/>
                </a:cxn>
                <a:cxn ang="0">
                  <a:pos x="3" y="115"/>
                </a:cxn>
                <a:cxn ang="0">
                  <a:pos x="0" y="111"/>
                </a:cxn>
                <a:cxn ang="0">
                  <a:pos x="0" y="107"/>
                </a:cxn>
                <a:cxn ang="0">
                  <a:pos x="0" y="104"/>
                </a:cxn>
                <a:cxn ang="0">
                  <a:pos x="0" y="104"/>
                </a:cxn>
                <a:cxn ang="0">
                  <a:pos x="5" y="95"/>
                </a:cxn>
                <a:cxn ang="0">
                  <a:pos x="10" y="84"/>
                </a:cxn>
                <a:cxn ang="0">
                  <a:pos x="16" y="73"/>
                </a:cxn>
                <a:cxn ang="0">
                  <a:pos x="16" y="73"/>
                </a:cxn>
                <a:cxn ang="0">
                  <a:pos x="19" y="68"/>
                </a:cxn>
                <a:cxn ang="0">
                  <a:pos x="21" y="62"/>
                </a:cxn>
                <a:cxn ang="0">
                  <a:pos x="19" y="56"/>
                </a:cxn>
                <a:cxn ang="0">
                  <a:pos x="17" y="51"/>
                </a:cxn>
                <a:cxn ang="0">
                  <a:pos x="16" y="34"/>
                </a:cxn>
                <a:cxn ang="0">
                  <a:pos x="16" y="34"/>
                </a:cxn>
                <a:cxn ang="0">
                  <a:pos x="14" y="15"/>
                </a:cxn>
                <a:cxn ang="0">
                  <a:pos x="16" y="7"/>
                </a:cxn>
                <a:cxn ang="0">
                  <a:pos x="17" y="3"/>
                </a:cxn>
                <a:cxn ang="0">
                  <a:pos x="21" y="0"/>
                </a:cxn>
                <a:cxn ang="0">
                  <a:pos x="21" y="0"/>
                </a:cxn>
                <a:cxn ang="0">
                  <a:pos x="21" y="6"/>
                </a:cxn>
                <a:cxn ang="0">
                  <a:pos x="17" y="18"/>
                </a:cxn>
                <a:cxn ang="0">
                  <a:pos x="17" y="18"/>
                </a:cxn>
              </a:cxnLst>
              <a:rect l="0" t="0" r="r" b="b"/>
              <a:pathLst>
                <a:path w="25" h="115">
                  <a:moveTo>
                    <a:pt x="17" y="18"/>
                  </a:moveTo>
                  <a:lnTo>
                    <a:pt x="17" y="18"/>
                  </a:lnTo>
                  <a:lnTo>
                    <a:pt x="17" y="29"/>
                  </a:lnTo>
                  <a:lnTo>
                    <a:pt x="19" y="40"/>
                  </a:lnTo>
                  <a:lnTo>
                    <a:pt x="22" y="51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5"/>
                  </a:lnTo>
                  <a:lnTo>
                    <a:pt x="25" y="67"/>
                  </a:lnTo>
                  <a:lnTo>
                    <a:pt x="24" y="71"/>
                  </a:lnTo>
                  <a:lnTo>
                    <a:pt x="24" y="71"/>
                  </a:lnTo>
                  <a:lnTo>
                    <a:pt x="14" y="87"/>
                  </a:lnTo>
                  <a:lnTo>
                    <a:pt x="8" y="98"/>
                  </a:lnTo>
                  <a:lnTo>
                    <a:pt x="3" y="106"/>
                  </a:lnTo>
                  <a:lnTo>
                    <a:pt x="3" y="106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0" y="111"/>
                  </a:lnTo>
                  <a:lnTo>
                    <a:pt x="0" y="107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5" y="95"/>
                  </a:lnTo>
                  <a:lnTo>
                    <a:pt x="10" y="84"/>
                  </a:lnTo>
                  <a:lnTo>
                    <a:pt x="16" y="73"/>
                  </a:lnTo>
                  <a:lnTo>
                    <a:pt x="16" y="73"/>
                  </a:lnTo>
                  <a:lnTo>
                    <a:pt x="19" y="68"/>
                  </a:lnTo>
                  <a:lnTo>
                    <a:pt x="21" y="62"/>
                  </a:lnTo>
                  <a:lnTo>
                    <a:pt x="19" y="56"/>
                  </a:lnTo>
                  <a:lnTo>
                    <a:pt x="17" y="51"/>
                  </a:lnTo>
                  <a:lnTo>
                    <a:pt x="16" y="34"/>
                  </a:lnTo>
                  <a:lnTo>
                    <a:pt x="16" y="34"/>
                  </a:lnTo>
                  <a:lnTo>
                    <a:pt x="14" y="15"/>
                  </a:lnTo>
                  <a:lnTo>
                    <a:pt x="16" y="7"/>
                  </a:lnTo>
                  <a:lnTo>
                    <a:pt x="17" y="3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6"/>
                  </a:lnTo>
                  <a:lnTo>
                    <a:pt x="17" y="18"/>
                  </a:lnTo>
                  <a:lnTo>
                    <a:pt x="17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1" name="Freeform 477"/>
            <p:cNvSpPr>
              <a:spLocks/>
            </p:cNvSpPr>
            <p:nvPr/>
          </p:nvSpPr>
          <p:spPr bwMode="auto">
            <a:xfrm>
              <a:off x="3502026" y="6526212"/>
              <a:ext cx="182563" cy="23812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15" y="0"/>
                </a:cxn>
                <a:cxn ang="0">
                  <a:pos x="111" y="3"/>
                </a:cxn>
                <a:cxn ang="0">
                  <a:pos x="103" y="7"/>
                </a:cxn>
                <a:cxn ang="0">
                  <a:pos x="103" y="7"/>
                </a:cxn>
                <a:cxn ang="0">
                  <a:pos x="89" y="12"/>
                </a:cxn>
                <a:cxn ang="0">
                  <a:pos x="73" y="15"/>
                </a:cxn>
                <a:cxn ang="0">
                  <a:pos x="53" y="15"/>
                </a:cxn>
                <a:cxn ang="0">
                  <a:pos x="53" y="15"/>
                </a:cxn>
                <a:cxn ang="0">
                  <a:pos x="42" y="15"/>
                </a:cxn>
                <a:cxn ang="0">
                  <a:pos x="32" y="14"/>
                </a:cxn>
                <a:cxn ang="0">
                  <a:pos x="11" y="9"/>
                </a:cxn>
                <a:cxn ang="0">
                  <a:pos x="11" y="9"/>
                </a:cxn>
                <a:cxn ang="0">
                  <a:pos x="3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12" y="6"/>
                </a:cxn>
                <a:cxn ang="0">
                  <a:pos x="25" y="9"/>
                </a:cxn>
                <a:cxn ang="0">
                  <a:pos x="45" y="10"/>
                </a:cxn>
                <a:cxn ang="0">
                  <a:pos x="59" y="10"/>
                </a:cxn>
                <a:cxn ang="0">
                  <a:pos x="65" y="10"/>
                </a:cxn>
                <a:cxn ang="0">
                  <a:pos x="65" y="10"/>
                </a:cxn>
                <a:cxn ang="0">
                  <a:pos x="83" y="7"/>
                </a:cxn>
                <a:cxn ang="0">
                  <a:pos x="98" y="4"/>
                </a:cxn>
                <a:cxn ang="0">
                  <a:pos x="115" y="0"/>
                </a:cxn>
                <a:cxn ang="0">
                  <a:pos x="115" y="0"/>
                </a:cxn>
              </a:cxnLst>
              <a:rect l="0" t="0" r="r" b="b"/>
              <a:pathLst>
                <a:path w="115" h="15">
                  <a:moveTo>
                    <a:pt x="115" y="0"/>
                  </a:moveTo>
                  <a:lnTo>
                    <a:pt x="115" y="0"/>
                  </a:lnTo>
                  <a:lnTo>
                    <a:pt x="111" y="3"/>
                  </a:lnTo>
                  <a:lnTo>
                    <a:pt x="103" y="7"/>
                  </a:lnTo>
                  <a:lnTo>
                    <a:pt x="103" y="7"/>
                  </a:lnTo>
                  <a:lnTo>
                    <a:pt x="89" y="12"/>
                  </a:lnTo>
                  <a:lnTo>
                    <a:pt x="7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42" y="15"/>
                  </a:lnTo>
                  <a:lnTo>
                    <a:pt x="32" y="14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3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12" y="6"/>
                  </a:lnTo>
                  <a:lnTo>
                    <a:pt x="25" y="9"/>
                  </a:lnTo>
                  <a:lnTo>
                    <a:pt x="45" y="10"/>
                  </a:lnTo>
                  <a:lnTo>
                    <a:pt x="59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83" y="7"/>
                  </a:lnTo>
                  <a:lnTo>
                    <a:pt x="98" y="4"/>
                  </a:lnTo>
                  <a:lnTo>
                    <a:pt x="115" y="0"/>
                  </a:lnTo>
                  <a:lnTo>
                    <a:pt x="11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2" name="Freeform 478"/>
            <p:cNvSpPr>
              <a:spLocks/>
            </p:cNvSpPr>
            <p:nvPr/>
          </p:nvSpPr>
          <p:spPr bwMode="auto">
            <a:xfrm>
              <a:off x="3763963" y="6530975"/>
              <a:ext cx="22225" cy="85725"/>
            </a:xfrm>
            <a:custGeom>
              <a:avLst/>
              <a:gdLst/>
              <a:ahLst/>
              <a:cxnLst>
                <a:cxn ang="0">
                  <a:pos x="5" y="23"/>
                </a:cxn>
                <a:cxn ang="0">
                  <a:pos x="5" y="23"/>
                </a:cxn>
                <a:cxn ang="0">
                  <a:pos x="7" y="31"/>
                </a:cxn>
                <a:cxn ang="0">
                  <a:pos x="8" y="39"/>
                </a:cxn>
                <a:cxn ang="0">
                  <a:pos x="14" y="53"/>
                </a:cxn>
                <a:cxn ang="0">
                  <a:pos x="14" y="53"/>
                </a:cxn>
                <a:cxn ang="0">
                  <a:pos x="13" y="54"/>
                </a:cxn>
                <a:cxn ang="0">
                  <a:pos x="10" y="53"/>
                </a:cxn>
                <a:cxn ang="0">
                  <a:pos x="10" y="53"/>
                </a:cxn>
                <a:cxn ang="0">
                  <a:pos x="5" y="42"/>
                </a:cxn>
                <a:cxn ang="0">
                  <a:pos x="2" y="29"/>
                </a:cxn>
                <a:cxn ang="0">
                  <a:pos x="0" y="17"/>
                </a:cxn>
                <a:cxn ang="0">
                  <a:pos x="2" y="4"/>
                </a:cxn>
                <a:cxn ang="0">
                  <a:pos x="2" y="4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4" y="3"/>
                </a:cxn>
                <a:cxn ang="0">
                  <a:pos x="5" y="12"/>
                </a:cxn>
                <a:cxn ang="0">
                  <a:pos x="5" y="23"/>
                </a:cxn>
                <a:cxn ang="0">
                  <a:pos x="5" y="23"/>
                </a:cxn>
              </a:cxnLst>
              <a:rect l="0" t="0" r="r" b="b"/>
              <a:pathLst>
                <a:path w="14" h="54">
                  <a:moveTo>
                    <a:pt x="5" y="23"/>
                  </a:moveTo>
                  <a:lnTo>
                    <a:pt x="5" y="23"/>
                  </a:lnTo>
                  <a:lnTo>
                    <a:pt x="7" y="31"/>
                  </a:lnTo>
                  <a:lnTo>
                    <a:pt x="8" y="39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4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5" y="42"/>
                  </a:lnTo>
                  <a:lnTo>
                    <a:pt x="2" y="29"/>
                  </a:lnTo>
                  <a:lnTo>
                    <a:pt x="0" y="17"/>
                  </a:lnTo>
                  <a:lnTo>
                    <a:pt x="2" y="4"/>
                  </a:lnTo>
                  <a:lnTo>
                    <a:pt x="2" y="4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3"/>
                  </a:lnTo>
                  <a:lnTo>
                    <a:pt x="5" y="12"/>
                  </a:lnTo>
                  <a:lnTo>
                    <a:pt x="5" y="23"/>
                  </a:lnTo>
                  <a:lnTo>
                    <a:pt x="5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3" name="Freeform 479"/>
            <p:cNvSpPr>
              <a:spLocks/>
            </p:cNvSpPr>
            <p:nvPr/>
          </p:nvSpPr>
          <p:spPr bwMode="auto">
            <a:xfrm>
              <a:off x="3784601" y="6532562"/>
              <a:ext cx="31750" cy="84137"/>
            </a:xfrm>
            <a:custGeom>
              <a:avLst/>
              <a:gdLst/>
              <a:ahLst/>
              <a:cxnLst>
                <a:cxn ang="0">
                  <a:pos x="8" y="5"/>
                </a:cxn>
                <a:cxn ang="0">
                  <a:pos x="8" y="5"/>
                </a:cxn>
                <a:cxn ang="0">
                  <a:pos x="11" y="19"/>
                </a:cxn>
                <a:cxn ang="0">
                  <a:pos x="11" y="25"/>
                </a:cxn>
                <a:cxn ang="0">
                  <a:pos x="11" y="35"/>
                </a:cxn>
                <a:cxn ang="0">
                  <a:pos x="11" y="35"/>
                </a:cxn>
                <a:cxn ang="0">
                  <a:pos x="9" y="50"/>
                </a:cxn>
                <a:cxn ang="0">
                  <a:pos x="9" y="50"/>
                </a:cxn>
                <a:cxn ang="0">
                  <a:pos x="12" y="46"/>
                </a:cxn>
                <a:cxn ang="0">
                  <a:pos x="14" y="41"/>
                </a:cxn>
                <a:cxn ang="0">
                  <a:pos x="16" y="28"/>
                </a:cxn>
                <a:cxn ang="0">
                  <a:pos x="16" y="14"/>
                </a:cxn>
                <a:cxn ang="0">
                  <a:pos x="16" y="10"/>
                </a:cxn>
                <a:cxn ang="0">
                  <a:pos x="17" y="5"/>
                </a:cxn>
                <a:cxn ang="0">
                  <a:pos x="17" y="5"/>
                </a:cxn>
                <a:cxn ang="0">
                  <a:pos x="17" y="11"/>
                </a:cxn>
                <a:cxn ang="0">
                  <a:pos x="19" y="22"/>
                </a:cxn>
                <a:cxn ang="0">
                  <a:pos x="20" y="38"/>
                </a:cxn>
                <a:cxn ang="0">
                  <a:pos x="20" y="38"/>
                </a:cxn>
                <a:cxn ang="0">
                  <a:pos x="19" y="44"/>
                </a:cxn>
                <a:cxn ang="0">
                  <a:pos x="16" y="49"/>
                </a:cxn>
                <a:cxn ang="0">
                  <a:pos x="16" y="49"/>
                </a:cxn>
                <a:cxn ang="0">
                  <a:pos x="12" y="53"/>
                </a:cxn>
                <a:cxn ang="0">
                  <a:pos x="9" y="53"/>
                </a:cxn>
                <a:cxn ang="0">
                  <a:pos x="5" y="53"/>
                </a:cxn>
                <a:cxn ang="0">
                  <a:pos x="5" y="53"/>
                </a:cxn>
                <a:cxn ang="0">
                  <a:pos x="8" y="47"/>
                </a:cxn>
                <a:cxn ang="0">
                  <a:pos x="8" y="41"/>
                </a:cxn>
                <a:cxn ang="0">
                  <a:pos x="8" y="36"/>
                </a:cxn>
                <a:cxn ang="0">
                  <a:pos x="8" y="36"/>
                </a:cxn>
                <a:cxn ang="0">
                  <a:pos x="5" y="39"/>
                </a:cxn>
                <a:cxn ang="0">
                  <a:pos x="3" y="41"/>
                </a:cxn>
                <a:cxn ang="0">
                  <a:pos x="1" y="42"/>
                </a:cxn>
                <a:cxn ang="0">
                  <a:pos x="1" y="42"/>
                </a:cxn>
                <a:cxn ang="0">
                  <a:pos x="0" y="41"/>
                </a:cxn>
                <a:cxn ang="0">
                  <a:pos x="0" y="39"/>
                </a:cxn>
                <a:cxn ang="0">
                  <a:pos x="0" y="35"/>
                </a:cxn>
                <a:cxn ang="0">
                  <a:pos x="0" y="35"/>
                </a:cxn>
                <a:cxn ang="0">
                  <a:pos x="1" y="25"/>
                </a:cxn>
                <a:cxn ang="0">
                  <a:pos x="0" y="1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" y="8"/>
                </a:cxn>
                <a:cxn ang="0">
                  <a:pos x="3" y="17"/>
                </a:cxn>
                <a:cxn ang="0">
                  <a:pos x="5" y="28"/>
                </a:cxn>
                <a:cxn ang="0">
                  <a:pos x="3" y="38"/>
                </a:cxn>
                <a:cxn ang="0">
                  <a:pos x="3" y="38"/>
                </a:cxn>
                <a:cxn ang="0">
                  <a:pos x="6" y="28"/>
                </a:cxn>
                <a:cxn ang="0">
                  <a:pos x="8" y="17"/>
                </a:cxn>
                <a:cxn ang="0">
                  <a:pos x="8" y="5"/>
                </a:cxn>
                <a:cxn ang="0">
                  <a:pos x="8" y="5"/>
                </a:cxn>
              </a:cxnLst>
              <a:rect l="0" t="0" r="r" b="b"/>
              <a:pathLst>
                <a:path w="20" h="53">
                  <a:moveTo>
                    <a:pt x="8" y="5"/>
                  </a:moveTo>
                  <a:lnTo>
                    <a:pt x="8" y="5"/>
                  </a:lnTo>
                  <a:lnTo>
                    <a:pt x="11" y="19"/>
                  </a:lnTo>
                  <a:lnTo>
                    <a:pt x="11" y="2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2" y="46"/>
                  </a:lnTo>
                  <a:lnTo>
                    <a:pt x="14" y="41"/>
                  </a:lnTo>
                  <a:lnTo>
                    <a:pt x="16" y="28"/>
                  </a:lnTo>
                  <a:lnTo>
                    <a:pt x="16" y="14"/>
                  </a:lnTo>
                  <a:lnTo>
                    <a:pt x="16" y="10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17" y="11"/>
                  </a:lnTo>
                  <a:lnTo>
                    <a:pt x="19" y="22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19" y="44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2" y="53"/>
                  </a:lnTo>
                  <a:lnTo>
                    <a:pt x="9" y="53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8" y="47"/>
                  </a:lnTo>
                  <a:lnTo>
                    <a:pt x="8" y="41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1" y="42"/>
                  </a:lnTo>
                  <a:lnTo>
                    <a:pt x="1" y="42"/>
                  </a:lnTo>
                  <a:lnTo>
                    <a:pt x="0" y="41"/>
                  </a:lnTo>
                  <a:lnTo>
                    <a:pt x="0" y="39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1" y="25"/>
                  </a:lnTo>
                  <a:lnTo>
                    <a:pt x="0" y="1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8"/>
                  </a:lnTo>
                  <a:lnTo>
                    <a:pt x="3" y="17"/>
                  </a:lnTo>
                  <a:lnTo>
                    <a:pt x="5" y="28"/>
                  </a:lnTo>
                  <a:lnTo>
                    <a:pt x="3" y="38"/>
                  </a:lnTo>
                  <a:lnTo>
                    <a:pt x="3" y="38"/>
                  </a:lnTo>
                  <a:lnTo>
                    <a:pt x="6" y="28"/>
                  </a:lnTo>
                  <a:lnTo>
                    <a:pt x="8" y="17"/>
                  </a:lnTo>
                  <a:lnTo>
                    <a:pt x="8" y="5"/>
                  </a:lnTo>
                  <a:lnTo>
                    <a:pt x="8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4" name="Freeform 480"/>
            <p:cNvSpPr>
              <a:spLocks/>
            </p:cNvSpPr>
            <p:nvPr/>
          </p:nvSpPr>
          <p:spPr bwMode="auto">
            <a:xfrm>
              <a:off x="3440113" y="6527800"/>
              <a:ext cx="49213" cy="168275"/>
            </a:xfrm>
            <a:custGeom>
              <a:avLst/>
              <a:gdLst/>
              <a:ahLst/>
              <a:cxnLst>
                <a:cxn ang="0">
                  <a:pos x="28" y="0"/>
                </a:cxn>
                <a:cxn ang="0">
                  <a:pos x="28" y="0"/>
                </a:cxn>
                <a:cxn ang="0">
                  <a:pos x="18" y="27"/>
                </a:cxn>
                <a:cxn ang="0">
                  <a:pos x="18" y="27"/>
                </a:cxn>
                <a:cxn ang="0">
                  <a:pos x="23" y="36"/>
                </a:cxn>
                <a:cxn ang="0">
                  <a:pos x="25" y="42"/>
                </a:cxn>
                <a:cxn ang="0">
                  <a:pos x="25" y="47"/>
                </a:cxn>
                <a:cxn ang="0">
                  <a:pos x="25" y="47"/>
                </a:cxn>
                <a:cxn ang="0">
                  <a:pos x="29" y="56"/>
                </a:cxn>
                <a:cxn ang="0">
                  <a:pos x="31" y="66"/>
                </a:cxn>
                <a:cxn ang="0">
                  <a:pos x="31" y="66"/>
                </a:cxn>
                <a:cxn ang="0">
                  <a:pos x="29" y="66"/>
                </a:cxn>
                <a:cxn ang="0">
                  <a:pos x="28" y="64"/>
                </a:cxn>
                <a:cxn ang="0">
                  <a:pos x="26" y="61"/>
                </a:cxn>
                <a:cxn ang="0">
                  <a:pos x="26" y="61"/>
                </a:cxn>
                <a:cxn ang="0">
                  <a:pos x="25" y="53"/>
                </a:cxn>
                <a:cxn ang="0">
                  <a:pos x="20" y="47"/>
                </a:cxn>
                <a:cxn ang="0">
                  <a:pos x="20" y="47"/>
                </a:cxn>
                <a:cxn ang="0">
                  <a:pos x="18" y="28"/>
                </a:cxn>
                <a:cxn ang="0">
                  <a:pos x="18" y="28"/>
                </a:cxn>
                <a:cxn ang="0">
                  <a:pos x="17" y="36"/>
                </a:cxn>
                <a:cxn ang="0">
                  <a:pos x="15" y="44"/>
                </a:cxn>
                <a:cxn ang="0">
                  <a:pos x="12" y="53"/>
                </a:cxn>
                <a:cxn ang="0">
                  <a:pos x="11" y="56"/>
                </a:cxn>
                <a:cxn ang="0">
                  <a:pos x="7" y="59"/>
                </a:cxn>
                <a:cxn ang="0">
                  <a:pos x="7" y="59"/>
                </a:cxn>
                <a:cxn ang="0">
                  <a:pos x="4" y="89"/>
                </a:cxn>
                <a:cxn ang="0">
                  <a:pos x="3" y="102"/>
                </a:cxn>
                <a:cxn ang="0">
                  <a:pos x="1" y="106"/>
                </a:cxn>
                <a:cxn ang="0">
                  <a:pos x="0" y="106"/>
                </a:cxn>
                <a:cxn ang="0">
                  <a:pos x="0" y="106"/>
                </a:cxn>
                <a:cxn ang="0">
                  <a:pos x="0" y="103"/>
                </a:cxn>
                <a:cxn ang="0">
                  <a:pos x="0" y="97"/>
                </a:cxn>
                <a:cxn ang="0">
                  <a:pos x="1" y="80"/>
                </a:cxn>
                <a:cxn ang="0">
                  <a:pos x="4" y="58"/>
                </a:cxn>
                <a:cxn ang="0">
                  <a:pos x="4" y="58"/>
                </a:cxn>
                <a:cxn ang="0">
                  <a:pos x="11" y="49"/>
                </a:cxn>
                <a:cxn ang="0">
                  <a:pos x="12" y="42"/>
                </a:cxn>
                <a:cxn ang="0">
                  <a:pos x="12" y="31"/>
                </a:cxn>
                <a:cxn ang="0">
                  <a:pos x="12" y="31"/>
                </a:cxn>
                <a:cxn ang="0">
                  <a:pos x="17" y="22"/>
                </a:cxn>
                <a:cxn ang="0">
                  <a:pos x="21" y="11"/>
                </a:cxn>
                <a:cxn ang="0">
                  <a:pos x="28" y="0"/>
                </a:cxn>
                <a:cxn ang="0">
                  <a:pos x="28" y="0"/>
                </a:cxn>
              </a:cxnLst>
              <a:rect l="0" t="0" r="r" b="b"/>
              <a:pathLst>
                <a:path w="31" h="106">
                  <a:moveTo>
                    <a:pt x="28" y="0"/>
                  </a:moveTo>
                  <a:lnTo>
                    <a:pt x="28" y="0"/>
                  </a:lnTo>
                  <a:lnTo>
                    <a:pt x="18" y="27"/>
                  </a:lnTo>
                  <a:lnTo>
                    <a:pt x="18" y="27"/>
                  </a:lnTo>
                  <a:lnTo>
                    <a:pt x="23" y="36"/>
                  </a:lnTo>
                  <a:lnTo>
                    <a:pt x="25" y="42"/>
                  </a:lnTo>
                  <a:lnTo>
                    <a:pt x="25" y="47"/>
                  </a:lnTo>
                  <a:lnTo>
                    <a:pt x="25" y="47"/>
                  </a:lnTo>
                  <a:lnTo>
                    <a:pt x="29" y="56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29" y="66"/>
                  </a:lnTo>
                  <a:lnTo>
                    <a:pt x="28" y="64"/>
                  </a:lnTo>
                  <a:lnTo>
                    <a:pt x="26" y="61"/>
                  </a:lnTo>
                  <a:lnTo>
                    <a:pt x="26" y="61"/>
                  </a:lnTo>
                  <a:lnTo>
                    <a:pt x="25" y="53"/>
                  </a:lnTo>
                  <a:lnTo>
                    <a:pt x="20" y="47"/>
                  </a:lnTo>
                  <a:lnTo>
                    <a:pt x="20" y="47"/>
                  </a:lnTo>
                  <a:lnTo>
                    <a:pt x="18" y="28"/>
                  </a:lnTo>
                  <a:lnTo>
                    <a:pt x="18" y="28"/>
                  </a:lnTo>
                  <a:lnTo>
                    <a:pt x="17" y="36"/>
                  </a:lnTo>
                  <a:lnTo>
                    <a:pt x="15" y="44"/>
                  </a:lnTo>
                  <a:lnTo>
                    <a:pt x="12" y="53"/>
                  </a:lnTo>
                  <a:lnTo>
                    <a:pt x="11" y="56"/>
                  </a:lnTo>
                  <a:lnTo>
                    <a:pt x="7" y="59"/>
                  </a:lnTo>
                  <a:lnTo>
                    <a:pt x="7" y="59"/>
                  </a:lnTo>
                  <a:lnTo>
                    <a:pt x="4" y="89"/>
                  </a:lnTo>
                  <a:lnTo>
                    <a:pt x="3" y="102"/>
                  </a:lnTo>
                  <a:lnTo>
                    <a:pt x="1" y="106"/>
                  </a:lnTo>
                  <a:lnTo>
                    <a:pt x="0" y="106"/>
                  </a:lnTo>
                  <a:lnTo>
                    <a:pt x="0" y="106"/>
                  </a:lnTo>
                  <a:lnTo>
                    <a:pt x="0" y="103"/>
                  </a:lnTo>
                  <a:lnTo>
                    <a:pt x="0" y="97"/>
                  </a:lnTo>
                  <a:lnTo>
                    <a:pt x="1" y="80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11" y="49"/>
                  </a:lnTo>
                  <a:lnTo>
                    <a:pt x="12" y="42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7" y="22"/>
                  </a:lnTo>
                  <a:lnTo>
                    <a:pt x="21" y="1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5" name="Freeform 481"/>
            <p:cNvSpPr>
              <a:spLocks/>
            </p:cNvSpPr>
            <p:nvPr/>
          </p:nvSpPr>
          <p:spPr bwMode="auto">
            <a:xfrm>
              <a:off x="3821113" y="6540500"/>
              <a:ext cx="17463" cy="47625"/>
            </a:xfrm>
            <a:custGeom>
              <a:avLst/>
              <a:gdLst/>
              <a:ahLst/>
              <a:cxnLst>
                <a:cxn ang="0">
                  <a:pos x="5" y="11"/>
                </a:cxn>
                <a:cxn ang="0">
                  <a:pos x="5" y="11"/>
                </a:cxn>
                <a:cxn ang="0">
                  <a:pos x="4" y="19"/>
                </a:cxn>
                <a:cxn ang="0">
                  <a:pos x="4" y="23"/>
                </a:cxn>
                <a:cxn ang="0">
                  <a:pos x="7" y="26"/>
                </a:cxn>
                <a:cxn ang="0">
                  <a:pos x="7" y="26"/>
                </a:cxn>
                <a:cxn ang="0">
                  <a:pos x="8" y="26"/>
                </a:cxn>
                <a:cxn ang="0">
                  <a:pos x="10" y="25"/>
                </a:cxn>
                <a:cxn ang="0">
                  <a:pos x="10" y="25"/>
                </a:cxn>
                <a:cxn ang="0">
                  <a:pos x="11" y="25"/>
                </a:cxn>
                <a:cxn ang="0">
                  <a:pos x="11" y="25"/>
                </a:cxn>
                <a:cxn ang="0">
                  <a:pos x="10" y="28"/>
                </a:cxn>
                <a:cxn ang="0">
                  <a:pos x="7" y="30"/>
                </a:cxn>
                <a:cxn ang="0">
                  <a:pos x="7" y="30"/>
                </a:cxn>
                <a:cxn ang="0">
                  <a:pos x="4" y="28"/>
                </a:cxn>
                <a:cxn ang="0">
                  <a:pos x="2" y="26"/>
                </a:cxn>
                <a:cxn ang="0">
                  <a:pos x="0" y="25"/>
                </a:cxn>
                <a:cxn ang="0">
                  <a:pos x="0" y="25"/>
                </a:cxn>
                <a:cxn ang="0">
                  <a:pos x="0" y="12"/>
                </a:cxn>
                <a:cxn ang="0">
                  <a:pos x="0" y="5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4" y="1"/>
                </a:cxn>
                <a:cxn ang="0">
                  <a:pos x="5" y="5"/>
                </a:cxn>
                <a:cxn ang="0">
                  <a:pos x="5" y="11"/>
                </a:cxn>
                <a:cxn ang="0">
                  <a:pos x="5" y="11"/>
                </a:cxn>
              </a:cxnLst>
              <a:rect l="0" t="0" r="r" b="b"/>
              <a:pathLst>
                <a:path w="11" h="30">
                  <a:moveTo>
                    <a:pt x="5" y="11"/>
                  </a:moveTo>
                  <a:lnTo>
                    <a:pt x="5" y="11"/>
                  </a:lnTo>
                  <a:lnTo>
                    <a:pt x="4" y="19"/>
                  </a:lnTo>
                  <a:lnTo>
                    <a:pt x="4" y="23"/>
                  </a:lnTo>
                  <a:lnTo>
                    <a:pt x="7" y="26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8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12"/>
                  </a:lnTo>
                  <a:lnTo>
                    <a:pt x="0" y="5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1"/>
                  </a:lnTo>
                  <a:lnTo>
                    <a:pt x="5" y="5"/>
                  </a:lnTo>
                  <a:lnTo>
                    <a:pt x="5" y="11"/>
                  </a:lnTo>
                  <a:lnTo>
                    <a:pt x="5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6" name="Freeform 482"/>
            <p:cNvSpPr>
              <a:spLocks/>
            </p:cNvSpPr>
            <p:nvPr/>
          </p:nvSpPr>
          <p:spPr bwMode="auto">
            <a:xfrm>
              <a:off x="3503613" y="6540500"/>
              <a:ext cx="15875" cy="146050"/>
            </a:xfrm>
            <a:custGeom>
              <a:avLst/>
              <a:gdLst/>
              <a:ahLst/>
              <a:cxnLst>
                <a:cxn ang="0">
                  <a:pos x="8" y="1"/>
                </a:cxn>
                <a:cxn ang="0">
                  <a:pos x="8" y="1"/>
                </a:cxn>
                <a:cxn ang="0">
                  <a:pos x="8" y="17"/>
                </a:cxn>
                <a:cxn ang="0">
                  <a:pos x="10" y="31"/>
                </a:cxn>
                <a:cxn ang="0">
                  <a:pos x="10" y="31"/>
                </a:cxn>
                <a:cxn ang="0">
                  <a:pos x="10" y="34"/>
                </a:cxn>
                <a:cxn ang="0">
                  <a:pos x="10" y="37"/>
                </a:cxn>
                <a:cxn ang="0">
                  <a:pos x="6" y="44"/>
                </a:cxn>
                <a:cxn ang="0">
                  <a:pos x="6" y="44"/>
                </a:cxn>
                <a:cxn ang="0">
                  <a:pos x="8" y="55"/>
                </a:cxn>
                <a:cxn ang="0">
                  <a:pos x="8" y="64"/>
                </a:cxn>
                <a:cxn ang="0">
                  <a:pos x="8" y="64"/>
                </a:cxn>
                <a:cxn ang="0">
                  <a:pos x="8" y="75"/>
                </a:cxn>
                <a:cxn ang="0">
                  <a:pos x="8" y="84"/>
                </a:cxn>
                <a:cxn ang="0">
                  <a:pos x="5" y="92"/>
                </a:cxn>
                <a:cxn ang="0">
                  <a:pos x="5" y="92"/>
                </a:cxn>
                <a:cxn ang="0">
                  <a:pos x="5" y="91"/>
                </a:cxn>
                <a:cxn ang="0">
                  <a:pos x="5" y="89"/>
                </a:cxn>
                <a:cxn ang="0">
                  <a:pos x="5" y="80"/>
                </a:cxn>
                <a:cxn ang="0">
                  <a:pos x="5" y="70"/>
                </a:cxn>
                <a:cxn ang="0">
                  <a:pos x="3" y="62"/>
                </a:cxn>
                <a:cxn ang="0">
                  <a:pos x="3" y="62"/>
                </a:cxn>
                <a:cxn ang="0">
                  <a:pos x="0" y="55"/>
                </a:cxn>
                <a:cxn ang="0">
                  <a:pos x="0" y="47"/>
                </a:cxn>
                <a:cxn ang="0">
                  <a:pos x="0" y="47"/>
                </a:cxn>
                <a:cxn ang="0">
                  <a:pos x="6" y="31"/>
                </a:cxn>
                <a:cxn ang="0">
                  <a:pos x="6" y="31"/>
                </a:cxn>
                <a:cxn ang="0">
                  <a:pos x="5" y="16"/>
                </a:cxn>
                <a:cxn ang="0">
                  <a:pos x="5" y="6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6" y="0"/>
                </a:cxn>
                <a:cxn ang="0">
                  <a:pos x="8" y="1"/>
                </a:cxn>
                <a:cxn ang="0">
                  <a:pos x="8" y="1"/>
                </a:cxn>
              </a:cxnLst>
              <a:rect l="0" t="0" r="r" b="b"/>
              <a:pathLst>
                <a:path w="10" h="92">
                  <a:moveTo>
                    <a:pt x="8" y="1"/>
                  </a:moveTo>
                  <a:lnTo>
                    <a:pt x="8" y="1"/>
                  </a:lnTo>
                  <a:lnTo>
                    <a:pt x="8" y="17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0" y="34"/>
                  </a:lnTo>
                  <a:lnTo>
                    <a:pt x="10" y="37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8" y="55"/>
                  </a:lnTo>
                  <a:lnTo>
                    <a:pt x="8" y="64"/>
                  </a:lnTo>
                  <a:lnTo>
                    <a:pt x="8" y="64"/>
                  </a:lnTo>
                  <a:lnTo>
                    <a:pt x="8" y="75"/>
                  </a:lnTo>
                  <a:lnTo>
                    <a:pt x="8" y="84"/>
                  </a:lnTo>
                  <a:lnTo>
                    <a:pt x="5" y="92"/>
                  </a:lnTo>
                  <a:lnTo>
                    <a:pt x="5" y="92"/>
                  </a:lnTo>
                  <a:lnTo>
                    <a:pt x="5" y="91"/>
                  </a:lnTo>
                  <a:lnTo>
                    <a:pt x="5" y="89"/>
                  </a:lnTo>
                  <a:lnTo>
                    <a:pt x="5" y="80"/>
                  </a:lnTo>
                  <a:lnTo>
                    <a:pt x="5" y="70"/>
                  </a:lnTo>
                  <a:lnTo>
                    <a:pt x="3" y="62"/>
                  </a:lnTo>
                  <a:lnTo>
                    <a:pt x="3" y="62"/>
                  </a:lnTo>
                  <a:lnTo>
                    <a:pt x="0" y="55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6" y="31"/>
                  </a:lnTo>
                  <a:lnTo>
                    <a:pt x="6" y="31"/>
                  </a:lnTo>
                  <a:lnTo>
                    <a:pt x="5" y="16"/>
                  </a:lnTo>
                  <a:lnTo>
                    <a:pt x="5" y="6"/>
                  </a:lnTo>
                  <a:lnTo>
                    <a:pt x="5" y="0"/>
                  </a:lnTo>
                  <a:lnTo>
                    <a:pt x="5" y="0"/>
                  </a:ln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7" name="Freeform 483"/>
            <p:cNvSpPr>
              <a:spLocks/>
            </p:cNvSpPr>
            <p:nvPr/>
          </p:nvSpPr>
          <p:spPr bwMode="auto">
            <a:xfrm>
              <a:off x="3735388" y="6621462"/>
              <a:ext cx="44450" cy="90487"/>
            </a:xfrm>
            <a:custGeom>
              <a:avLst/>
              <a:gdLst/>
              <a:ahLst/>
              <a:cxnLst>
                <a:cxn ang="0">
                  <a:pos x="11" y="41"/>
                </a:cxn>
                <a:cxn ang="0">
                  <a:pos x="11" y="41"/>
                </a:cxn>
                <a:cxn ang="0">
                  <a:pos x="9" y="47"/>
                </a:cxn>
                <a:cxn ang="0">
                  <a:pos x="9" y="51"/>
                </a:cxn>
                <a:cxn ang="0">
                  <a:pos x="11" y="57"/>
                </a:cxn>
                <a:cxn ang="0">
                  <a:pos x="11" y="57"/>
                </a:cxn>
                <a:cxn ang="0">
                  <a:pos x="7" y="57"/>
                </a:cxn>
                <a:cxn ang="0">
                  <a:pos x="4" y="57"/>
                </a:cxn>
                <a:cxn ang="0">
                  <a:pos x="0" y="55"/>
                </a:cxn>
                <a:cxn ang="0">
                  <a:pos x="0" y="55"/>
                </a:cxn>
                <a:cxn ang="0">
                  <a:pos x="4" y="54"/>
                </a:cxn>
                <a:cxn ang="0">
                  <a:pos x="6" y="54"/>
                </a:cxn>
                <a:cxn ang="0">
                  <a:pos x="7" y="52"/>
                </a:cxn>
                <a:cxn ang="0">
                  <a:pos x="7" y="52"/>
                </a:cxn>
                <a:cxn ang="0">
                  <a:pos x="6" y="47"/>
                </a:cxn>
                <a:cxn ang="0">
                  <a:pos x="6" y="43"/>
                </a:cxn>
                <a:cxn ang="0">
                  <a:pos x="6" y="43"/>
                </a:cxn>
                <a:cxn ang="0">
                  <a:pos x="15" y="18"/>
                </a:cxn>
                <a:cxn ang="0">
                  <a:pos x="22" y="7"/>
                </a:cxn>
                <a:cxn ang="0">
                  <a:pos x="25" y="4"/>
                </a:cxn>
                <a:cxn ang="0">
                  <a:pos x="28" y="0"/>
                </a:cxn>
                <a:cxn ang="0">
                  <a:pos x="28" y="0"/>
                </a:cxn>
                <a:cxn ang="0">
                  <a:pos x="22" y="15"/>
                </a:cxn>
                <a:cxn ang="0">
                  <a:pos x="15" y="29"/>
                </a:cxn>
                <a:cxn ang="0">
                  <a:pos x="11" y="41"/>
                </a:cxn>
                <a:cxn ang="0">
                  <a:pos x="11" y="41"/>
                </a:cxn>
              </a:cxnLst>
              <a:rect l="0" t="0" r="r" b="b"/>
              <a:pathLst>
                <a:path w="28" h="57">
                  <a:moveTo>
                    <a:pt x="11" y="41"/>
                  </a:moveTo>
                  <a:lnTo>
                    <a:pt x="11" y="41"/>
                  </a:lnTo>
                  <a:lnTo>
                    <a:pt x="9" y="47"/>
                  </a:lnTo>
                  <a:lnTo>
                    <a:pt x="9" y="51"/>
                  </a:lnTo>
                  <a:lnTo>
                    <a:pt x="11" y="57"/>
                  </a:lnTo>
                  <a:lnTo>
                    <a:pt x="11" y="57"/>
                  </a:lnTo>
                  <a:lnTo>
                    <a:pt x="7" y="57"/>
                  </a:lnTo>
                  <a:lnTo>
                    <a:pt x="4" y="57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4" y="54"/>
                  </a:lnTo>
                  <a:lnTo>
                    <a:pt x="6" y="54"/>
                  </a:lnTo>
                  <a:lnTo>
                    <a:pt x="7" y="52"/>
                  </a:lnTo>
                  <a:lnTo>
                    <a:pt x="7" y="52"/>
                  </a:lnTo>
                  <a:lnTo>
                    <a:pt x="6" y="47"/>
                  </a:lnTo>
                  <a:lnTo>
                    <a:pt x="6" y="43"/>
                  </a:lnTo>
                  <a:lnTo>
                    <a:pt x="6" y="43"/>
                  </a:lnTo>
                  <a:lnTo>
                    <a:pt x="15" y="18"/>
                  </a:lnTo>
                  <a:lnTo>
                    <a:pt x="22" y="7"/>
                  </a:lnTo>
                  <a:lnTo>
                    <a:pt x="25" y="4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2" y="15"/>
                  </a:lnTo>
                  <a:lnTo>
                    <a:pt x="15" y="29"/>
                  </a:lnTo>
                  <a:lnTo>
                    <a:pt x="11" y="41"/>
                  </a:lnTo>
                  <a:lnTo>
                    <a:pt x="11" y="4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8" name="Freeform 484"/>
            <p:cNvSpPr>
              <a:spLocks/>
            </p:cNvSpPr>
            <p:nvPr/>
          </p:nvSpPr>
          <p:spPr bwMode="auto">
            <a:xfrm>
              <a:off x="3389313" y="6619875"/>
              <a:ext cx="33338" cy="93662"/>
            </a:xfrm>
            <a:custGeom>
              <a:avLst/>
              <a:gdLst/>
              <a:ahLst/>
              <a:cxnLst>
                <a:cxn ang="0">
                  <a:pos x="21" y="11"/>
                </a:cxn>
                <a:cxn ang="0">
                  <a:pos x="21" y="11"/>
                </a:cxn>
                <a:cxn ang="0">
                  <a:pos x="19" y="23"/>
                </a:cxn>
                <a:cxn ang="0">
                  <a:pos x="16" y="34"/>
                </a:cxn>
                <a:cxn ang="0">
                  <a:pos x="11" y="44"/>
                </a:cxn>
                <a:cxn ang="0">
                  <a:pos x="3" y="53"/>
                </a:cxn>
                <a:cxn ang="0">
                  <a:pos x="3" y="53"/>
                </a:cxn>
                <a:cxn ang="0">
                  <a:pos x="3" y="53"/>
                </a:cxn>
                <a:cxn ang="0">
                  <a:pos x="5" y="55"/>
                </a:cxn>
                <a:cxn ang="0">
                  <a:pos x="7" y="56"/>
                </a:cxn>
                <a:cxn ang="0">
                  <a:pos x="7" y="56"/>
                </a:cxn>
                <a:cxn ang="0">
                  <a:pos x="13" y="56"/>
                </a:cxn>
                <a:cxn ang="0">
                  <a:pos x="16" y="56"/>
                </a:cxn>
                <a:cxn ang="0">
                  <a:pos x="17" y="56"/>
                </a:cxn>
                <a:cxn ang="0">
                  <a:pos x="17" y="58"/>
                </a:cxn>
                <a:cxn ang="0">
                  <a:pos x="17" y="58"/>
                </a:cxn>
                <a:cxn ang="0">
                  <a:pos x="14" y="58"/>
                </a:cxn>
                <a:cxn ang="0">
                  <a:pos x="10" y="59"/>
                </a:cxn>
                <a:cxn ang="0">
                  <a:pos x="5" y="59"/>
                </a:cxn>
                <a:cxn ang="0">
                  <a:pos x="2" y="58"/>
                </a:cxn>
                <a:cxn ang="0">
                  <a:pos x="2" y="58"/>
                </a:cxn>
                <a:cxn ang="0">
                  <a:pos x="0" y="55"/>
                </a:cxn>
                <a:cxn ang="0">
                  <a:pos x="0" y="50"/>
                </a:cxn>
                <a:cxn ang="0">
                  <a:pos x="5" y="45"/>
                </a:cxn>
                <a:cxn ang="0">
                  <a:pos x="10" y="39"/>
                </a:cxn>
                <a:cxn ang="0">
                  <a:pos x="11" y="36"/>
                </a:cxn>
                <a:cxn ang="0">
                  <a:pos x="13" y="31"/>
                </a:cxn>
                <a:cxn ang="0">
                  <a:pos x="13" y="31"/>
                </a:cxn>
                <a:cxn ang="0">
                  <a:pos x="14" y="25"/>
                </a:cxn>
                <a:cxn ang="0">
                  <a:pos x="17" y="17"/>
                </a:cxn>
                <a:cxn ang="0">
                  <a:pos x="17" y="1"/>
                </a:cxn>
                <a:cxn ang="0">
                  <a:pos x="17" y="1"/>
                </a:cxn>
                <a:cxn ang="0">
                  <a:pos x="19" y="0"/>
                </a:cxn>
                <a:cxn ang="0">
                  <a:pos x="21" y="1"/>
                </a:cxn>
                <a:cxn ang="0">
                  <a:pos x="21" y="1"/>
                </a:cxn>
                <a:cxn ang="0">
                  <a:pos x="21" y="6"/>
                </a:cxn>
                <a:cxn ang="0">
                  <a:pos x="21" y="11"/>
                </a:cxn>
                <a:cxn ang="0">
                  <a:pos x="21" y="11"/>
                </a:cxn>
              </a:cxnLst>
              <a:rect l="0" t="0" r="r" b="b"/>
              <a:pathLst>
                <a:path w="21" h="59">
                  <a:moveTo>
                    <a:pt x="21" y="11"/>
                  </a:moveTo>
                  <a:lnTo>
                    <a:pt x="21" y="11"/>
                  </a:lnTo>
                  <a:lnTo>
                    <a:pt x="19" y="23"/>
                  </a:lnTo>
                  <a:lnTo>
                    <a:pt x="16" y="34"/>
                  </a:lnTo>
                  <a:lnTo>
                    <a:pt x="11" y="44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5" y="55"/>
                  </a:lnTo>
                  <a:lnTo>
                    <a:pt x="7" y="56"/>
                  </a:lnTo>
                  <a:lnTo>
                    <a:pt x="7" y="56"/>
                  </a:lnTo>
                  <a:lnTo>
                    <a:pt x="13" y="56"/>
                  </a:lnTo>
                  <a:lnTo>
                    <a:pt x="16" y="56"/>
                  </a:lnTo>
                  <a:lnTo>
                    <a:pt x="17" y="56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4" y="58"/>
                  </a:lnTo>
                  <a:lnTo>
                    <a:pt x="10" y="59"/>
                  </a:lnTo>
                  <a:lnTo>
                    <a:pt x="5" y="59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0" y="55"/>
                  </a:lnTo>
                  <a:lnTo>
                    <a:pt x="0" y="50"/>
                  </a:lnTo>
                  <a:lnTo>
                    <a:pt x="5" y="45"/>
                  </a:lnTo>
                  <a:lnTo>
                    <a:pt x="10" y="39"/>
                  </a:lnTo>
                  <a:lnTo>
                    <a:pt x="11" y="36"/>
                  </a:lnTo>
                  <a:lnTo>
                    <a:pt x="13" y="31"/>
                  </a:lnTo>
                  <a:lnTo>
                    <a:pt x="13" y="31"/>
                  </a:lnTo>
                  <a:lnTo>
                    <a:pt x="14" y="25"/>
                  </a:lnTo>
                  <a:lnTo>
                    <a:pt x="17" y="17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0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6"/>
                  </a:lnTo>
                  <a:lnTo>
                    <a:pt x="21" y="11"/>
                  </a:lnTo>
                  <a:lnTo>
                    <a:pt x="21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9" name="Freeform 485"/>
            <p:cNvSpPr>
              <a:spLocks/>
            </p:cNvSpPr>
            <p:nvPr/>
          </p:nvSpPr>
          <p:spPr bwMode="auto">
            <a:xfrm>
              <a:off x="3471863" y="6637337"/>
              <a:ext cx="25400" cy="66675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4" y="0"/>
                </a:cxn>
                <a:cxn ang="0">
                  <a:pos x="16" y="9"/>
                </a:cxn>
                <a:cxn ang="0">
                  <a:pos x="14" y="20"/>
                </a:cxn>
                <a:cxn ang="0">
                  <a:pos x="12" y="30"/>
                </a:cxn>
                <a:cxn ang="0">
                  <a:pos x="8" y="39"/>
                </a:cxn>
                <a:cxn ang="0">
                  <a:pos x="8" y="39"/>
                </a:cxn>
                <a:cxn ang="0">
                  <a:pos x="5" y="41"/>
                </a:cxn>
                <a:cxn ang="0">
                  <a:pos x="1" y="42"/>
                </a:cxn>
                <a:cxn ang="0">
                  <a:pos x="0" y="41"/>
                </a:cxn>
                <a:cxn ang="0">
                  <a:pos x="0" y="41"/>
                </a:cxn>
                <a:cxn ang="0">
                  <a:pos x="6" y="33"/>
                </a:cxn>
                <a:cxn ang="0">
                  <a:pos x="9" y="22"/>
                </a:cxn>
                <a:cxn ang="0">
                  <a:pos x="12" y="11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4" y="0"/>
                </a:cxn>
              </a:cxnLst>
              <a:rect l="0" t="0" r="r" b="b"/>
              <a:pathLst>
                <a:path w="16" h="42">
                  <a:moveTo>
                    <a:pt x="14" y="0"/>
                  </a:moveTo>
                  <a:lnTo>
                    <a:pt x="14" y="0"/>
                  </a:lnTo>
                  <a:lnTo>
                    <a:pt x="16" y="9"/>
                  </a:lnTo>
                  <a:lnTo>
                    <a:pt x="14" y="20"/>
                  </a:lnTo>
                  <a:lnTo>
                    <a:pt x="12" y="30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5" y="41"/>
                  </a:lnTo>
                  <a:lnTo>
                    <a:pt x="1" y="42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6" y="33"/>
                  </a:lnTo>
                  <a:lnTo>
                    <a:pt x="9" y="22"/>
                  </a:lnTo>
                  <a:lnTo>
                    <a:pt x="12" y="11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0" name="Freeform 486"/>
            <p:cNvSpPr>
              <a:spLocks/>
            </p:cNvSpPr>
            <p:nvPr/>
          </p:nvSpPr>
          <p:spPr bwMode="auto">
            <a:xfrm>
              <a:off x="3479801" y="6694487"/>
              <a:ext cx="36513" cy="14287"/>
            </a:xfrm>
            <a:custGeom>
              <a:avLst/>
              <a:gdLst/>
              <a:ahLst/>
              <a:cxnLst>
                <a:cxn ang="0">
                  <a:pos x="23" y="0"/>
                </a:cxn>
                <a:cxn ang="0">
                  <a:pos x="23" y="0"/>
                </a:cxn>
                <a:cxn ang="0">
                  <a:pos x="21" y="3"/>
                </a:cxn>
                <a:cxn ang="0">
                  <a:pos x="17" y="6"/>
                </a:cxn>
                <a:cxn ang="0">
                  <a:pos x="11" y="9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4" y="8"/>
                </a:cxn>
                <a:cxn ang="0">
                  <a:pos x="9" y="6"/>
                </a:cxn>
                <a:cxn ang="0">
                  <a:pos x="9" y="6"/>
                </a:cxn>
                <a:cxn ang="0">
                  <a:pos x="14" y="5"/>
                </a:cxn>
                <a:cxn ang="0">
                  <a:pos x="18" y="1"/>
                </a:cxn>
                <a:cxn ang="0">
                  <a:pos x="23" y="0"/>
                </a:cxn>
                <a:cxn ang="0">
                  <a:pos x="23" y="0"/>
                </a:cxn>
              </a:cxnLst>
              <a:rect l="0" t="0" r="r" b="b"/>
              <a:pathLst>
                <a:path w="23" h="9">
                  <a:moveTo>
                    <a:pt x="23" y="0"/>
                  </a:moveTo>
                  <a:lnTo>
                    <a:pt x="23" y="0"/>
                  </a:lnTo>
                  <a:lnTo>
                    <a:pt x="21" y="3"/>
                  </a:lnTo>
                  <a:lnTo>
                    <a:pt x="17" y="6"/>
                  </a:lnTo>
                  <a:lnTo>
                    <a:pt x="11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4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4" y="5"/>
                  </a:lnTo>
                  <a:lnTo>
                    <a:pt x="18" y="1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1" name="Freeform 487"/>
            <p:cNvSpPr>
              <a:spLocks/>
            </p:cNvSpPr>
            <p:nvPr/>
          </p:nvSpPr>
          <p:spPr bwMode="auto">
            <a:xfrm>
              <a:off x="3692526" y="6708775"/>
              <a:ext cx="34925" cy="7937"/>
            </a:xfrm>
            <a:custGeom>
              <a:avLst/>
              <a:gdLst/>
              <a:ahLst/>
              <a:cxnLst>
                <a:cxn ang="0">
                  <a:pos x="22" y="5"/>
                </a:cxn>
                <a:cxn ang="0">
                  <a:pos x="22" y="5"/>
                </a:cxn>
                <a:cxn ang="0">
                  <a:pos x="8" y="5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2" y="2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4" y="2"/>
                </a:cxn>
                <a:cxn ang="0">
                  <a:pos x="19" y="3"/>
                </a:cxn>
                <a:cxn ang="0">
                  <a:pos x="20" y="3"/>
                </a:cxn>
                <a:cxn ang="0">
                  <a:pos x="22" y="5"/>
                </a:cxn>
                <a:cxn ang="0">
                  <a:pos x="22" y="5"/>
                </a:cxn>
              </a:cxnLst>
              <a:rect l="0" t="0" r="r" b="b"/>
              <a:pathLst>
                <a:path w="22" h="5">
                  <a:moveTo>
                    <a:pt x="22" y="5"/>
                  </a:moveTo>
                  <a:lnTo>
                    <a:pt x="22" y="5"/>
                  </a:lnTo>
                  <a:lnTo>
                    <a:pt x="8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5" y="0"/>
                  </a:lnTo>
                  <a:lnTo>
                    <a:pt x="5" y="0"/>
                  </a:lnTo>
                  <a:lnTo>
                    <a:pt x="14" y="2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2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2" name="Freeform 488"/>
            <p:cNvSpPr>
              <a:spLocks/>
            </p:cNvSpPr>
            <p:nvPr/>
          </p:nvSpPr>
          <p:spPr bwMode="auto">
            <a:xfrm>
              <a:off x="3665538" y="6716712"/>
              <a:ext cx="47625" cy="26987"/>
            </a:xfrm>
            <a:custGeom>
              <a:avLst/>
              <a:gdLst/>
              <a:ahLst/>
              <a:cxnLst>
                <a:cxn ang="0">
                  <a:pos x="5" y="12"/>
                </a:cxn>
                <a:cxn ang="0">
                  <a:pos x="5" y="12"/>
                </a:cxn>
                <a:cxn ang="0">
                  <a:pos x="8" y="14"/>
                </a:cxn>
                <a:cxn ang="0">
                  <a:pos x="11" y="14"/>
                </a:cxn>
                <a:cxn ang="0">
                  <a:pos x="17" y="14"/>
                </a:cxn>
                <a:cxn ang="0">
                  <a:pos x="17" y="14"/>
                </a:cxn>
                <a:cxn ang="0">
                  <a:pos x="23" y="8"/>
                </a:cxn>
                <a:cxn ang="0">
                  <a:pos x="28" y="3"/>
                </a:cxn>
                <a:cxn ang="0">
                  <a:pos x="28" y="3"/>
                </a:cxn>
                <a:cxn ang="0">
                  <a:pos x="30" y="5"/>
                </a:cxn>
                <a:cxn ang="0">
                  <a:pos x="28" y="9"/>
                </a:cxn>
                <a:cxn ang="0">
                  <a:pos x="26" y="14"/>
                </a:cxn>
                <a:cxn ang="0">
                  <a:pos x="23" y="17"/>
                </a:cxn>
                <a:cxn ang="0">
                  <a:pos x="23" y="17"/>
                </a:cxn>
                <a:cxn ang="0">
                  <a:pos x="11" y="17"/>
                </a:cxn>
                <a:cxn ang="0">
                  <a:pos x="5" y="17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1" y="11"/>
                </a:cxn>
                <a:cxn ang="0">
                  <a:pos x="3" y="6"/>
                </a:cxn>
                <a:cxn ang="0">
                  <a:pos x="9" y="0"/>
                </a:cxn>
                <a:cxn ang="0">
                  <a:pos x="9" y="0"/>
                </a:cxn>
                <a:cxn ang="0">
                  <a:pos x="8" y="5"/>
                </a:cxn>
                <a:cxn ang="0">
                  <a:pos x="5" y="12"/>
                </a:cxn>
                <a:cxn ang="0">
                  <a:pos x="5" y="12"/>
                </a:cxn>
              </a:cxnLst>
              <a:rect l="0" t="0" r="r" b="b"/>
              <a:pathLst>
                <a:path w="30" h="17">
                  <a:moveTo>
                    <a:pt x="5" y="12"/>
                  </a:moveTo>
                  <a:lnTo>
                    <a:pt x="5" y="12"/>
                  </a:lnTo>
                  <a:lnTo>
                    <a:pt x="8" y="14"/>
                  </a:lnTo>
                  <a:lnTo>
                    <a:pt x="11" y="14"/>
                  </a:lnTo>
                  <a:lnTo>
                    <a:pt x="17" y="14"/>
                  </a:lnTo>
                  <a:lnTo>
                    <a:pt x="17" y="14"/>
                  </a:lnTo>
                  <a:lnTo>
                    <a:pt x="23" y="8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5"/>
                  </a:lnTo>
                  <a:lnTo>
                    <a:pt x="28" y="9"/>
                  </a:lnTo>
                  <a:lnTo>
                    <a:pt x="26" y="14"/>
                  </a:lnTo>
                  <a:lnTo>
                    <a:pt x="23" y="17"/>
                  </a:lnTo>
                  <a:lnTo>
                    <a:pt x="23" y="17"/>
                  </a:lnTo>
                  <a:lnTo>
                    <a:pt x="11" y="17"/>
                  </a:lnTo>
                  <a:lnTo>
                    <a:pt x="5" y="17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1"/>
                  </a:lnTo>
                  <a:lnTo>
                    <a:pt x="3" y="6"/>
                  </a:lnTo>
                  <a:lnTo>
                    <a:pt x="9" y="0"/>
                  </a:lnTo>
                  <a:lnTo>
                    <a:pt x="9" y="0"/>
                  </a:lnTo>
                  <a:lnTo>
                    <a:pt x="8" y="5"/>
                  </a:lnTo>
                  <a:lnTo>
                    <a:pt x="5" y="12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3" name="Freeform 489"/>
            <p:cNvSpPr>
              <a:spLocks/>
            </p:cNvSpPr>
            <p:nvPr/>
          </p:nvSpPr>
          <p:spPr bwMode="auto">
            <a:xfrm>
              <a:off x="3424238" y="6702425"/>
              <a:ext cx="22225" cy="9525"/>
            </a:xfrm>
            <a:custGeom>
              <a:avLst/>
              <a:gdLst/>
              <a:ahLst/>
              <a:cxnLst>
                <a:cxn ang="0">
                  <a:pos x="14" y="1"/>
                </a:cxn>
                <a:cxn ang="0">
                  <a:pos x="14" y="1"/>
                </a:cxn>
                <a:cxn ang="0">
                  <a:pos x="13" y="3"/>
                </a:cxn>
                <a:cxn ang="0">
                  <a:pos x="8" y="4"/>
                </a:cxn>
                <a:cxn ang="0">
                  <a:pos x="5" y="6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0" y="4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6" y="1"/>
                </a:cxn>
                <a:cxn ang="0">
                  <a:pos x="11" y="0"/>
                </a:cxn>
                <a:cxn ang="0">
                  <a:pos x="14" y="1"/>
                </a:cxn>
                <a:cxn ang="0">
                  <a:pos x="14" y="1"/>
                </a:cxn>
              </a:cxnLst>
              <a:rect l="0" t="0" r="r" b="b"/>
              <a:pathLst>
                <a:path w="14" h="6">
                  <a:moveTo>
                    <a:pt x="14" y="1"/>
                  </a:moveTo>
                  <a:lnTo>
                    <a:pt x="14" y="1"/>
                  </a:lnTo>
                  <a:lnTo>
                    <a:pt x="13" y="3"/>
                  </a:lnTo>
                  <a:lnTo>
                    <a:pt x="8" y="4"/>
                  </a:lnTo>
                  <a:lnTo>
                    <a:pt x="5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6" y="1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4" name="Freeform 490"/>
            <p:cNvSpPr>
              <a:spLocks/>
            </p:cNvSpPr>
            <p:nvPr/>
          </p:nvSpPr>
          <p:spPr bwMode="auto">
            <a:xfrm>
              <a:off x="3714751" y="6716712"/>
              <a:ext cx="26988" cy="12700"/>
            </a:xfrm>
            <a:custGeom>
              <a:avLst/>
              <a:gdLst/>
              <a:ahLst/>
              <a:cxnLst>
                <a:cxn ang="0">
                  <a:pos x="17" y="0"/>
                </a:cxn>
                <a:cxn ang="0">
                  <a:pos x="17" y="0"/>
                </a:cxn>
                <a:cxn ang="0">
                  <a:pos x="17" y="3"/>
                </a:cxn>
                <a:cxn ang="0">
                  <a:pos x="17" y="6"/>
                </a:cxn>
                <a:cxn ang="0">
                  <a:pos x="17" y="6"/>
                </a:cxn>
                <a:cxn ang="0">
                  <a:pos x="13" y="8"/>
                </a:cxn>
                <a:cxn ang="0">
                  <a:pos x="8" y="8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2" y="5"/>
                </a:cxn>
                <a:cxn ang="0">
                  <a:pos x="5" y="5"/>
                </a:cxn>
                <a:cxn ang="0">
                  <a:pos x="13" y="5"/>
                </a:cxn>
                <a:cxn ang="0">
                  <a:pos x="13" y="5"/>
                </a:cxn>
                <a:cxn ang="0">
                  <a:pos x="14" y="1"/>
                </a:cxn>
                <a:cxn ang="0">
                  <a:pos x="16" y="0"/>
                </a:cxn>
                <a:cxn ang="0">
                  <a:pos x="17" y="0"/>
                </a:cxn>
                <a:cxn ang="0">
                  <a:pos x="17" y="0"/>
                </a:cxn>
              </a:cxnLst>
              <a:rect l="0" t="0" r="r" b="b"/>
              <a:pathLst>
                <a:path w="17" h="8">
                  <a:moveTo>
                    <a:pt x="17" y="0"/>
                  </a:moveTo>
                  <a:lnTo>
                    <a:pt x="17" y="0"/>
                  </a:lnTo>
                  <a:lnTo>
                    <a:pt x="17" y="3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3" y="8"/>
                  </a:lnTo>
                  <a:lnTo>
                    <a:pt x="8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5" y="5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17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5" name="Freeform 491"/>
            <p:cNvSpPr>
              <a:spLocks/>
            </p:cNvSpPr>
            <p:nvPr/>
          </p:nvSpPr>
          <p:spPr bwMode="auto">
            <a:xfrm>
              <a:off x="3459163" y="6707187"/>
              <a:ext cx="47625" cy="22225"/>
            </a:xfrm>
            <a:custGeom>
              <a:avLst/>
              <a:gdLst/>
              <a:ahLst/>
              <a:cxnLst>
                <a:cxn ang="0">
                  <a:pos x="6" y="11"/>
                </a:cxn>
                <a:cxn ang="0">
                  <a:pos x="6" y="11"/>
                </a:cxn>
                <a:cxn ang="0">
                  <a:pos x="13" y="11"/>
                </a:cxn>
                <a:cxn ang="0">
                  <a:pos x="19" y="9"/>
                </a:cxn>
                <a:cxn ang="0">
                  <a:pos x="30" y="6"/>
                </a:cxn>
                <a:cxn ang="0">
                  <a:pos x="30" y="6"/>
                </a:cxn>
                <a:cxn ang="0">
                  <a:pos x="25" y="9"/>
                </a:cxn>
                <a:cxn ang="0">
                  <a:pos x="20" y="12"/>
                </a:cxn>
                <a:cxn ang="0">
                  <a:pos x="14" y="14"/>
                </a:cxn>
                <a:cxn ang="0">
                  <a:pos x="14" y="14"/>
                </a:cxn>
                <a:cxn ang="0">
                  <a:pos x="8" y="14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5" y="4"/>
                </a:cxn>
                <a:cxn ang="0">
                  <a:pos x="8" y="3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9" y="4"/>
                </a:cxn>
                <a:cxn ang="0">
                  <a:pos x="6" y="11"/>
                </a:cxn>
                <a:cxn ang="0">
                  <a:pos x="6" y="11"/>
                </a:cxn>
              </a:cxnLst>
              <a:rect l="0" t="0" r="r" b="b"/>
              <a:pathLst>
                <a:path w="30" h="14">
                  <a:moveTo>
                    <a:pt x="6" y="11"/>
                  </a:moveTo>
                  <a:lnTo>
                    <a:pt x="6" y="11"/>
                  </a:lnTo>
                  <a:lnTo>
                    <a:pt x="13" y="11"/>
                  </a:lnTo>
                  <a:lnTo>
                    <a:pt x="19" y="9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25" y="9"/>
                  </a:lnTo>
                  <a:lnTo>
                    <a:pt x="20" y="1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5" y="4"/>
                  </a:lnTo>
                  <a:lnTo>
                    <a:pt x="8" y="3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9" y="4"/>
                  </a:lnTo>
                  <a:lnTo>
                    <a:pt x="6" y="11"/>
                  </a:lnTo>
                  <a:lnTo>
                    <a:pt x="6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6" name="Freeform 492"/>
            <p:cNvSpPr>
              <a:spLocks/>
            </p:cNvSpPr>
            <p:nvPr/>
          </p:nvSpPr>
          <p:spPr bwMode="auto">
            <a:xfrm>
              <a:off x="3370263" y="6713537"/>
              <a:ext cx="52388" cy="28575"/>
            </a:xfrm>
            <a:custGeom>
              <a:avLst/>
              <a:gdLst/>
              <a:ahLst/>
              <a:cxnLst>
                <a:cxn ang="0">
                  <a:pos x="6" y="11"/>
                </a:cxn>
                <a:cxn ang="0">
                  <a:pos x="6" y="11"/>
                </a:cxn>
                <a:cxn ang="0">
                  <a:pos x="11" y="13"/>
                </a:cxn>
                <a:cxn ang="0">
                  <a:pos x="15" y="13"/>
                </a:cxn>
                <a:cxn ang="0">
                  <a:pos x="23" y="11"/>
                </a:cxn>
                <a:cxn ang="0">
                  <a:pos x="29" y="10"/>
                </a:cxn>
                <a:cxn ang="0">
                  <a:pos x="33" y="10"/>
                </a:cxn>
                <a:cxn ang="0">
                  <a:pos x="33" y="10"/>
                </a:cxn>
                <a:cxn ang="0">
                  <a:pos x="28" y="14"/>
                </a:cxn>
                <a:cxn ang="0">
                  <a:pos x="23" y="16"/>
                </a:cxn>
                <a:cxn ang="0">
                  <a:pos x="19" y="18"/>
                </a:cxn>
                <a:cxn ang="0">
                  <a:pos x="19" y="18"/>
                </a:cxn>
                <a:cxn ang="0">
                  <a:pos x="11" y="18"/>
                </a:cxn>
                <a:cxn ang="0">
                  <a:pos x="1" y="14"/>
                </a:cxn>
                <a:cxn ang="0">
                  <a:pos x="1" y="14"/>
                </a:cxn>
                <a:cxn ang="0">
                  <a:pos x="1" y="13"/>
                </a:cxn>
                <a:cxn ang="0">
                  <a:pos x="0" y="11"/>
                </a:cxn>
                <a:cxn ang="0">
                  <a:pos x="3" y="8"/>
                </a:cxn>
                <a:cxn ang="0">
                  <a:pos x="3" y="8"/>
                </a:cxn>
                <a:cxn ang="0">
                  <a:pos x="12" y="0"/>
                </a:cxn>
                <a:cxn ang="0">
                  <a:pos x="12" y="0"/>
                </a:cxn>
                <a:cxn ang="0">
                  <a:pos x="12" y="2"/>
                </a:cxn>
                <a:cxn ang="0">
                  <a:pos x="11" y="5"/>
                </a:cxn>
                <a:cxn ang="0">
                  <a:pos x="6" y="11"/>
                </a:cxn>
                <a:cxn ang="0">
                  <a:pos x="6" y="11"/>
                </a:cxn>
              </a:cxnLst>
              <a:rect l="0" t="0" r="r" b="b"/>
              <a:pathLst>
                <a:path w="33" h="18">
                  <a:moveTo>
                    <a:pt x="6" y="11"/>
                  </a:moveTo>
                  <a:lnTo>
                    <a:pt x="6" y="11"/>
                  </a:lnTo>
                  <a:lnTo>
                    <a:pt x="11" y="13"/>
                  </a:lnTo>
                  <a:lnTo>
                    <a:pt x="15" y="13"/>
                  </a:lnTo>
                  <a:lnTo>
                    <a:pt x="23" y="11"/>
                  </a:lnTo>
                  <a:lnTo>
                    <a:pt x="29" y="10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28" y="14"/>
                  </a:lnTo>
                  <a:lnTo>
                    <a:pt x="23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1" y="18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3" y="8"/>
                  </a:lnTo>
                  <a:lnTo>
                    <a:pt x="3" y="8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2"/>
                  </a:lnTo>
                  <a:lnTo>
                    <a:pt x="11" y="5"/>
                  </a:lnTo>
                  <a:lnTo>
                    <a:pt x="6" y="11"/>
                  </a:lnTo>
                  <a:lnTo>
                    <a:pt x="6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5" name="Freeform 501"/>
            <p:cNvSpPr>
              <a:spLocks/>
            </p:cNvSpPr>
            <p:nvPr/>
          </p:nvSpPr>
          <p:spPr bwMode="auto">
            <a:xfrm>
              <a:off x="4489451" y="6548437"/>
              <a:ext cx="22225" cy="49212"/>
            </a:xfrm>
            <a:custGeom>
              <a:avLst/>
              <a:gdLst/>
              <a:ahLst/>
              <a:cxnLst>
                <a:cxn ang="0">
                  <a:pos x="3" y="29"/>
                </a:cxn>
                <a:cxn ang="0">
                  <a:pos x="3" y="29"/>
                </a:cxn>
                <a:cxn ang="0">
                  <a:pos x="2" y="9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9" y="0"/>
                </a:cxn>
                <a:cxn ang="0">
                  <a:pos x="13" y="1"/>
                </a:cxn>
                <a:cxn ang="0">
                  <a:pos x="14" y="3"/>
                </a:cxn>
                <a:cxn ang="0">
                  <a:pos x="14" y="3"/>
                </a:cxn>
                <a:cxn ang="0">
                  <a:pos x="9" y="3"/>
                </a:cxn>
                <a:cxn ang="0">
                  <a:pos x="5" y="3"/>
                </a:cxn>
                <a:cxn ang="0">
                  <a:pos x="5" y="3"/>
                </a:cxn>
                <a:cxn ang="0">
                  <a:pos x="5" y="17"/>
                </a:cxn>
                <a:cxn ang="0">
                  <a:pos x="5" y="31"/>
                </a:cxn>
                <a:cxn ang="0">
                  <a:pos x="3" y="29"/>
                </a:cxn>
              </a:cxnLst>
              <a:rect l="0" t="0" r="r" b="b"/>
              <a:pathLst>
                <a:path w="14" h="31">
                  <a:moveTo>
                    <a:pt x="3" y="29"/>
                  </a:moveTo>
                  <a:lnTo>
                    <a:pt x="3" y="29"/>
                  </a:lnTo>
                  <a:lnTo>
                    <a:pt x="2" y="9"/>
                  </a:lnTo>
                  <a:lnTo>
                    <a:pt x="0" y="0"/>
                  </a:lnTo>
                  <a:lnTo>
                    <a:pt x="0" y="0"/>
                  </a:lnTo>
                  <a:lnTo>
                    <a:pt x="9" y="0"/>
                  </a:lnTo>
                  <a:lnTo>
                    <a:pt x="13" y="1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9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7"/>
                  </a:lnTo>
                  <a:lnTo>
                    <a:pt x="5" y="31"/>
                  </a:lnTo>
                  <a:lnTo>
                    <a:pt x="3" y="2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6" name="Freeform 502"/>
            <p:cNvSpPr>
              <a:spLocks/>
            </p:cNvSpPr>
            <p:nvPr/>
          </p:nvSpPr>
          <p:spPr bwMode="auto">
            <a:xfrm>
              <a:off x="4510088" y="6567487"/>
              <a:ext cx="49213" cy="47625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0" y="28"/>
                </a:cxn>
                <a:cxn ang="0">
                  <a:pos x="12" y="9"/>
                </a:cxn>
                <a:cxn ang="0">
                  <a:pos x="17" y="3"/>
                </a:cxn>
                <a:cxn ang="0">
                  <a:pos x="20" y="0"/>
                </a:cxn>
                <a:cxn ang="0">
                  <a:pos x="20" y="0"/>
                </a:cxn>
                <a:cxn ang="0">
                  <a:pos x="28" y="5"/>
                </a:cxn>
                <a:cxn ang="0">
                  <a:pos x="31" y="8"/>
                </a:cxn>
                <a:cxn ang="0">
                  <a:pos x="31" y="9"/>
                </a:cxn>
                <a:cxn ang="0">
                  <a:pos x="31" y="9"/>
                </a:cxn>
                <a:cxn ang="0">
                  <a:pos x="26" y="6"/>
                </a:cxn>
                <a:cxn ang="0">
                  <a:pos x="23" y="3"/>
                </a:cxn>
                <a:cxn ang="0">
                  <a:pos x="23" y="3"/>
                </a:cxn>
                <a:cxn ang="0">
                  <a:pos x="17" y="9"/>
                </a:cxn>
                <a:cxn ang="0">
                  <a:pos x="12" y="16"/>
                </a:cxn>
                <a:cxn ang="0">
                  <a:pos x="1" y="30"/>
                </a:cxn>
                <a:cxn ang="0">
                  <a:pos x="0" y="28"/>
                </a:cxn>
              </a:cxnLst>
              <a:rect l="0" t="0" r="r" b="b"/>
              <a:pathLst>
                <a:path w="31" h="30">
                  <a:moveTo>
                    <a:pt x="0" y="28"/>
                  </a:moveTo>
                  <a:lnTo>
                    <a:pt x="0" y="28"/>
                  </a:lnTo>
                  <a:lnTo>
                    <a:pt x="12" y="9"/>
                  </a:lnTo>
                  <a:lnTo>
                    <a:pt x="17" y="3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8" y="5"/>
                  </a:lnTo>
                  <a:lnTo>
                    <a:pt x="31" y="8"/>
                  </a:lnTo>
                  <a:lnTo>
                    <a:pt x="31" y="9"/>
                  </a:lnTo>
                  <a:lnTo>
                    <a:pt x="31" y="9"/>
                  </a:lnTo>
                  <a:lnTo>
                    <a:pt x="26" y="6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17" y="9"/>
                  </a:lnTo>
                  <a:lnTo>
                    <a:pt x="12" y="16"/>
                  </a:lnTo>
                  <a:lnTo>
                    <a:pt x="1" y="3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7" name="Freeform 503"/>
            <p:cNvSpPr>
              <a:spLocks/>
            </p:cNvSpPr>
            <p:nvPr/>
          </p:nvSpPr>
          <p:spPr bwMode="auto">
            <a:xfrm>
              <a:off x="4519613" y="6624637"/>
              <a:ext cx="58738" cy="22225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22" y="2"/>
                </a:cxn>
                <a:cxn ang="0">
                  <a:pos x="31" y="0"/>
                </a:cxn>
                <a:cxn ang="0">
                  <a:pos x="36" y="2"/>
                </a:cxn>
                <a:cxn ang="0">
                  <a:pos x="36" y="2"/>
                </a:cxn>
                <a:cxn ang="0">
                  <a:pos x="37" y="9"/>
                </a:cxn>
                <a:cxn ang="0">
                  <a:pos x="37" y="13"/>
                </a:cxn>
                <a:cxn ang="0">
                  <a:pos x="34" y="14"/>
                </a:cxn>
                <a:cxn ang="0">
                  <a:pos x="34" y="14"/>
                </a:cxn>
                <a:cxn ang="0">
                  <a:pos x="34" y="9"/>
                </a:cxn>
                <a:cxn ang="0">
                  <a:pos x="34" y="5"/>
                </a:cxn>
                <a:cxn ang="0">
                  <a:pos x="34" y="5"/>
                </a:cxn>
                <a:cxn ang="0">
                  <a:pos x="26" y="5"/>
                </a:cxn>
                <a:cxn ang="0">
                  <a:pos x="17" y="5"/>
                </a:cxn>
                <a:cxn ang="0">
                  <a:pos x="1" y="5"/>
                </a:cxn>
                <a:cxn ang="0">
                  <a:pos x="0" y="3"/>
                </a:cxn>
              </a:cxnLst>
              <a:rect l="0" t="0" r="r" b="b"/>
              <a:pathLst>
                <a:path w="37" h="14">
                  <a:moveTo>
                    <a:pt x="0" y="3"/>
                  </a:moveTo>
                  <a:lnTo>
                    <a:pt x="0" y="3"/>
                  </a:lnTo>
                  <a:lnTo>
                    <a:pt x="22" y="2"/>
                  </a:lnTo>
                  <a:lnTo>
                    <a:pt x="31" y="0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7" y="9"/>
                  </a:lnTo>
                  <a:lnTo>
                    <a:pt x="37" y="13"/>
                  </a:lnTo>
                  <a:lnTo>
                    <a:pt x="34" y="14"/>
                  </a:lnTo>
                  <a:lnTo>
                    <a:pt x="34" y="14"/>
                  </a:lnTo>
                  <a:lnTo>
                    <a:pt x="34" y="9"/>
                  </a:lnTo>
                  <a:lnTo>
                    <a:pt x="34" y="5"/>
                  </a:lnTo>
                  <a:lnTo>
                    <a:pt x="34" y="5"/>
                  </a:lnTo>
                  <a:lnTo>
                    <a:pt x="26" y="5"/>
                  </a:lnTo>
                  <a:lnTo>
                    <a:pt x="17" y="5"/>
                  </a:lnTo>
                  <a:lnTo>
                    <a:pt x="1" y="5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8" name="Freeform 504"/>
            <p:cNvSpPr>
              <a:spLocks/>
            </p:cNvSpPr>
            <p:nvPr/>
          </p:nvSpPr>
          <p:spPr bwMode="auto">
            <a:xfrm>
              <a:off x="4532313" y="6667500"/>
              <a:ext cx="26988" cy="365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2" y="9"/>
                </a:cxn>
                <a:cxn ang="0">
                  <a:pos x="17" y="14"/>
                </a:cxn>
                <a:cxn ang="0">
                  <a:pos x="17" y="14"/>
                </a:cxn>
                <a:cxn ang="0">
                  <a:pos x="12" y="20"/>
                </a:cxn>
                <a:cxn ang="0">
                  <a:pos x="9" y="23"/>
                </a:cxn>
                <a:cxn ang="0">
                  <a:pos x="6" y="22"/>
                </a:cxn>
                <a:cxn ang="0">
                  <a:pos x="6" y="22"/>
                </a:cxn>
                <a:cxn ang="0">
                  <a:pos x="9" y="18"/>
                </a:cxn>
                <a:cxn ang="0">
                  <a:pos x="12" y="15"/>
                </a:cxn>
                <a:cxn ang="0">
                  <a:pos x="12" y="15"/>
                </a:cxn>
                <a:cxn ang="0">
                  <a:pos x="9" y="9"/>
                </a:cxn>
                <a:cxn ang="0">
                  <a:pos x="1" y="3"/>
                </a:cxn>
                <a:cxn ang="0">
                  <a:pos x="0" y="0"/>
                </a:cxn>
              </a:cxnLst>
              <a:rect l="0" t="0" r="r" b="b"/>
              <a:pathLst>
                <a:path w="17" h="23">
                  <a:moveTo>
                    <a:pt x="0" y="0"/>
                  </a:moveTo>
                  <a:lnTo>
                    <a:pt x="0" y="0"/>
                  </a:lnTo>
                  <a:lnTo>
                    <a:pt x="12" y="9"/>
                  </a:lnTo>
                  <a:lnTo>
                    <a:pt x="17" y="14"/>
                  </a:lnTo>
                  <a:lnTo>
                    <a:pt x="17" y="14"/>
                  </a:lnTo>
                  <a:lnTo>
                    <a:pt x="12" y="20"/>
                  </a:lnTo>
                  <a:lnTo>
                    <a:pt x="9" y="23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9" y="18"/>
                  </a:lnTo>
                  <a:lnTo>
                    <a:pt x="12" y="15"/>
                  </a:lnTo>
                  <a:lnTo>
                    <a:pt x="12" y="15"/>
                  </a:lnTo>
                  <a:lnTo>
                    <a:pt x="9" y="9"/>
                  </a:lnTo>
                  <a:lnTo>
                    <a:pt x="1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9" name="Freeform 505"/>
            <p:cNvSpPr>
              <a:spLocks/>
            </p:cNvSpPr>
            <p:nvPr/>
          </p:nvSpPr>
          <p:spPr bwMode="auto">
            <a:xfrm>
              <a:off x="4467226" y="6523037"/>
              <a:ext cx="136525" cy="219075"/>
            </a:xfrm>
            <a:custGeom>
              <a:avLst/>
              <a:gdLst/>
              <a:ahLst/>
              <a:cxnLst>
                <a:cxn ang="0">
                  <a:pos x="42" y="131"/>
                </a:cxn>
                <a:cxn ang="0">
                  <a:pos x="42" y="131"/>
                </a:cxn>
                <a:cxn ang="0">
                  <a:pos x="45" y="130"/>
                </a:cxn>
                <a:cxn ang="0">
                  <a:pos x="45" y="130"/>
                </a:cxn>
                <a:cxn ang="0">
                  <a:pos x="55" y="123"/>
                </a:cxn>
                <a:cxn ang="0">
                  <a:pos x="63" y="116"/>
                </a:cxn>
                <a:cxn ang="0">
                  <a:pos x="70" y="108"/>
                </a:cxn>
                <a:cxn ang="0">
                  <a:pos x="75" y="97"/>
                </a:cxn>
                <a:cxn ang="0">
                  <a:pos x="78" y="87"/>
                </a:cxn>
                <a:cxn ang="0">
                  <a:pos x="81" y="75"/>
                </a:cxn>
                <a:cxn ang="0">
                  <a:pos x="81" y="64"/>
                </a:cxn>
                <a:cxn ang="0">
                  <a:pos x="80" y="53"/>
                </a:cxn>
                <a:cxn ang="0">
                  <a:pos x="80" y="53"/>
                </a:cxn>
                <a:cxn ang="0">
                  <a:pos x="75" y="41"/>
                </a:cxn>
                <a:cxn ang="0">
                  <a:pos x="69" y="30"/>
                </a:cxn>
                <a:cxn ang="0">
                  <a:pos x="61" y="20"/>
                </a:cxn>
                <a:cxn ang="0">
                  <a:pos x="50" y="12"/>
                </a:cxn>
                <a:cxn ang="0">
                  <a:pos x="41" y="8"/>
                </a:cxn>
                <a:cxn ang="0">
                  <a:pos x="28" y="5"/>
                </a:cxn>
                <a:cxn ang="0">
                  <a:pos x="16" y="5"/>
                </a:cxn>
                <a:cxn ang="0">
                  <a:pos x="3" y="6"/>
                </a:cxn>
                <a:cxn ang="0">
                  <a:pos x="3" y="6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0" y="5"/>
                </a:cxn>
                <a:cxn ang="0">
                  <a:pos x="2" y="3"/>
                </a:cxn>
                <a:cxn ang="0">
                  <a:pos x="2" y="3"/>
                </a:cxn>
                <a:cxn ang="0">
                  <a:pos x="16" y="0"/>
                </a:cxn>
                <a:cxn ang="0">
                  <a:pos x="28" y="2"/>
                </a:cxn>
                <a:cxn ang="0">
                  <a:pos x="41" y="3"/>
                </a:cxn>
                <a:cxn ang="0">
                  <a:pos x="53" y="9"/>
                </a:cxn>
                <a:cxn ang="0">
                  <a:pos x="63" y="17"/>
                </a:cxn>
                <a:cxn ang="0">
                  <a:pos x="72" y="27"/>
                </a:cxn>
                <a:cxn ang="0">
                  <a:pos x="80" y="37"/>
                </a:cxn>
                <a:cxn ang="0">
                  <a:pos x="84" y="52"/>
                </a:cxn>
                <a:cxn ang="0">
                  <a:pos x="84" y="52"/>
                </a:cxn>
                <a:cxn ang="0">
                  <a:pos x="86" y="64"/>
                </a:cxn>
                <a:cxn ang="0">
                  <a:pos x="86" y="77"/>
                </a:cxn>
                <a:cxn ang="0">
                  <a:pos x="83" y="89"/>
                </a:cxn>
                <a:cxn ang="0">
                  <a:pos x="78" y="100"/>
                </a:cxn>
                <a:cxn ang="0">
                  <a:pos x="73" y="111"/>
                </a:cxn>
                <a:cxn ang="0">
                  <a:pos x="66" y="120"/>
                </a:cxn>
                <a:cxn ang="0">
                  <a:pos x="56" y="128"/>
                </a:cxn>
                <a:cxn ang="0">
                  <a:pos x="45" y="134"/>
                </a:cxn>
                <a:cxn ang="0">
                  <a:pos x="45" y="134"/>
                </a:cxn>
                <a:cxn ang="0">
                  <a:pos x="39" y="138"/>
                </a:cxn>
                <a:cxn ang="0">
                  <a:pos x="42" y="131"/>
                </a:cxn>
              </a:cxnLst>
              <a:rect l="0" t="0" r="r" b="b"/>
              <a:pathLst>
                <a:path w="86" h="138">
                  <a:moveTo>
                    <a:pt x="42" y="131"/>
                  </a:moveTo>
                  <a:lnTo>
                    <a:pt x="42" y="131"/>
                  </a:lnTo>
                  <a:lnTo>
                    <a:pt x="45" y="130"/>
                  </a:lnTo>
                  <a:lnTo>
                    <a:pt x="45" y="130"/>
                  </a:lnTo>
                  <a:lnTo>
                    <a:pt x="55" y="123"/>
                  </a:lnTo>
                  <a:lnTo>
                    <a:pt x="63" y="116"/>
                  </a:lnTo>
                  <a:lnTo>
                    <a:pt x="70" y="108"/>
                  </a:lnTo>
                  <a:lnTo>
                    <a:pt x="75" y="97"/>
                  </a:lnTo>
                  <a:lnTo>
                    <a:pt x="78" y="87"/>
                  </a:lnTo>
                  <a:lnTo>
                    <a:pt x="81" y="75"/>
                  </a:lnTo>
                  <a:lnTo>
                    <a:pt x="81" y="64"/>
                  </a:lnTo>
                  <a:lnTo>
                    <a:pt x="80" y="53"/>
                  </a:lnTo>
                  <a:lnTo>
                    <a:pt x="80" y="53"/>
                  </a:lnTo>
                  <a:lnTo>
                    <a:pt x="75" y="41"/>
                  </a:lnTo>
                  <a:lnTo>
                    <a:pt x="69" y="30"/>
                  </a:lnTo>
                  <a:lnTo>
                    <a:pt x="61" y="20"/>
                  </a:lnTo>
                  <a:lnTo>
                    <a:pt x="50" y="12"/>
                  </a:lnTo>
                  <a:lnTo>
                    <a:pt x="41" y="8"/>
                  </a:lnTo>
                  <a:lnTo>
                    <a:pt x="28" y="5"/>
                  </a:lnTo>
                  <a:lnTo>
                    <a:pt x="1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16" y="0"/>
                  </a:lnTo>
                  <a:lnTo>
                    <a:pt x="28" y="2"/>
                  </a:lnTo>
                  <a:lnTo>
                    <a:pt x="41" y="3"/>
                  </a:lnTo>
                  <a:lnTo>
                    <a:pt x="53" y="9"/>
                  </a:lnTo>
                  <a:lnTo>
                    <a:pt x="63" y="17"/>
                  </a:lnTo>
                  <a:lnTo>
                    <a:pt x="72" y="27"/>
                  </a:lnTo>
                  <a:lnTo>
                    <a:pt x="80" y="37"/>
                  </a:lnTo>
                  <a:lnTo>
                    <a:pt x="84" y="52"/>
                  </a:lnTo>
                  <a:lnTo>
                    <a:pt x="84" y="52"/>
                  </a:lnTo>
                  <a:lnTo>
                    <a:pt x="86" y="64"/>
                  </a:lnTo>
                  <a:lnTo>
                    <a:pt x="86" y="77"/>
                  </a:lnTo>
                  <a:lnTo>
                    <a:pt x="83" y="89"/>
                  </a:lnTo>
                  <a:lnTo>
                    <a:pt x="78" y="100"/>
                  </a:lnTo>
                  <a:lnTo>
                    <a:pt x="73" y="111"/>
                  </a:lnTo>
                  <a:lnTo>
                    <a:pt x="66" y="120"/>
                  </a:lnTo>
                  <a:lnTo>
                    <a:pt x="56" y="128"/>
                  </a:lnTo>
                  <a:lnTo>
                    <a:pt x="45" y="134"/>
                  </a:lnTo>
                  <a:lnTo>
                    <a:pt x="45" y="134"/>
                  </a:lnTo>
                  <a:lnTo>
                    <a:pt x="39" y="138"/>
                  </a:lnTo>
                  <a:lnTo>
                    <a:pt x="42" y="1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0" name="Freeform 506"/>
            <p:cNvSpPr>
              <a:spLocks/>
            </p:cNvSpPr>
            <p:nvPr/>
          </p:nvSpPr>
          <p:spPr bwMode="auto">
            <a:xfrm>
              <a:off x="4467226" y="6537325"/>
              <a:ext cx="122238" cy="187325"/>
            </a:xfrm>
            <a:custGeom>
              <a:avLst/>
              <a:gdLst/>
              <a:ahLst/>
              <a:cxnLst>
                <a:cxn ang="0">
                  <a:pos x="42" y="113"/>
                </a:cxn>
                <a:cxn ang="0">
                  <a:pos x="42" y="113"/>
                </a:cxn>
                <a:cxn ang="0">
                  <a:pos x="50" y="107"/>
                </a:cxn>
                <a:cxn ang="0">
                  <a:pos x="58" y="100"/>
                </a:cxn>
                <a:cxn ang="0">
                  <a:pos x="63" y="93"/>
                </a:cxn>
                <a:cxn ang="0">
                  <a:pos x="67" y="85"/>
                </a:cxn>
                <a:cxn ang="0">
                  <a:pos x="70" y="75"/>
                </a:cxn>
                <a:cxn ang="0">
                  <a:pos x="72" y="66"/>
                </a:cxn>
                <a:cxn ang="0">
                  <a:pos x="72" y="57"/>
                </a:cxn>
                <a:cxn ang="0">
                  <a:pos x="70" y="46"/>
                </a:cxn>
                <a:cxn ang="0">
                  <a:pos x="70" y="46"/>
                </a:cxn>
                <a:cxn ang="0">
                  <a:pos x="67" y="36"/>
                </a:cxn>
                <a:cxn ang="0">
                  <a:pos x="61" y="27"/>
                </a:cxn>
                <a:cxn ang="0">
                  <a:pos x="55" y="19"/>
                </a:cxn>
                <a:cxn ang="0">
                  <a:pos x="47" y="13"/>
                </a:cxn>
                <a:cxn ang="0">
                  <a:pos x="38" y="8"/>
                </a:cxn>
                <a:cxn ang="0">
                  <a:pos x="28" y="5"/>
                </a:cxn>
                <a:cxn ang="0">
                  <a:pos x="19" y="5"/>
                </a:cxn>
                <a:cxn ang="0">
                  <a:pos x="8" y="5"/>
                </a:cxn>
                <a:cxn ang="0">
                  <a:pos x="8" y="5"/>
                </a:cxn>
                <a:cxn ang="0">
                  <a:pos x="3" y="7"/>
                </a:cxn>
                <a:cxn ang="0">
                  <a:pos x="3" y="7"/>
                </a:cxn>
                <a:cxn ang="0">
                  <a:pos x="0" y="7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3" y="3"/>
                </a:cxn>
                <a:cxn ang="0">
                  <a:pos x="3" y="3"/>
                </a:cxn>
                <a:cxn ang="0">
                  <a:pos x="14" y="0"/>
                </a:cxn>
                <a:cxn ang="0">
                  <a:pos x="27" y="0"/>
                </a:cxn>
                <a:cxn ang="0">
                  <a:pos x="38" y="3"/>
                </a:cxn>
                <a:cxn ang="0">
                  <a:pos x="47" y="8"/>
                </a:cxn>
                <a:cxn ang="0">
                  <a:pos x="56" y="14"/>
                </a:cxn>
                <a:cxn ang="0">
                  <a:pos x="64" y="24"/>
                </a:cxn>
                <a:cxn ang="0">
                  <a:pos x="70" y="33"/>
                </a:cxn>
                <a:cxn ang="0">
                  <a:pos x="73" y="46"/>
                </a:cxn>
                <a:cxn ang="0">
                  <a:pos x="73" y="46"/>
                </a:cxn>
                <a:cxn ang="0">
                  <a:pos x="77" y="57"/>
                </a:cxn>
                <a:cxn ang="0">
                  <a:pos x="75" y="68"/>
                </a:cxn>
                <a:cxn ang="0">
                  <a:pos x="73" y="77"/>
                </a:cxn>
                <a:cxn ang="0">
                  <a:pos x="70" y="88"/>
                </a:cxn>
                <a:cxn ang="0">
                  <a:pos x="66" y="97"/>
                </a:cxn>
                <a:cxn ang="0">
                  <a:pos x="58" y="105"/>
                </a:cxn>
                <a:cxn ang="0">
                  <a:pos x="50" y="111"/>
                </a:cxn>
                <a:cxn ang="0">
                  <a:pos x="42" y="118"/>
                </a:cxn>
                <a:cxn ang="0">
                  <a:pos x="42" y="113"/>
                </a:cxn>
              </a:cxnLst>
              <a:rect l="0" t="0" r="r" b="b"/>
              <a:pathLst>
                <a:path w="77" h="118">
                  <a:moveTo>
                    <a:pt x="42" y="113"/>
                  </a:moveTo>
                  <a:lnTo>
                    <a:pt x="42" y="113"/>
                  </a:lnTo>
                  <a:lnTo>
                    <a:pt x="50" y="107"/>
                  </a:lnTo>
                  <a:lnTo>
                    <a:pt x="58" y="100"/>
                  </a:lnTo>
                  <a:lnTo>
                    <a:pt x="63" y="93"/>
                  </a:lnTo>
                  <a:lnTo>
                    <a:pt x="67" y="85"/>
                  </a:lnTo>
                  <a:lnTo>
                    <a:pt x="70" y="75"/>
                  </a:lnTo>
                  <a:lnTo>
                    <a:pt x="72" y="66"/>
                  </a:lnTo>
                  <a:lnTo>
                    <a:pt x="72" y="57"/>
                  </a:lnTo>
                  <a:lnTo>
                    <a:pt x="70" y="46"/>
                  </a:lnTo>
                  <a:lnTo>
                    <a:pt x="70" y="46"/>
                  </a:lnTo>
                  <a:lnTo>
                    <a:pt x="67" y="36"/>
                  </a:lnTo>
                  <a:lnTo>
                    <a:pt x="61" y="27"/>
                  </a:lnTo>
                  <a:lnTo>
                    <a:pt x="55" y="19"/>
                  </a:lnTo>
                  <a:lnTo>
                    <a:pt x="47" y="13"/>
                  </a:lnTo>
                  <a:lnTo>
                    <a:pt x="38" y="8"/>
                  </a:lnTo>
                  <a:lnTo>
                    <a:pt x="28" y="5"/>
                  </a:lnTo>
                  <a:lnTo>
                    <a:pt x="1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14" y="0"/>
                  </a:lnTo>
                  <a:lnTo>
                    <a:pt x="27" y="0"/>
                  </a:lnTo>
                  <a:lnTo>
                    <a:pt x="38" y="3"/>
                  </a:lnTo>
                  <a:lnTo>
                    <a:pt x="47" y="8"/>
                  </a:lnTo>
                  <a:lnTo>
                    <a:pt x="56" y="14"/>
                  </a:lnTo>
                  <a:lnTo>
                    <a:pt x="64" y="24"/>
                  </a:lnTo>
                  <a:lnTo>
                    <a:pt x="70" y="33"/>
                  </a:lnTo>
                  <a:lnTo>
                    <a:pt x="73" y="46"/>
                  </a:lnTo>
                  <a:lnTo>
                    <a:pt x="73" y="46"/>
                  </a:lnTo>
                  <a:lnTo>
                    <a:pt x="77" y="57"/>
                  </a:lnTo>
                  <a:lnTo>
                    <a:pt x="75" y="68"/>
                  </a:lnTo>
                  <a:lnTo>
                    <a:pt x="73" y="77"/>
                  </a:lnTo>
                  <a:lnTo>
                    <a:pt x="70" y="88"/>
                  </a:lnTo>
                  <a:lnTo>
                    <a:pt x="66" y="97"/>
                  </a:lnTo>
                  <a:lnTo>
                    <a:pt x="58" y="105"/>
                  </a:lnTo>
                  <a:lnTo>
                    <a:pt x="50" y="111"/>
                  </a:lnTo>
                  <a:lnTo>
                    <a:pt x="42" y="118"/>
                  </a:lnTo>
                  <a:lnTo>
                    <a:pt x="42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1" name="Freeform 507"/>
            <p:cNvSpPr>
              <a:spLocks/>
            </p:cNvSpPr>
            <p:nvPr/>
          </p:nvSpPr>
          <p:spPr bwMode="auto">
            <a:xfrm>
              <a:off x="3295651" y="6280150"/>
              <a:ext cx="4763" cy="4762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" y="1"/>
                </a:cxn>
                <a:cxn ang="0">
                  <a:pos x="3" y="3"/>
                </a:cxn>
                <a:cxn ang="0">
                  <a:pos x="3" y="3"/>
                </a:cxn>
                <a:cxn ang="0">
                  <a:pos x="1" y="3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0" y="0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3" y="0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2" name="Freeform 508"/>
            <p:cNvSpPr>
              <a:spLocks/>
            </p:cNvSpPr>
            <p:nvPr/>
          </p:nvSpPr>
          <p:spPr bwMode="auto">
            <a:xfrm>
              <a:off x="4291013" y="6567487"/>
              <a:ext cx="238125" cy="250825"/>
            </a:xfrm>
            <a:custGeom>
              <a:avLst/>
              <a:gdLst/>
              <a:ahLst/>
              <a:cxnLst>
                <a:cxn ang="0">
                  <a:pos x="138" y="77"/>
                </a:cxn>
                <a:cxn ang="0">
                  <a:pos x="134" y="59"/>
                </a:cxn>
                <a:cxn ang="0">
                  <a:pos x="128" y="44"/>
                </a:cxn>
                <a:cxn ang="0">
                  <a:pos x="117" y="30"/>
                </a:cxn>
                <a:cxn ang="0">
                  <a:pos x="103" y="20"/>
                </a:cxn>
                <a:cxn ang="0">
                  <a:pos x="92" y="16"/>
                </a:cxn>
                <a:cxn ang="0">
                  <a:pos x="69" y="14"/>
                </a:cxn>
                <a:cxn ang="0">
                  <a:pos x="47" y="22"/>
                </a:cxn>
                <a:cxn ang="0">
                  <a:pos x="30" y="39"/>
                </a:cxn>
                <a:cxn ang="0">
                  <a:pos x="22" y="50"/>
                </a:cxn>
                <a:cxn ang="0">
                  <a:pos x="17" y="75"/>
                </a:cxn>
                <a:cxn ang="0">
                  <a:pos x="20" y="99"/>
                </a:cxn>
                <a:cxn ang="0">
                  <a:pos x="31" y="120"/>
                </a:cxn>
                <a:cxn ang="0">
                  <a:pos x="50" y="136"/>
                </a:cxn>
                <a:cxn ang="0">
                  <a:pos x="62" y="141"/>
                </a:cxn>
                <a:cxn ang="0">
                  <a:pos x="86" y="142"/>
                </a:cxn>
                <a:cxn ang="0">
                  <a:pos x="108" y="135"/>
                </a:cxn>
                <a:cxn ang="0">
                  <a:pos x="125" y="117"/>
                </a:cxn>
                <a:cxn ang="0">
                  <a:pos x="131" y="106"/>
                </a:cxn>
                <a:cxn ang="0">
                  <a:pos x="138" y="85"/>
                </a:cxn>
                <a:cxn ang="0">
                  <a:pos x="138" y="77"/>
                </a:cxn>
                <a:cxn ang="0">
                  <a:pos x="149" y="75"/>
                </a:cxn>
                <a:cxn ang="0">
                  <a:pos x="150" y="89"/>
                </a:cxn>
                <a:cxn ang="0">
                  <a:pos x="144" y="113"/>
                </a:cxn>
                <a:cxn ang="0">
                  <a:pos x="136" y="127"/>
                </a:cxn>
                <a:cxn ang="0">
                  <a:pos x="114" y="149"/>
                </a:cxn>
                <a:cxn ang="0">
                  <a:pos x="86" y="158"/>
                </a:cxn>
                <a:cxn ang="0">
                  <a:pos x="58" y="156"/>
                </a:cxn>
                <a:cxn ang="0">
                  <a:pos x="42" y="150"/>
                </a:cxn>
                <a:cxn ang="0">
                  <a:pos x="19" y="131"/>
                </a:cxn>
                <a:cxn ang="0">
                  <a:pos x="5" y="105"/>
                </a:cxn>
                <a:cxn ang="0">
                  <a:pos x="0" y="75"/>
                </a:cxn>
                <a:cxn ang="0">
                  <a:pos x="8" y="44"/>
                </a:cxn>
                <a:cxn ang="0">
                  <a:pos x="16" y="30"/>
                </a:cxn>
                <a:cxn ang="0">
                  <a:pos x="37" y="9"/>
                </a:cxn>
                <a:cxn ang="0">
                  <a:pos x="64" y="0"/>
                </a:cxn>
                <a:cxn ang="0">
                  <a:pos x="92" y="3"/>
                </a:cxn>
                <a:cxn ang="0">
                  <a:pos x="108" y="8"/>
                </a:cxn>
                <a:cxn ang="0">
                  <a:pos x="123" y="20"/>
                </a:cxn>
                <a:cxn ang="0">
                  <a:pos x="138" y="36"/>
                </a:cxn>
                <a:cxn ang="0">
                  <a:pos x="145" y="55"/>
                </a:cxn>
                <a:cxn ang="0">
                  <a:pos x="149" y="75"/>
                </a:cxn>
              </a:cxnLst>
              <a:rect l="0" t="0" r="r" b="b"/>
              <a:pathLst>
                <a:path w="150" h="158">
                  <a:moveTo>
                    <a:pt x="138" y="77"/>
                  </a:moveTo>
                  <a:lnTo>
                    <a:pt x="138" y="77"/>
                  </a:lnTo>
                  <a:lnTo>
                    <a:pt x="136" y="67"/>
                  </a:lnTo>
                  <a:lnTo>
                    <a:pt x="134" y="59"/>
                  </a:lnTo>
                  <a:lnTo>
                    <a:pt x="131" y="52"/>
                  </a:lnTo>
                  <a:lnTo>
                    <a:pt x="128" y="44"/>
                  </a:lnTo>
                  <a:lnTo>
                    <a:pt x="123" y="36"/>
                  </a:lnTo>
                  <a:lnTo>
                    <a:pt x="117" y="30"/>
                  </a:lnTo>
                  <a:lnTo>
                    <a:pt x="111" y="25"/>
                  </a:lnTo>
                  <a:lnTo>
                    <a:pt x="103" y="20"/>
                  </a:lnTo>
                  <a:lnTo>
                    <a:pt x="103" y="20"/>
                  </a:lnTo>
                  <a:lnTo>
                    <a:pt x="92" y="16"/>
                  </a:lnTo>
                  <a:lnTo>
                    <a:pt x="80" y="14"/>
                  </a:lnTo>
                  <a:lnTo>
                    <a:pt x="69" y="14"/>
                  </a:lnTo>
                  <a:lnTo>
                    <a:pt x="58" y="17"/>
                  </a:lnTo>
                  <a:lnTo>
                    <a:pt x="47" y="22"/>
                  </a:lnTo>
                  <a:lnTo>
                    <a:pt x="37" y="30"/>
                  </a:lnTo>
                  <a:lnTo>
                    <a:pt x="30" y="39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19" y="63"/>
                  </a:lnTo>
                  <a:lnTo>
                    <a:pt x="17" y="75"/>
                  </a:lnTo>
                  <a:lnTo>
                    <a:pt x="17" y="88"/>
                  </a:lnTo>
                  <a:lnTo>
                    <a:pt x="20" y="99"/>
                  </a:lnTo>
                  <a:lnTo>
                    <a:pt x="25" y="111"/>
                  </a:lnTo>
                  <a:lnTo>
                    <a:pt x="31" y="120"/>
                  </a:lnTo>
                  <a:lnTo>
                    <a:pt x="41" y="130"/>
                  </a:lnTo>
                  <a:lnTo>
                    <a:pt x="50" y="136"/>
                  </a:lnTo>
                  <a:lnTo>
                    <a:pt x="50" y="136"/>
                  </a:lnTo>
                  <a:lnTo>
                    <a:pt x="62" y="141"/>
                  </a:lnTo>
                  <a:lnTo>
                    <a:pt x="73" y="142"/>
                  </a:lnTo>
                  <a:lnTo>
                    <a:pt x="86" y="142"/>
                  </a:lnTo>
                  <a:lnTo>
                    <a:pt x="97" y="139"/>
                  </a:lnTo>
                  <a:lnTo>
                    <a:pt x="108" y="135"/>
                  </a:lnTo>
                  <a:lnTo>
                    <a:pt x="117" y="127"/>
                  </a:lnTo>
                  <a:lnTo>
                    <a:pt x="125" y="117"/>
                  </a:lnTo>
                  <a:lnTo>
                    <a:pt x="131" y="106"/>
                  </a:lnTo>
                  <a:lnTo>
                    <a:pt x="131" y="106"/>
                  </a:lnTo>
                  <a:lnTo>
                    <a:pt x="134" y="9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38" y="77"/>
                  </a:lnTo>
                  <a:lnTo>
                    <a:pt x="149" y="75"/>
                  </a:lnTo>
                  <a:lnTo>
                    <a:pt x="149" y="75"/>
                  </a:lnTo>
                  <a:lnTo>
                    <a:pt x="150" y="89"/>
                  </a:lnTo>
                  <a:lnTo>
                    <a:pt x="150" y="89"/>
                  </a:lnTo>
                  <a:lnTo>
                    <a:pt x="149" y="102"/>
                  </a:lnTo>
                  <a:lnTo>
                    <a:pt x="144" y="113"/>
                  </a:lnTo>
                  <a:lnTo>
                    <a:pt x="144" y="113"/>
                  </a:lnTo>
                  <a:lnTo>
                    <a:pt x="136" y="127"/>
                  </a:lnTo>
                  <a:lnTo>
                    <a:pt x="125" y="139"/>
                  </a:lnTo>
                  <a:lnTo>
                    <a:pt x="114" y="149"/>
                  </a:lnTo>
                  <a:lnTo>
                    <a:pt x="100" y="155"/>
                  </a:lnTo>
                  <a:lnTo>
                    <a:pt x="86" y="158"/>
                  </a:lnTo>
                  <a:lnTo>
                    <a:pt x="72" y="158"/>
                  </a:lnTo>
                  <a:lnTo>
                    <a:pt x="58" y="156"/>
                  </a:lnTo>
                  <a:lnTo>
                    <a:pt x="42" y="150"/>
                  </a:lnTo>
                  <a:lnTo>
                    <a:pt x="42" y="150"/>
                  </a:lnTo>
                  <a:lnTo>
                    <a:pt x="30" y="142"/>
                  </a:lnTo>
                  <a:lnTo>
                    <a:pt x="19" y="131"/>
                  </a:lnTo>
                  <a:lnTo>
                    <a:pt x="11" y="119"/>
                  </a:lnTo>
                  <a:lnTo>
                    <a:pt x="5" y="105"/>
                  </a:lnTo>
                  <a:lnTo>
                    <a:pt x="2" y="91"/>
                  </a:lnTo>
                  <a:lnTo>
                    <a:pt x="0" y="75"/>
                  </a:lnTo>
                  <a:lnTo>
                    <a:pt x="3" y="59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16" y="30"/>
                  </a:lnTo>
                  <a:lnTo>
                    <a:pt x="27" y="19"/>
                  </a:lnTo>
                  <a:lnTo>
                    <a:pt x="37" y="9"/>
                  </a:lnTo>
                  <a:lnTo>
                    <a:pt x="50" y="3"/>
                  </a:lnTo>
                  <a:lnTo>
                    <a:pt x="64" y="0"/>
                  </a:lnTo>
                  <a:lnTo>
                    <a:pt x="78" y="0"/>
                  </a:lnTo>
                  <a:lnTo>
                    <a:pt x="92" y="3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16" y="14"/>
                  </a:lnTo>
                  <a:lnTo>
                    <a:pt x="123" y="20"/>
                  </a:lnTo>
                  <a:lnTo>
                    <a:pt x="131" y="28"/>
                  </a:lnTo>
                  <a:lnTo>
                    <a:pt x="138" y="36"/>
                  </a:lnTo>
                  <a:lnTo>
                    <a:pt x="142" y="45"/>
                  </a:lnTo>
                  <a:lnTo>
                    <a:pt x="145" y="55"/>
                  </a:lnTo>
                  <a:lnTo>
                    <a:pt x="149" y="64"/>
                  </a:lnTo>
                  <a:lnTo>
                    <a:pt x="149" y="75"/>
                  </a:lnTo>
                  <a:lnTo>
                    <a:pt x="138" y="77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3" name="Freeform 509"/>
            <p:cNvSpPr>
              <a:spLocks/>
            </p:cNvSpPr>
            <p:nvPr/>
          </p:nvSpPr>
          <p:spPr bwMode="auto">
            <a:xfrm rot="445320">
              <a:off x="3371727" y="6505575"/>
              <a:ext cx="854075" cy="69850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3" y="0"/>
                </a:cxn>
                <a:cxn ang="0">
                  <a:pos x="141" y="14"/>
                </a:cxn>
                <a:cxn ang="0">
                  <a:pos x="142" y="17"/>
                </a:cxn>
                <a:cxn ang="0">
                  <a:pos x="0" y="3"/>
                </a:cxn>
              </a:cxnLst>
              <a:rect l="0" t="0" r="r" b="b"/>
              <a:pathLst>
                <a:path w="142" h="17">
                  <a:moveTo>
                    <a:pt x="0" y="3"/>
                  </a:moveTo>
                  <a:lnTo>
                    <a:pt x="3" y="0"/>
                  </a:lnTo>
                  <a:lnTo>
                    <a:pt x="141" y="14"/>
                  </a:lnTo>
                  <a:lnTo>
                    <a:pt x="142" y="17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8" name="Freeform 524"/>
            <p:cNvSpPr>
              <a:spLocks/>
            </p:cNvSpPr>
            <p:nvPr/>
          </p:nvSpPr>
          <p:spPr bwMode="auto">
            <a:xfrm>
              <a:off x="4397376" y="6673850"/>
              <a:ext cx="33338" cy="33337"/>
            </a:xfrm>
            <a:custGeom>
              <a:avLst/>
              <a:gdLst/>
              <a:ahLst/>
              <a:cxnLst>
                <a:cxn ang="0">
                  <a:pos x="21" y="10"/>
                </a:cxn>
                <a:cxn ang="0">
                  <a:pos x="21" y="10"/>
                </a:cxn>
                <a:cxn ang="0">
                  <a:pos x="19" y="14"/>
                </a:cxn>
                <a:cxn ang="0">
                  <a:pos x="17" y="18"/>
                </a:cxn>
                <a:cxn ang="0">
                  <a:pos x="14" y="21"/>
                </a:cxn>
                <a:cxn ang="0">
                  <a:pos x="10" y="21"/>
                </a:cxn>
                <a:cxn ang="0">
                  <a:pos x="10" y="21"/>
                </a:cxn>
                <a:cxn ang="0">
                  <a:pos x="6" y="21"/>
                </a:cxn>
                <a:cxn ang="0">
                  <a:pos x="3" y="18"/>
                </a:cxn>
                <a:cxn ang="0">
                  <a:pos x="0" y="14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7"/>
                </a:cxn>
                <a:cxn ang="0">
                  <a:pos x="3" y="3"/>
                </a:cxn>
                <a:cxn ang="0">
                  <a:pos x="6" y="0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14" y="0"/>
                </a:cxn>
                <a:cxn ang="0">
                  <a:pos x="17" y="3"/>
                </a:cxn>
                <a:cxn ang="0">
                  <a:pos x="19" y="7"/>
                </a:cxn>
                <a:cxn ang="0">
                  <a:pos x="21" y="10"/>
                </a:cxn>
                <a:cxn ang="0">
                  <a:pos x="21" y="10"/>
                </a:cxn>
              </a:cxnLst>
              <a:rect l="0" t="0" r="r" b="b"/>
              <a:pathLst>
                <a:path w="21" h="21">
                  <a:moveTo>
                    <a:pt x="21" y="10"/>
                  </a:moveTo>
                  <a:lnTo>
                    <a:pt x="21" y="10"/>
                  </a:lnTo>
                  <a:lnTo>
                    <a:pt x="19" y="14"/>
                  </a:lnTo>
                  <a:lnTo>
                    <a:pt x="17" y="18"/>
                  </a:lnTo>
                  <a:lnTo>
                    <a:pt x="14" y="21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7"/>
                  </a:lnTo>
                  <a:lnTo>
                    <a:pt x="3" y="3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7" y="3"/>
                  </a:lnTo>
                  <a:lnTo>
                    <a:pt x="19" y="7"/>
                  </a:lnTo>
                  <a:lnTo>
                    <a:pt x="21" y="10"/>
                  </a:lnTo>
                  <a:lnTo>
                    <a:pt x="21" y="10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9" name="Freeform 525"/>
            <p:cNvSpPr>
              <a:spLocks/>
            </p:cNvSpPr>
            <p:nvPr/>
          </p:nvSpPr>
          <p:spPr bwMode="auto">
            <a:xfrm>
              <a:off x="4400551" y="6673850"/>
              <a:ext cx="23813" cy="30162"/>
            </a:xfrm>
            <a:custGeom>
              <a:avLst/>
              <a:gdLst/>
              <a:ahLst/>
              <a:cxnLst>
                <a:cxn ang="0">
                  <a:pos x="15" y="7"/>
                </a:cxn>
                <a:cxn ang="0">
                  <a:pos x="15" y="7"/>
                </a:cxn>
                <a:cxn ang="0">
                  <a:pos x="12" y="5"/>
                </a:cxn>
                <a:cxn ang="0">
                  <a:pos x="9" y="3"/>
                </a:cxn>
                <a:cxn ang="0">
                  <a:pos x="6" y="5"/>
                </a:cxn>
                <a:cxn ang="0">
                  <a:pos x="6" y="5"/>
                </a:cxn>
                <a:cxn ang="0">
                  <a:pos x="3" y="8"/>
                </a:cxn>
                <a:cxn ang="0">
                  <a:pos x="3" y="11"/>
                </a:cxn>
                <a:cxn ang="0">
                  <a:pos x="3" y="11"/>
                </a:cxn>
                <a:cxn ang="0">
                  <a:pos x="4" y="16"/>
                </a:cxn>
                <a:cxn ang="0">
                  <a:pos x="8" y="19"/>
                </a:cxn>
                <a:cxn ang="0">
                  <a:pos x="8" y="19"/>
                </a:cxn>
                <a:cxn ang="0">
                  <a:pos x="4" y="19"/>
                </a:cxn>
                <a:cxn ang="0">
                  <a:pos x="1" y="16"/>
                </a:cxn>
                <a:cxn ang="0">
                  <a:pos x="1" y="16"/>
                </a:cxn>
                <a:cxn ang="0">
                  <a:pos x="0" y="13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1" y="5"/>
                </a:cxn>
                <a:cxn ang="0">
                  <a:pos x="4" y="0"/>
                </a:cxn>
                <a:cxn ang="0">
                  <a:pos x="4" y="0"/>
                </a:cxn>
                <a:cxn ang="0">
                  <a:pos x="9" y="0"/>
                </a:cxn>
                <a:cxn ang="0">
                  <a:pos x="12" y="2"/>
                </a:cxn>
                <a:cxn ang="0">
                  <a:pos x="15" y="5"/>
                </a:cxn>
                <a:cxn ang="0">
                  <a:pos x="15" y="7"/>
                </a:cxn>
                <a:cxn ang="0">
                  <a:pos x="15" y="7"/>
                </a:cxn>
              </a:cxnLst>
              <a:rect l="0" t="0" r="r" b="b"/>
              <a:pathLst>
                <a:path w="15" h="19">
                  <a:moveTo>
                    <a:pt x="15" y="7"/>
                  </a:moveTo>
                  <a:lnTo>
                    <a:pt x="15" y="7"/>
                  </a:lnTo>
                  <a:lnTo>
                    <a:pt x="12" y="5"/>
                  </a:lnTo>
                  <a:lnTo>
                    <a:pt x="9" y="3"/>
                  </a:lnTo>
                  <a:lnTo>
                    <a:pt x="6" y="5"/>
                  </a:lnTo>
                  <a:lnTo>
                    <a:pt x="6" y="5"/>
                  </a:lnTo>
                  <a:lnTo>
                    <a:pt x="3" y="8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4" y="16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4" y="19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" y="5"/>
                  </a:lnTo>
                  <a:lnTo>
                    <a:pt x="4" y="0"/>
                  </a:lnTo>
                  <a:lnTo>
                    <a:pt x="4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15" y="5"/>
                  </a:lnTo>
                  <a:lnTo>
                    <a:pt x="15" y="7"/>
                  </a:lnTo>
                  <a:lnTo>
                    <a:pt x="15" y="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0" name="Freeform 526"/>
            <p:cNvSpPr>
              <a:spLocks/>
            </p:cNvSpPr>
            <p:nvPr/>
          </p:nvSpPr>
          <p:spPr bwMode="auto">
            <a:xfrm>
              <a:off x="4325938" y="6704012"/>
              <a:ext cx="71438" cy="42862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45" y="0"/>
                </a:cxn>
                <a:cxn ang="0">
                  <a:pos x="26" y="14"/>
                </a:cxn>
                <a:cxn ang="0">
                  <a:pos x="12" y="24"/>
                </a:cxn>
                <a:cxn ang="0">
                  <a:pos x="6" y="27"/>
                </a:cxn>
                <a:cxn ang="0">
                  <a:pos x="6" y="27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0" y="13"/>
                </a:cxn>
                <a:cxn ang="0">
                  <a:pos x="1" y="13"/>
                </a:cxn>
                <a:cxn ang="0">
                  <a:pos x="1" y="13"/>
                </a:cxn>
                <a:cxn ang="0">
                  <a:pos x="3" y="17"/>
                </a:cxn>
                <a:cxn ang="0">
                  <a:pos x="6" y="22"/>
                </a:cxn>
                <a:cxn ang="0">
                  <a:pos x="6" y="22"/>
                </a:cxn>
                <a:cxn ang="0">
                  <a:pos x="15" y="17"/>
                </a:cxn>
                <a:cxn ang="0">
                  <a:pos x="26" y="9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44" y="0"/>
                </a:cxn>
                <a:cxn ang="0">
                  <a:pos x="45" y="0"/>
                </a:cxn>
                <a:cxn ang="0">
                  <a:pos x="45" y="0"/>
                </a:cxn>
              </a:cxnLst>
              <a:rect l="0" t="0" r="r" b="b"/>
              <a:pathLst>
                <a:path w="45" h="27">
                  <a:moveTo>
                    <a:pt x="45" y="0"/>
                  </a:moveTo>
                  <a:lnTo>
                    <a:pt x="45" y="0"/>
                  </a:lnTo>
                  <a:lnTo>
                    <a:pt x="26" y="14"/>
                  </a:lnTo>
                  <a:lnTo>
                    <a:pt x="12" y="24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7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5" y="17"/>
                  </a:lnTo>
                  <a:lnTo>
                    <a:pt x="26" y="9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4" y="0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1" name="Freeform 527"/>
            <p:cNvSpPr>
              <a:spLocks/>
            </p:cNvSpPr>
            <p:nvPr/>
          </p:nvSpPr>
          <p:spPr bwMode="auto">
            <a:xfrm>
              <a:off x="4321176" y="6661150"/>
              <a:ext cx="74613" cy="28575"/>
            </a:xfrm>
            <a:custGeom>
              <a:avLst/>
              <a:gdLst/>
              <a:ahLst/>
              <a:cxnLst>
                <a:cxn ang="0">
                  <a:pos x="47" y="16"/>
                </a:cxn>
                <a:cxn ang="0">
                  <a:pos x="47" y="16"/>
                </a:cxn>
                <a:cxn ang="0">
                  <a:pos x="23" y="18"/>
                </a:cxn>
                <a:cxn ang="0">
                  <a:pos x="8" y="18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0" y="7"/>
                </a:cxn>
                <a:cxn ang="0">
                  <a:pos x="1" y="2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3" y="5"/>
                </a:cxn>
                <a:cxn ang="0">
                  <a:pos x="3" y="11"/>
                </a:cxn>
                <a:cxn ang="0">
                  <a:pos x="3" y="11"/>
                </a:cxn>
                <a:cxn ang="0">
                  <a:pos x="14" y="13"/>
                </a:cxn>
                <a:cxn ang="0">
                  <a:pos x="26" y="15"/>
                </a:cxn>
                <a:cxn ang="0">
                  <a:pos x="45" y="15"/>
                </a:cxn>
                <a:cxn ang="0">
                  <a:pos x="45" y="15"/>
                </a:cxn>
                <a:cxn ang="0">
                  <a:pos x="47" y="16"/>
                </a:cxn>
                <a:cxn ang="0">
                  <a:pos x="47" y="16"/>
                </a:cxn>
                <a:cxn ang="0">
                  <a:pos x="47" y="16"/>
                </a:cxn>
              </a:cxnLst>
              <a:rect l="0" t="0" r="r" b="b"/>
              <a:pathLst>
                <a:path w="47" h="18">
                  <a:moveTo>
                    <a:pt x="47" y="16"/>
                  </a:moveTo>
                  <a:lnTo>
                    <a:pt x="47" y="16"/>
                  </a:lnTo>
                  <a:lnTo>
                    <a:pt x="23" y="18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7"/>
                  </a:lnTo>
                  <a:lnTo>
                    <a:pt x="1" y="2"/>
                  </a:lnTo>
                  <a:lnTo>
                    <a:pt x="1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5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4" y="13"/>
                  </a:lnTo>
                  <a:lnTo>
                    <a:pt x="26" y="15"/>
                  </a:lnTo>
                  <a:lnTo>
                    <a:pt x="45" y="15"/>
                  </a:lnTo>
                  <a:lnTo>
                    <a:pt x="45" y="15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7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2" name="Freeform 528"/>
            <p:cNvSpPr>
              <a:spLocks/>
            </p:cNvSpPr>
            <p:nvPr/>
          </p:nvSpPr>
          <p:spPr bwMode="auto">
            <a:xfrm>
              <a:off x="4349751" y="6607175"/>
              <a:ext cx="50800" cy="69850"/>
            </a:xfrm>
            <a:custGeom>
              <a:avLst/>
              <a:gdLst/>
              <a:ahLst/>
              <a:cxnLst>
                <a:cxn ang="0">
                  <a:pos x="32" y="44"/>
                </a:cxn>
                <a:cxn ang="0">
                  <a:pos x="32" y="44"/>
                </a:cxn>
                <a:cxn ang="0">
                  <a:pos x="15" y="27"/>
                </a:cxn>
                <a:cxn ang="0">
                  <a:pos x="5" y="1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7" y="2"/>
                </a:cxn>
                <a:cxn ang="0">
                  <a:pos x="11" y="0"/>
                </a:cxn>
                <a:cxn ang="0">
                  <a:pos x="13" y="0"/>
                </a:cxn>
                <a:cxn ang="0">
                  <a:pos x="13" y="0"/>
                </a:cxn>
                <a:cxn ang="0">
                  <a:pos x="13" y="0"/>
                </a:cxn>
                <a:cxn ang="0">
                  <a:pos x="10" y="3"/>
                </a:cxn>
                <a:cxn ang="0">
                  <a:pos x="5" y="8"/>
                </a:cxn>
                <a:cxn ang="0">
                  <a:pos x="5" y="8"/>
                </a:cxn>
                <a:cxn ang="0">
                  <a:pos x="11" y="17"/>
                </a:cxn>
                <a:cxn ang="0">
                  <a:pos x="19" y="27"/>
                </a:cxn>
                <a:cxn ang="0">
                  <a:pos x="32" y="41"/>
                </a:cxn>
                <a:cxn ang="0">
                  <a:pos x="32" y="41"/>
                </a:cxn>
                <a:cxn ang="0">
                  <a:pos x="32" y="42"/>
                </a:cxn>
                <a:cxn ang="0">
                  <a:pos x="32" y="44"/>
                </a:cxn>
                <a:cxn ang="0">
                  <a:pos x="32" y="44"/>
                </a:cxn>
              </a:cxnLst>
              <a:rect l="0" t="0" r="r" b="b"/>
              <a:pathLst>
                <a:path w="32" h="44">
                  <a:moveTo>
                    <a:pt x="32" y="44"/>
                  </a:moveTo>
                  <a:lnTo>
                    <a:pt x="32" y="44"/>
                  </a:lnTo>
                  <a:lnTo>
                    <a:pt x="15" y="27"/>
                  </a:lnTo>
                  <a:lnTo>
                    <a:pt x="5" y="14"/>
                  </a:lnTo>
                  <a:lnTo>
                    <a:pt x="0" y="8"/>
                  </a:lnTo>
                  <a:lnTo>
                    <a:pt x="0" y="8"/>
                  </a:lnTo>
                  <a:lnTo>
                    <a:pt x="7" y="2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0" y="3"/>
                  </a:lnTo>
                  <a:lnTo>
                    <a:pt x="5" y="8"/>
                  </a:lnTo>
                  <a:lnTo>
                    <a:pt x="5" y="8"/>
                  </a:lnTo>
                  <a:lnTo>
                    <a:pt x="11" y="17"/>
                  </a:lnTo>
                  <a:lnTo>
                    <a:pt x="19" y="27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4"/>
                  </a:lnTo>
                  <a:lnTo>
                    <a:pt x="32" y="4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3" name="Freeform 529"/>
            <p:cNvSpPr>
              <a:spLocks/>
            </p:cNvSpPr>
            <p:nvPr/>
          </p:nvSpPr>
          <p:spPr bwMode="auto">
            <a:xfrm>
              <a:off x="4418013" y="6597650"/>
              <a:ext cx="23813" cy="76200"/>
            </a:xfrm>
            <a:custGeom>
              <a:avLst/>
              <a:gdLst/>
              <a:ahLst/>
              <a:cxnLst>
                <a:cxn ang="0">
                  <a:pos x="1" y="48"/>
                </a:cxn>
                <a:cxn ang="0">
                  <a:pos x="1" y="48"/>
                </a:cxn>
                <a:cxn ang="0">
                  <a:pos x="0" y="23"/>
                </a:cxn>
                <a:cxn ang="0">
                  <a:pos x="0" y="8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11" y="0"/>
                </a:cxn>
                <a:cxn ang="0">
                  <a:pos x="14" y="0"/>
                </a:cxn>
                <a:cxn ang="0">
                  <a:pos x="15" y="1"/>
                </a:cxn>
                <a:cxn ang="0">
                  <a:pos x="15" y="3"/>
                </a:cxn>
                <a:cxn ang="0">
                  <a:pos x="15" y="3"/>
                </a:cxn>
                <a:cxn ang="0">
                  <a:pos x="11" y="1"/>
                </a:cxn>
                <a:cxn ang="0">
                  <a:pos x="6" y="3"/>
                </a:cxn>
                <a:cxn ang="0">
                  <a:pos x="6" y="3"/>
                </a:cxn>
                <a:cxn ang="0">
                  <a:pos x="3" y="12"/>
                </a:cxn>
                <a:cxn ang="0">
                  <a:pos x="3" y="26"/>
                </a:cxn>
                <a:cxn ang="0">
                  <a:pos x="3" y="45"/>
                </a:cxn>
                <a:cxn ang="0">
                  <a:pos x="3" y="45"/>
                </a:cxn>
                <a:cxn ang="0">
                  <a:pos x="1" y="47"/>
                </a:cxn>
                <a:cxn ang="0">
                  <a:pos x="1" y="48"/>
                </a:cxn>
                <a:cxn ang="0">
                  <a:pos x="1" y="48"/>
                </a:cxn>
              </a:cxnLst>
              <a:rect l="0" t="0" r="r" b="b"/>
              <a:pathLst>
                <a:path w="15" h="48">
                  <a:moveTo>
                    <a:pt x="1" y="48"/>
                  </a:moveTo>
                  <a:lnTo>
                    <a:pt x="1" y="48"/>
                  </a:lnTo>
                  <a:lnTo>
                    <a:pt x="0" y="23"/>
                  </a:lnTo>
                  <a:lnTo>
                    <a:pt x="0" y="8"/>
                  </a:lnTo>
                  <a:lnTo>
                    <a:pt x="1" y="0"/>
                  </a:lnTo>
                  <a:lnTo>
                    <a:pt x="1" y="0"/>
                  </a:lnTo>
                  <a:lnTo>
                    <a:pt x="11" y="0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1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12"/>
                  </a:lnTo>
                  <a:lnTo>
                    <a:pt x="3" y="26"/>
                  </a:lnTo>
                  <a:lnTo>
                    <a:pt x="3" y="45"/>
                  </a:lnTo>
                  <a:lnTo>
                    <a:pt x="3" y="45"/>
                  </a:lnTo>
                  <a:lnTo>
                    <a:pt x="1" y="47"/>
                  </a:lnTo>
                  <a:lnTo>
                    <a:pt x="1" y="48"/>
                  </a:lnTo>
                  <a:lnTo>
                    <a:pt x="1" y="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5" name="Freeform 531"/>
            <p:cNvSpPr>
              <a:spLocks/>
            </p:cNvSpPr>
            <p:nvPr/>
          </p:nvSpPr>
          <p:spPr bwMode="auto">
            <a:xfrm>
              <a:off x="4430713" y="6654800"/>
              <a:ext cx="71438" cy="26987"/>
            </a:xfrm>
            <a:custGeom>
              <a:avLst/>
              <a:gdLst/>
              <a:ahLst/>
              <a:cxnLst>
                <a:cxn ang="0">
                  <a:pos x="0" y="15"/>
                </a:cxn>
                <a:cxn ang="0">
                  <a:pos x="0" y="15"/>
                </a:cxn>
                <a:cxn ang="0">
                  <a:pos x="20" y="8"/>
                </a:cxn>
                <a:cxn ang="0">
                  <a:pos x="34" y="1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45" y="9"/>
                </a:cxn>
                <a:cxn ang="0">
                  <a:pos x="45" y="14"/>
                </a:cxn>
                <a:cxn ang="0">
                  <a:pos x="45" y="15"/>
                </a:cxn>
                <a:cxn ang="0">
                  <a:pos x="43" y="15"/>
                </a:cxn>
                <a:cxn ang="0">
                  <a:pos x="43" y="15"/>
                </a:cxn>
                <a:cxn ang="0">
                  <a:pos x="42" y="11"/>
                </a:cxn>
                <a:cxn ang="0">
                  <a:pos x="40" y="6"/>
                </a:cxn>
                <a:cxn ang="0">
                  <a:pos x="40" y="6"/>
                </a:cxn>
                <a:cxn ang="0">
                  <a:pos x="31" y="8"/>
                </a:cxn>
                <a:cxn ang="0">
                  <a:pos x="18" y="11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0" y="15"/>
                </a:cxn>
                <a:cxn ang="0">
                  <a:pos x="0" y="15"/>
                </a:cxn>
              </a:cxnLst>
              <a:rect l="0" t="0" r="r" b="b"/>
              <a:pathLst>
                <a:path w="45" h="17">
                  <a:moveTo>
                    <a:pt x="0" y="15"/>
                  </a:moveTo>
                  <a:lnTo>
                    <a:pt x="0" y="15"/>
                  </a:lnTo>
                  <a:lnTo>
                    <a:pt x="20" y="8"/>
                  </a:lnTo>
                  <a:lnTo>
                    <a:pt x="34" y="1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5" y="9"/>
                  </a:lnTo>
                  <a:lnTo>
                    <a:pt x="45" y="14"/>
                  </a:lnTo>
                  <a:lnTo>
                    <a:pt x="45" y="15"/>
                  </a:lnTo>
                  <a:lnTo>
                    <a:pt x="43" y="15"/>
                  </a:lnTo>
                  <a:lnTo>
                    <a:pt x="43" y="15"/>
                  </a:lnTo>
                  <a:lnTo>
                    <a:pt x="42" y="11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31" y="8"/>
                  </a:lnTo>
                  <a:lnTo>
                    <a:pt x="18" y="11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6" name="Freeform 532"/>
            <p:cNvSpPr>
              <a:spLocks/>
            </p:cNvSpPr>
            <p:nvPr/>
          </p:nvSpPr>
          <p:spPr bwMode="auto">
            <a:xfrm>
              <a:off x="4367213" y="6713538"/>
              <a:ext cx="46038" cy="74612"/>
            </a:xfrm>
            <a:custGeom>
              <a:avLst/>
              <a:gdLst/>
              <a:ahLst/>
              <a:cxnLst>
                <a:cxn ang="0">
                  <a:pos x="29" y="0"/>
                </a:cxn>
                <a:cxn ang="0">
                  <a:pos x="29" y="0"/>
                </a:cxn>
                <a:cxn ang="0">
                  <a:pos x="22" y="24"/>
                </a:cxn>
                <a:cxn ang="0">
                  <a:pos x="18" y="39"/>
                </a:cxn>
                <a:cxn ang="0">
                  <a:pos x="14" y="47"/>
                </a:cxn>
                <a:cxn ang="0">
                  <a:pos x="14" y="47"/>
                </a:cxn>
                <a:cxn ang="0">
                  <a:pos x="5" y="44"/>
                </a:cxn>
                <a:cxn ang="0">
                  <a:pos x="2" y="41"/>
                </a:cxn>
                <a:cxn ang="0">
                  <a:pos x="0" y="39"/>
                </a:cxn>
                <a:cxn ang="0">
                  <a:pos x="2" y="38"/>
                </a:cxn>
                <a:cxn ang="0">
                  <a:pos x="2" y="38"/>
                </a:cxn>
                <a:cxn ang="0">
                  <a:pos x="7" y="41"/>
                </a:cxn>
                <a:cxn ang="0">
                  <a:pos x="11" y="43"/>
                </a:cxn>
                <a:cxn ang="0">
                  <a:pos x="11" y="43"/>
                </a:cxn>
                <a:cxn ang="0">
                  <a:pos x="16" y="33"/>
                </a:cxn>
                <a:cxn ang="0">
                  <a:pos x="21" y="19"/>
                </a:cxn>
                <a:cxn ang="0">
                  <a:pos x="25" y="2"/>
                </a:cxn>
                <a:cxn ang="0">
                  <a:pos x="25" y="2"/>
                </a:cxn>
                <a:cxn ang="0">
                  <a:pos x="27" y="0"/>
                </a:cxn>
                <a:cxn ang="0">
                  <a:pos x="29" y="0"/>
                </a:cxn>
                <a:cxn ang="0">
                  <a:pos x="29" y="0"/>
                </a:cxn>
              </a:cxnLst>
              <a:rect l="0" t="0" r="r" b="b"/>
              <a:pathLst>
                <a:path w="29" h="47">
                  <a:moveTo>
                    <a:pt x="29" y="0"/>
                  </a:moveTo>
                  <a:lnTo>
                    <a:pt x="29" y="0"/>
                  </a:lnTo>
                  <a:lnTo>
                    <a:pt x="22" y="24"/>
                  </a:lnTo>
                  <a:lnTo>
                    <a:pt x="18" y="39"/>
                  </a:lnTo>
                  <a:lnTo>
                    <a:pt x="14" y="47"/>
                  </a:lnTo>
                  <a:lnTo>
                    <a:pt x="14" y="47"/>
                  </a:lnTo>
                  <a:lnTo>
                    <a:pt x="5" y="44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7" y="41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6" y="33"/>
                  </a:lnTo>
                  <a:lnTo>
                    <a:pt x="21" y="19"/>
                  </a:lnTo>
                  <a:lnTo>
                    <a:pt x="25" y="2"/>
                  </a:lnTo>
                  <a:lnTo>
                    <a:pt x="25" y="2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7" name="Freeform 533"/>
            <p:cNvSpPr>
              <a:spLocks/>
            </p:cNvSpPr>
            <p:nvPr/>
          </p:nvSpPr>
          <p:spPr bwMode="auto">
            <a:xfrm>
              <a:off x="4424363" y="6707188"/>
              <a:ext cx="34925" cy="793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1" y="22"/>
                </a:cxn>
                <a:cxn ang="0">
                  <a:pos x="19" y="36"/>
                </a:cxn>
                <a:cxn ang="0">
                  <a:pos x="22" y="43"/>
                </a:cxn>
                <a:cxn ang="0">
                  <a:pos x="22" y="43"/>
                </a:cxn>
                <a:cxn ang="0">
                  <a:pos x="14" y="48"/>
                </a:cxn>
                <a:cxn ang="0">
                  <a:pos x="10" y="50"/>
                </a:cxn>
                <a:cxn ang="0">
                  <a:pos x="8" y="48"/>
                </a:cxn>
                <a:cxn ang="0">
                  <a:pos x="7" y="48"/>
                </a:cxn>
                <a:cxn ang="0">
                  <a:pos x="7" y="48"/>
                </a:cxn>
                <a:cxn ang="0">
                  <a:pos x="13" y="45"/>
                </a:cxn>
                <a:cxn ang="0">
                  <a:pos x="18" y="43"/>
                </a:cxn>
                <a:cxn ang="0">
                  <a:pos x="18" y="43"/>
                </a:cxn>
                <a:cxn ang="0">
                  <a:pos x="14" y="32"/>
                </a:cxn>
                <a:cxn ang="0">
                  <a:pos x="8" y="20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" h="50">
                  <a:moveTo>
                    <a:pt x="0" y="0"/>
                  </a:moveTo>
                  <a:lnTo>
                    <a:pt x="0" y="0"/>
                  </a:lnTo>
                  <a:lnTo>
                    <a:pt x="11" y="22"/>
                  </a:lnTo>
                  <a:lnTo>
                    <a:pt x="19" y="36"/>
                  </a:lnTo>
                  <a:lnTo>
                    <a:pt x="22" y="43"/>
                  </a:lnTo>
                  <a:lnTo>
                    <a:pt x="22" y="43"/>
                  </a:lnTo>
                  <a:lnTo>
                    <a:pt x="14" y="48"/>
                  </a:lnTo>
                  <a:lnTo>
                    <a:pt x="10" y="50"/>
                  </a:lnTo>
                  <a:lnTo>
                    <a:pt x="8" y="48"/>
                  </a:lnTo>
                  <a:lnTo>
                    <a:pt x="7" y="48"/>
                  </a:lnTo>
                  <a:lnTo>
                    <a:pt x="7" y="48"/>
                  </a:lnTo>
                  <a:lnTo>
                    <a:pt x="13" y="45"/>
                  </a:lnTo>
                  <a:lnTo>
                    <a:pt x="18" y="43"/>
                  </a:lnTo>
                  <a:lnTo>
                    <a:pt x="18" y="43"/>
                  </a:lnTo>
                  <a:lnTo>
                    <a:pt x="14" y="32"/>
                  </a:lnTo>
                  <a:lnTo>
                    <a:pt x="8" y="20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8" name="Freeform 534"/>
            <p:cNvSpPr>
              <a:spLocks/>
            </p:cNvSpPr>
            <p:nvPr/>
          </p:nvSpPr>
          <p:spPr bwMode="auto">
            <a:xfrm>
              <a:off x="4432300" y="6694488"/>
              <a:ext cx="66675" cy="523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41" y="19"/>
                </a:cxn>
                <a:cxn ang="0">
                  <a:pos x="41" y="19"/>
                </a:cxn>
                <a:cxn ang="0">
                  <a:pos x="42" y="20"/>
                </a:cxn>
                <a:cxn ang="0">
                  <a:pos x="42" y="22"/>
                </a:cxn>
                <a:cxn ang="0">
                  <a:pos x="39" y="26"/>
                </a:cxn>
                <a:cxn ang="0">
                  <a:pos x="36" y="31"/>
                </a:cxn>
                <a:cxn ang="0">
                  <a:pos x="34" y="33"/>
                </a:cxn>
                <a:cxn ang="0">
                  <a:pos x="33" y="33"/>
                </a:cxn>
                <a:cxn ang="0">
                  <a:pos x="33" y="33"/>
                </a:cxn>
                <a:cxn ang="0">
                  <a:pos x="36" y="26"/>
                </a:cxn>
                <a:cxn ang="0">
                  <a:pos x="38" y="22"/>
                </a:cxn>
                <a:cxn ang="0">
                  <a:pos x="38" y="22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2" h="33">
                  <a:moveTo>
                    <a:pt x="0" y="0"/>
                  </a:moveTo>
                  <a:lnTo>
                    <a:pt x="0" y="0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39" y="26"/>
                  </a:lnTo>
                  <a:lnTo>
                    <a:pt x="36" y="31"/>
                  </a:lnTo>
                  <a:lnTo>
                    <a:pt x="34" y="33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6" y="26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9" name="Freeform 535"/>
            <p:cNvSpPr>
              <a:spLocks/>
            </p:cNvSpPr>
            <p:nvPr/>
          </p:nvSpPr>
          <p:spPr bwMode="auto">
            <a:xfrm>
              <a:off x="4287838" y="6565900"/>
              <a:ext cx="244475" cy="255587"/>
            </a:xfrm>
            <a:custGeom>
              <a:avLst/>
              <a:gdLst/>
              <a:ahLst/>
              <a:cxnLst>
                <a:cxn ang="0">
                  <a:pos x="121" y="20"/>
                </a:cxn>
                <a:cxn ang="0">
                  <a:pos x="130" y="29"/>
                </a:cxn>
                <a:cxn ang="0">
                  <a:pos x="143" y="51"/>
                </a:cxn>
                <a:cxn ang="0">
                  <a:pos x="149" y="76"/>
                </a:cxn>
                <a:cxn ang="0">
                  <a:pos x="146" y="103"/>
                </a:cxn>
                <a:cxn ang="0">
                  <a:pos x="141" y="115"/>
                </a:cxn>
                <a:cxn ang="0">
                  <a:pos x="124" y="139"/>
                </a:cxn>
                <a:cxn ang="0">
                  <a:pos x="99" y="153"/>
                </a:cxn>
                <a:cxn ang="0">
                  <a:pos x="72" y="156"/>
                </a:cxn>
                <a:cxn ang="0">
                  <a:pos x="44" y="146"/>
                </a:cxn>
                <a:cxn ang="0">
                  <a:pos x="32" y="139"/>
                </a:cxn>
                <a:cxn ang="0">
                  <a:pos x="14" y="115"/>
                </a:cxn>
                <a:cxn ang="0">
                  <a:pos x="5" y="89"/>
                </a:cxn>
                <a:cxn ang="0">
                  <a:pos x="8" y="59"/>
                </a:cxn>
                <a:cxn ang="0">
                  <a:pos x="13" y="45"/>
                </a:cxn>
                <a:cxn ang="0">
                  <a:pos x="32" y="21"/>
                </a:cxn>
                <a:cxn ang="0">
                  <a:pos x="55" y="7"/>
                </a:cxn>
                <a:cxn ang="0">
                  <a:pos x="83" y="4"/>
                </a:cxn>
                <a:cxn ang="0">
                  <a:pos x="110" y="12"/>
                </a:cxn>
                <a:cxn ang="0">
                  <a:pos x="110" y="14"/>
                </a:cxn>
                <a:cxn ang="0">
                  <a:pos x="115" y="10"/>
                </a:cxn>
                <a:cxn ang="0">
                  <a:pos x="111" y="9"/>
                </a:cxn>
                <a:cxn ang="0">
                  <a:pos x="83" y="0"/>
                </a:cxn>
                <a:cxn ang="0">
                  <a:pos x="54" y="3"/>
                </a:cxn>
                <a:cxn ang="0">
                  <a:pos x="27" y="18"/>
                </a:cxn>
                <a:cxn ang="0">
                  <a:pos x="8" y="43"/>
                </a:cxn>
                <a:cxn ang="0">
                  <a:pos x="4" y="57"/>
                </a:cxn>
                <a:cxn ang="0">
                  <a:pos x="0" y="89"/>
                </a:cxn>
                <a:cxn ang="0">
                  <a:pos x="10" y="118"/>
                </a:cxn>
                <a:cxn ang="0">
                  <a:pos x="29" y="143"/>
                </a:cxn>
                <a:cxn ang="0">
                  <a:pos x="43" y="151"/>
                </a:cxn>
                <a:cxn ang="0">
                  <a:pos x="71" y="161"/>
                </a:cxn>
                <a:cxn ang="0">
                  <a:pos x="100" y="157"/>
                </a:cxn>
                <a:cxn ang="0">
                  <a:pos x="127" y="142"/>
                </a:cxn>
                <a:cxn ang="0">
                  <a:pos x="146" y="118"/>
                </a:cxn>
                <a:cxn ang="0">
                  <a:pos x="151" y="104"/>
                </a:cxn>
                <a:cxn ang="0">
                  <a:pos x="154" y="76"/>
                </a:cxn>
                <a:cxn ang="0">
                  <a:pos x="147" y="50"/>
                </a:cxn>
                <a:cxn ang="0">
                  <a:pos x="135" y="26"/>
                </a:cxn>
                <a:cxn ang="0">
                  <a:pos x="124" y="17"/>
                </a:cxn>
              </a:cxnLst>
              <a:rect l="0" t="0" r="r" b="b"/>
              <a:pathLst>
                <a:path w="154" h="161">
                  <a:moveTo>
                    <a:pt x="124" y="17"/>
                  </a:moveTo>
                  <a:lnTo>
                    <a:pt x="121" y="20"/>
                  </a:lnTo>
                  <a:lnTo>
                    <a:pt x="121" y="20"/>
                  </a:lnTo>
                  <a:lnTo>
                    <a:pt x="130" y="29"/>
                  </a:lnTo>
                  <a:lnTo>
                    <a:pt x="138" y="39"/>
                  </a:lnTo>
                  <a:lnTo>
                    <a:pt x="143" y="51"/>
                  </a:lnTo>
                  <a:lnTo>
                    <a:pt x="147" y="64"/>
                  </a:lnTo>
                  <a:lnTo>
                    <a:pt x="149" y="76"/>
                  </a:lnTo>
                  <a:lnTo>
                    <a:pt x="149" y="89"/>
                  </a:lnTo>
                  <a:lnTo>
                    <a:pt x="146" y="103"/>
                  </a:lnTo>
                  <a:lnTo>
                    <a:pt x="141" y="115"/>
                  </a:lnTo>
                  <a:lnTo>
                    <a:pt x="141" y="115"/>
                  </a:lnTo>
                  <a:lnTo>
                    <a:pt x="133" y="128"/>
                  </a:lnTo>
                  <a:lnTo>
                    <a:pt x="124" y="139"/>
                  </a:lnTo>
                  <a:lnTo>
                    <a:pt x="111" y="146"/>
                  </a:lnTo>
                  <a:lnTo>
                    <a:pt x="99" y="153"/>
                  </a:lnTo>
                  <a:lnTo>
                    <a:pt x="86" y="156"/>
                  </a:lnTo>
                  <a:lnTo>
                    <a:pt x="72" y="156"/>
                  </a:lnTo>
                  <a:lnTo>
                    <a:pt x="58" y="153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32" y="139"/>
                  </a:lnTo>
                  <a:lnTo>
                    <a:pt x="22" y="128"/>
                  </a:lnTo>
                  <a:lnTo>
                    <a:pt x="14" y="115"/>
                  </a:lnTo>
                  <a:lnTo>
                    <a:pt x="8" y="103"/>
                  </a:lnTo>
                  <a:lnTo>
                    <a:pt x="5" y="89"/>
                  </a:lnTo>
                  <a:lnTo>
                    <a:pt x="5" y="73"/>
                  </a:lnTo>
                  <a:lnTo>
                    <a:pt x="8" y="59"/>
                  </a:lnTo>
                  <a:lnTo>
                    <a:pt x="13" y="45"/>
                  </a:lnTo>
                  <a:lnTo>
                    <a:pt x="13" y="45"/>
                  </a:lnTo>
                  <a:lnTo>
                    <a:pt x="21" y="32"/>
                  </a:lnTo>
                  <a:lnTo>
                    <a:pt x="32" y="21"/>
                  </a:lnTo>
                  <a:lnTo>
                    <a:pt x="43" y="14"/>
                  </a:lnTo>
                  <a:lnTo>
                    <a:pt x="55" y="7"/>
                  </a:lnTo>
                  <a:lnTo>
                    <a:pt x="69" y="4"/>
                  </a:lnTo>
                  <a:lnTo>
                    <a:pt x="83" y="4"/>
                  </a:lnTo>
                  <a:lnTo>
                    <a:pt x="96" y="7"/>
                  </a:lnTo>
                  <a:lnTo>
                    <a:pt x="110" y="12"/>
                  </a:lnTo>
                  <a:lnTo>
                    <a:pt x="110" y="12"/>
                  </a:lnTo>
                  <a:lnTo>
                    <a:pt x="110" y="14"/>
                  </a:lnTo>
                  <a:lnTo>
                    <a:pt x="115" y="10"/>
                  </a:lnTo>
                  <a:lnTo>
                    <a:pt x="115" y="10"/>
                  </a:lnTo>
                  <a:lnTo>
                    <a:pt x="111" y="9"/>
                  </a:lnTo>
                  <a:lnTo>
                    <a:pt x="111" y="9"/>
                  </a:lnTo>
                  <a:lnTo>
                    <a:pt x="97" y="3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4" y="3"/>
                  </a:lnTo>
                  <a:lnTo>
                    <a:pt x="39" y="9"/>
                  </a:lnTo>
                  <a:lnTo>
                    <a:pt x="27" y="18"/>
                  </a:lnTo>
                  <a:lnTo>
                    <a:pt x="18" y="29"/>
                  </a:lnTo>
                  <a:lnTo>
                    <a:pt x="8" y="43"/>
                  </a:lnTo>
                  <a:lnTo>
                    <a:pt x="8" y="43"/>
                  </a:lnTo>
                  <a:lnTo>
                    <a:pt x="4" y="57"/>
                  </a:lnTo>
                  <a:lnTo>
                    <a:pt x="0" y="73"/>
                  </a:lnTo>
                  <a:lnTo>
                    <a:pt x="0" y="89"/>
                  </a:lnTo>
                  <a:lnTo>
                    <a:pt x="4" y="104"/>
                  </a:lnTo>
                  <a:lnTo>
                    <a:pt x="10" y="118"/>
                  </a:lnTo>
                  <a:lnTo>
                    <a:pt x="18" y="132"/>
                  </a:lnTo>
                  <a:lnTo>
                    <a:pt x="29" y="143"/>
                  </a:lnTo>
                  <a:lnTo>
                    <a:pt x="43" y="151"/>
                  </a:lnTo>
                  <a:lnTo>
                    <a:pt x="43" y="151"/>
                  </a:lnTo>
                  <a:lnTo>
                    <a:pt x="57" y="157"/>
                  </a:lnTo>
                  <a:lnTo>
                    <a:pt x="71" y="161"/>
                  </a:lnTo>
                  <a:lnTo>
                    <a:pt x="86" y="161"/>
                  </a:lnTo>
                  <a:lnTo>
                    <a:pt x="100" y="157"/>
                  </a:lnTo>
                  <a:lnTo>
                    <a:pt x="115" y="151"/>
                  </a:lnTo>
                  <a:lnTo>
                    <a:pt x="127" y="142"/>
                  </a:lnTo>
                  <a:lnTo>
                    <a:pt x="136" y="131"/>
                  </a:lnTo>
                  <a:lnTo>
                    <a:pt x="146" y="118"/>
                  </a:lnTo>
                  <a:lnTo>
                    <a:pt x="146" y="118"/>
                  </a:lnTo>
                  <a:lnTo>
                    <a:pt x="151" y="104"/>
                  </a:lnTo>
                  <a:lnTo>
                    <a:pt x="154" y="90"/>
                  </a:lnTo>
                  <a:lnTo>
                    <a:pt x="154" y="76"/>
                  </a:lnTo>
                  <a:lnTo>
                    <a:pt x="152" y="64"/>
                  </a:lnTo>
                  <a:lnTo>
                    <a:pt x="147" y="50"/>
                  </a:lnTo>
                  <a:lnTo>
                    <a:pt x="143" y="39"/>
                  </a:lnTo>
                  <a:lnTo>
                    <a:pt x="135" y="26"/>
                  </a:lnTo>
                  <a:lnTo>
                    <a:pt x="124" y="17"/>
                  </a:lnTo>
                  <a:lnTo>
                    <a:pt x="124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0" name="Freeform 536"/>
            <p:cNvSpPr>
              <a:spLocks/>
            </p:cNvSpPr>
            <p:nvPr/>
          </p:nvSpPr>
          <p:spPr bwMode="auto">
            <a:xfrm>
              <a:off x="4305300" y="6581775"/>
              <a:ext cx="211138" cy="222250"/>
            </a:xfrm>
            <a:custGeom>
              <a:avLst/>
              <a:gdLst/>
              <a:ahLst/>
              <a:cxnLst>
                <a:cxn ang="0">
                  <a:pos x="104" y="18"/>
                </a:cxn>
                <a:cxn ang="0">
                  <a:pos x="111" y="25"/>
                </a:cxn>
                <a:cxn ang="0">
                  <a:pos x="124" y="44"/>
                </a:cxn>
                <a:cxn ang="0">
                  <a:pos x="129" y="66"/>
                </a:cxn>
                <a:cxn ang="0">
                  <a:pos x="127" y="90"/>
                </a:cxn>
                <a:cxn ang="0">
                  <a:pos x="122" y="101"/>
                </a:cxn>
                <a:cxn ang="0">
                  <a:pos x="107" y="121"/>
                </a:cxn>
                <a:cxn ang="0">
                  <a:pos x="86" y="132"/>
                </a:cxn>
                <a:cxn ang="0">
                  <a:pos x="61" y="135"/>
                </a:cxn>
                <a:cxn ang="0">
                  <a:pos x="38" y="129"/>
                </a:cxn>
                <a:cxn ang="0">
                  <a:pos x="28" y="121"/>
                </a:cxn>
                <a:cxn ang="0">
                  <a:pos x="13" y="101"/>
                </a:cxn>
                <a:cxn ang="0">
                  <a:pos x="5" y="77"/>
                </a:cxn>
                <a:cxn ang="0">
                  <a:pos x="7" y="52"/>
                </a:cxn>
                <a:cxn ang="0">
                  <a:pos x="11" y="40"/>
                </a:cxn>
                <a:cxn ang="0">
                  <a:pos x="27" y="19"/>
                </a:cxn>
                <a:cxn ang="0">
                  <a:pos x="47" y="8"/>
                </a:cxn>
                <a:cxn ang="0">
                  <a:pos x="71" y="5"/>
                </a:cxn>
                <a:cxn ang="0">
                  <a:pos x="96" y="11"/>
                </a:cxn>
                <a:cxn ang="0">
                  <a:pos x="96" y="13"/>
                </a:cxn>
                <a:cxn ang="0">
                  <a:pos x="99" y="10"/>
                </a:cxn>
                <a:cxn ang="0">
                  <a:pos x="97" y="8"/>
                </a:cxn>
                <a:cxn ang="0">
                  <a:pos x="71" y="0"/>
                </a:cxn>
                <a:cxn ang="0">
                  <a:pos x="46" y="4"/>
                </a:cxn>
                <a:cxn ang="0">
                  <a:pos x="24" y="16"/>
                </a:cxn>
                <a:cxn ang="0">
                  <a:pos x="7" y="38"/>
                </a:cxn>
                <a:cxn ang="0">
                  <a:pos x="2" y="50"/>
                </a:cxn>
                <a:cxn ang="0">
                  <a:pos x="0" y="79"/>
                </a:cxn>
                <a:cxn ang="0">
                  <a:pos x="8" y="104"/>
                </a:cxn>
                <a:cxn ang="0">
                  <a:pos x="25" y="124"/>
                </a:cxn>
                <a:cxn ang="0">
                  <a:pos x="36" y="132"/>
                </a:cxn>
                <a:cxn ang="0">
                  <a:pos x="61" y="140"/>
                </a:cxn>
                <a:cxn ang="0">
                  <a:pos x="86" y="136"/>
                </a:cxn>
                <a:cxn ang="0">
                  <a:pos x="110" y="124"/>
                </a:cxn>
                <a:cxn ang="0">
                  <a:pos x="125" y="102"/>
                </a:cxn>
                <a:cxn ang="0">
                  <a:pos x="130" y="91"/>
                </a:cxn>
                <a:cxn ang="0">
                  <a:pos x="133" y="68"/>
                </a:cxn>
                <a:cxn ang="0">
                  <a:pos x="129" y="44"/>
                </a:cxn>
                <a:cxn ang="0">
                  <a:pos x="116" y="24"/>
                </a:cxn>
                <a:cxn ang="0">
                  <a:pos x="108" y="16"/>
                </a:cxn>
              </a:cxnLst>
              <a:rect l="0" t="0" r="r" b="b"/>
              <a:pathLst>
                <a:path w="133" h="140">
                  <a:moveTo>
                    <a:pt x="108" y="16"/>
                  </a:moveTo>
                  <a:lnTo>
                    <a:pt x="104" y="18"/>
                  </a:lnTo>
                  <a:lnTo>
                    <a:pt x="104" y="18"/>
                  </a:lnTo>
                  <a:lnTo>
                    <a:pt x="111" y="25"/>
                  </a:lnTo>
                  <a:lnTo>
                    <a:pt x="119" y="35"/>
                  </a:lnTo>
                  <a:lnTo>
                    <a:pt x="124" y="44"/>
                  </a:lnTo>
                  <a:lnTo>
                    <a:pt x="127" y="55"/>
                  </a:lnTo>
                  <a:lnTo>
                    <a:pt x="129" y="66"/>
                  </a:lnTo>
                  <a:lnTo>
                    <a:pt x="129" y="79"/>
                  </a:lnTo>
                  <a:lnTo>
                    <a:pt x="127" y="90"/>
                  </a:lnTo>
                  <a:lnTo>
                    <a:pt x="122" y="101"/>
                  </a:lnTo>
                  <a:lnTo>
                    <a:pt x="122" y="101"/>
                  </a:lnTo>
                  <a:lnTo>
                    <a:pt x="114" y="111"/>
                  </a:lnTo>
                  <a:lnTo>
                    <a:pt x="107" y="121"/>
                  </a:lnTo>
                  <a:lnTo>
                    <a:pt x="97" y="127"/>
                  </a:lnTo>
                  <a:lnTo>
                    <a:pt x="86" y="132"/>
                  </a:lnTo>
                  <a:lnTo>
                    <a:pt x="74" y="135"/>
                  </a:lnTo>
                  <a:lnTo>
                    <a:pt x="61" y="135"/>
                  </a:lnTo>
                  <a:lnTo>
                    <a:pt x="50" y="133"/>
                  </a:lnTo>
                  <a:lnTo>
                    <a:pt x="38" y="129"/>
                  </a:lnTo>
                  <a:lnTo>
                    <a:pt x="38" y="129"/>
                  </a:lnTo>
                  <a:lnTo>
                    <a:pt x="28" y="121"/>
                  </a:lnTo>
                  <a:lnTo>
                    <a:pt x="19" y="111"/>
                  </a:lnTo>
                  <a:lnTo>
                    <a:pt x="13" y="101"/>
                  </a:lnTo>
                  <a:lnTo>
                    <a:pt x="8" y="90"/>
                  </a:lnTo>
                  <a:lnTo>
                    <a:pt x="5" y="77"/>
                  </a:lnTo>
                  <a:lnTo>
                    <a:pt x="5" y="65"/>
                  </a:lnTo>
                  <a:lnTo>
                    <a:pt x="7" y="52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8" y="29"/>
                  </a:lnTo>
                  <a:lnTo>
                    <a:pt x="27" y="19"/>
                  </a:lnTo>
                  <a:lnTo>
                    <a:pt x="36" y="13"/>
                  </a:lnTo>
                  <a:lnTo>
                    <a:pt x="47" y="8"/>
                  </a:lnTo>
                  <a:lnTo>
                    <a:pt x="60" y="5"/>
                  </a:lnTo>
                  <a:lnTo>
                    <a:pt x="71" y="5"/>
                  </a:lnTo>
                  <a:lnTo>
                    <a:pt x="83" y="7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3"/>
                  </a:lnTo>
                  <a:lnTo>
                    <a:pt x="99" y="10"/>
                  </a:lnTo>
                  <a:lnTo>
                    <a:pt x="99" y="10"/>
                  </a:lnTo>
                  <a:lnTo>
                    <a:pt x="97" y="8"/>
                  </a:lnTo>
                  <a:lnTo>
                    <a:pt x="97" y="8"/>
                  </a:lnTo>
                  <a:lnTo>
                    <a:pt x="85" y="4"/>
                  </a:lnTo>
                  <a:lnTo>
                    <a:pt x="71" y="0"/>
                  </a:lnTo>
                  <a:lnTo>
                    <a:pt x="58" y="0"/>
                  </a:lnTo>
                  <a:lnTo>
                    <a:pt x="46" y="4"/>
                  </a:lnTo>
                  <a:lnTo>
                    <a:pt x="35" y="8"/>
                  </a:lnTo>
                  <a:lnTo>
                    <a:pt x="24" y="16"/>
                  </a:lnTo>
                  <a:lnTo>
                    <a:pt x="14" y="25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2" y="50"/>
                  </a:lnTo>
                  <a:lnTo>
                    <a:pt x="0" y="65"/>
                  </a:lnTo>
                  <a:lnTo>
                    <a:pt x="0" y="79"/>
                  </a:lnTo>
                  <a:lnTo>
                    <a:pt x="3" y="91"/>
                  </a:lnTo>
                  <a:lnTo>
                    <a:pt x="8" y="104"/>
                  </a:lnTo>
                  <a:lnTo>
                    <a:pt x="16" y="115"/>
                  </a:lnTo>
                  <a:lnTo>
                    <a:pt x="25" y="124"/>
                  </a:lnTo>
                  <a:lnTo>
                    <a:pt x="36" y="132"/>
                  </a:lnTo>
                  <a:lnTo>
                    <a:pt x="36" y="132"/>
                  </a:lnTo>
                  <a:lnTo>
                    <a:pt x="49" y="138"/>
                  </a:lnTo>
                  <a:lnTo>
                    <a:pt x="61" y="140"/>
                  </a:lnTo>
                  <a:lnTo>
                    <a:pt x="74" y="140"/>
                  </a:lnTo>
                  <a:lnTo>
                    <a:pt x="86" y="136"/>
                  </a:lnTo>
                  <a:lnTo>
                    <a:pt x="99" y="132"/>
                  </a:lnTo>
                  <a:lnTo>
                    <a:pt x="110" y="124"/>
                  </a:lnTo>
                  <a:lnTo>
                    <a:pt x="118" y="115"/>
                  </a:lnTo>
                  <a:lnTo>
                    <a:pt x="125" y="102"/>
                  </a:lnTo>
                  <a:lnTo>
                    <a:pt x="125" y="102"/>
                  </a:lnTo>
                  <a:lnTo>
                    <a:pt x="130" y="91"/>
                  </a:lnTo>
                  <a:lnTo>
                    <a:pt x="132" y="79"/>
                  </a:lnTo>
                  <a:lnTo>
                    <a:pt x="133" y="68"/>
                  </a:lnTo>
                  <a:lnTo>
                    <a:pt x="132" y="55"/>
                  </a:lnTo>
                  <a:lnTo>
                    <a:pt x="129" y="44"/>
                  </a:lnTo>
                  <a:lnTo>
                    <a:pt x="122" y="33"/>
                  </a:lnTo>
                  <a:lnTo>
                    <a:pt x="116" y="24"/>
                  </a:lnTo>
                  <a:lnTo>
                    <a:pt x="108" y="16"/>
                  </a:lnTo>
                  <a:lnTo>
                    <a:pt x="108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1" name="Freeform 537"/>
            <p:cNvSpPr>
              <a:spLocks/>
            </p:cNvSpPr>
            <p:nvPr/>
          </p:nvSpPr>
          <p:spPr bwMode="auto">
            <a:xfrm>
              <a:off x="4410075" y="6686550"/>
              <a:ext cx="7938" cy="7937"/>
            </a:xfrm>
            <a:custGeom>
              <a:avLst/>
              <a:gdLst/>
              <a:ahLst/>
              <a:cxnLst>
                <a:cxn ang="0">
                  <a:pos x="5" y="3"/>
                </a:cxn>
                <a:cxn ang="0">
                  <a:pos x="5" y="3"/>
                </a:cxn>
                <a:cxn ang="0">
                  <a:pos x="3" y="5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3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5" y="2"/>
                </a:cxn>
                <a:cxn ang="0">
                  <a:pos x="5" y="3"/>
                </a:cxn>
                <a:cxn ang="0">
                  <a:pos x="5" y="3"/>
                </a:cxn>
              </a:cxnLst>
              <a:rect l="0" t="0" r="r" b="b"/>
              <a:pathLst>
                <a:path w="5" h="5">
                  <a:moveTo>
                    <a:pt x="5" y="3"/>
                  </a:moveTo>
                  <a:lnTo>
                    <a:pt x="5" y="3"/>
                  </a:lnTo>
                  <a:lnTo>
                    <a:pt x="3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68" name="Obdélník 467"/>
          <p:cNvSpPr/>
          <p:nvPr/>
        </p:nvSpPr>
        <p:spPr>
          <a:xfrm>
            <a:off x="4562475" y="0"/>
            <a:ext cx="4644008" cy="6021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9" name="Obdélník 468"/>
          <p:cNvSpPr/>
          <p:nvPr/>
        </p:nvSpPr>
        <p:spPr>
          <a:xfrm>
            <a:off x="4562475" y="6021288"/>
            <a:ext cx="4644008" cy="864096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0" name="Obdélník 469"/>
          <p:cNvSpPr/>
          <p:nvPr/>
        </p:nvSpPr>
        <p:spPr>
          <a:xfrm>
            <a:off x="7694315" y="5544616"/>
            <a:ext cx="1512168" cy="7647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1" name="Obdélník 470"/>
          <p:cNvSpPr/>
          <p:nvPr/>
        </p:nvSpPr>
        <p:spPr>
          <a:xfrm>
            <a:off x="7694315" y="5760640"/>
            <a:ext cx="1512168" cy="557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2" name="Přímá spojovací čára 94"/>
          <p:cNvCxnSpPr/>
          <p:nvPr/>
        </p:nvCxnSpPr>
        <p:spPr>
          <a:xfrm flipH="1">
            <a:off x="7046243" y="936104"/>
            <a:ext cx="1440160" cy="1512168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3" name="Přímá spojovací čára 95"/>
          <p:cNvCxnSpPr/>
          <p:nvPr/>
        </p:nvCxnSpPr>
        <p:spPr>
          <a:xfrm flipH="1">
            <a:off x="7334275" y="1080120"/>
            <a:ext cx="1296144" cy="2232248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4" name="Přímá spojovací čára 96"/>
          <p:cNvCxnSpPr/>
          <p:nvPr/>
        </p:nvCxnSpPr>
        <p:spPr>
          <a:xfrm flipH="1">
            <a:off x="7910339" y="1152128"/>
            <a:ext cx="936104" cy="2808312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5" name="Přímá spojovací čára 97"/>
          <p:cNvCxnSpPr/>
          <p:nvPr/>
        </p:nvCxnSpPr>
        <p:spPr>
          <a:xfrm flipH="1">
            <a:off x="6686203" y="792088"/>
            <a:ext cx="1728192" cy="864096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6" name="Výseč 475"/>
          <p:cNvSpPr/>
          <p:nvPr/>
        </p:nvSpPr>
        <p:spPr>
          <a:xfrm>
            <a:off x="8414395" y="27384"/>
            <a:ext cx="1224136" cy="1008112"/>
          </a:xfrm>
          <a:prstGeom prst="pie">
            <a:avLst>
              <a:gd name="adj1" fmla="val 5403965"/>
              <a:gd name="adj2" fmla="val 10764582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77" name="Mrak 476"/>
          <p:cNvSpPr/>
          <p:nvPr/>
        </p:nvSpPr>
        <p:spPr>
          <a:xfrm>
            <a:off x="6421399" y="255340"/>
            <a:ext cx="2592288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9" name="Obdélník 478"/>
          <p:cNvSpPr/>
          <p:nvPr/>
        </p:nvSpPr>
        <p:spPr>
          <a:xfrm>
            <a:off x="4958011" y="2939006"/>
            <a:ext cx="2016224" cy="368573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80" name="Skupina 479"/>
          <p:cNvGrpSpPr/>
          <p:nvPr/>
        </p:nvGrpSpPr>
        <p:grpSpPr>
          <a:xfrm>
            <a:off x="5606083" y="5760640"/>
            <a:ext cx="782797" cy="857247"/>
            <a:chOff x="980891" y="5478470"/>
            <a:chExt cx="975592" cy="1118882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481" name="Obdélník 480"/>
            <p:cNvSpPr/>
            <p:nvPr/>
          </p:nvSpPr>
          <p:spPr>
            <a:xfrm>
              <a:off x="980891" y="5939186"/>
              <a:ext cx="975592" cy="658166"/>
            </a:xfrm>
            <a:prstGeom prst="rect">
              <a:avLst/>
            </a:prstGeom>
            <a:grpFill/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2" name="Elipsa 11"/>
            <p:cNvSpPr/>
            <p:nvPr/>
          </p:nvSpPr>
          <p:spPr>
            <a:xfrm>
              <a:off x="980891" y="5478470"/>
              <a:ext cx="975592" cy="987249"/>
            </a:xfrm>
            <a:prstGeom prst="ellipse">
              <a:avLst/>
            </a:prstGeom>
            <a:grpFill/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83" name="Obdélník 482"/>
          <p:cNvSpPr/>
          <p:nvPr/>
        </p:nvSpPr>
        <p:spPr>
          <a:xfrm>
            <a:off x="4958011" y="2939006"/>
            <a:ext cx="2016224" cy="592349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84" name="Skupina 483"/>
          <p:cNvGrpSpPr/>
          <p:nvPr/>
        </p:nvGrpSpPr>
        <p:grpSpPr>
          <a:xfrm>
            <a:off x="5023050" y="3004823"/>
            <a:ext cx="195118" cy="263266"/>
            <a:chOff x="5004048" y="3717032"/>
            <a:chExt cx="1080120" cy="1224136"/>
          </a:xfrm>
        </p:grpSpPr>
        <p:sp>
          <p:nvSpPr>
            <p:cNvPr id="485" name="Obdélník 484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6" name="Elipsa 14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7" name="Skupina 486"/>
          <p:cNvGrpSpPr/>
          <p:nvPr/>
        </p:nvGrpSpPr>
        <p:grpSpPr>
          <a:xfrm>
            <a:off x="5348248" y="3004823"/>
            <a:ext cx="195118" cy="263266"/>
            <a:chOff x="5004048" y="3717032"/>
            <a:chExt cx="1080120" cy="1224136"/>
          </a:xfrm>
        </p:grpSpPr>
        <p:sp>
          <p:nvSpPr>
            <p:cNvPr id="488" name="Obdélník 487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9" name="Elipsa 18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0" name="Skupina 489"/>
          <p:cNvGrpSpPr/>
          <p:nvPr/>
        </p:nvGrpSpPr>
        <p:grpSpPr>
          <a:xfrm>
            <a:off x="5673445" y="3004823"/>
            <a:ext cx="195118" cy="263266"/>
            <a:chOff x="5004048" y="3717032"/>
            <a:chExt cx="1080120" cy="1224136"/>
          </a:xfrm>
        </p:grpSpPr>
        <p:sp>
          <p:nvSpPr>
            <p:cNvPr id="491" name="Obdélník 490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2" name="Elipsa 21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3" name="Skupina 492"/>
          <p:cNvGrpSpPr/>
          <p:nvPr/>
        </p:nvGrpSpPr>
        <p:grpSpPr>
          <a:xfrm>
            <a:off x="5998643" y="3004823"/>
            <a:ext cx="195118" cy="263266"/>
            <a:chOff x="5004048" y="3717032"/>
            <a:chExt cx="1080120" cy="1224136"/>
          </a:xfrm>
        </p:grpSpPr>
        <p:sp>
          <p:nvSpPr>
            <p:cNvPr id="494" name="Obdélník 493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5" name="Elipsa 24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6" name="Skupina 495"/>
          <p:cNvGrpSpPr/>
          <p:nvPr/>
        </p:nvGrpSpPr>
        <p:grpSpPr>
          <a:xfrm>
            <a:off x="6323840" y="3004823"/>
            <a:ext cx="195118" cy="263266"/>
            <a:chOff x="5004048" y="3717032"/>
            <a:chExt cx="1080120" cy="1224136"/>
          </a:xfrm>
        </p:grpSpPr>
        <p:sp>
          <p:nvSpPr>
            <p:cNvPr id="497" name="Obdélník 496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8" name="Elipsa 27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9" name="Skupina 498"/>
          <p:cNvGrpSpPr/>
          <p:nvPr/>
        </p:nvGrpSpPr>
        <p:grpSpPr>
          <a:xfrm>
            <a:off x="6686203" y="3024336"/>
            <a:ext cx="195118" cy="263266"/>
            <a:chOff x="5004048" y="3717032"/>
            <a:chExt cx="1080120" cy="1224136"/>
          </a:xfrm>
        </p:grpSpPr>
        <p:sp>
          <p:nvSpPr>
            <p:cNvPr id="500" name="Obdélník 499"/>
            <p:cNvSpPr/>
            <p:nvPr/>
          </p:nvSpPr>
          <p:spPr>
            <a:xfrm>
              <a:off x="5004048" y="4221088"/>
              <a:ext cx="1080120" cy="7200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1" name="Elipsa 30"/>
            <p:cNvSpPr/>
            <p:nvPr/>
          </p:nvSpPr>
          <p:spPr>
            <a:xfrm>
              <a:off x="5004048" y="3717032"/>
              <a:ext cx="1080120" cy="108012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02" name="Rovnoramenný trojúhelník 501"/>
          <p:cNvSpPr/>
          <p:nvPr/>
        </p:nvSpPr>
        <p:spPr>
          <a:xfrm>
            <a:off x="4886003" y="1622674"/>
            <a:ext cx="2160240" cy="131633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3" name="Rovnoramenný trojúhelník 502"/>
          <p:cNvSpPr/>
          <p:nvPr/>
        </p:nvSpPr>
        <p:spPr>
          <a:xfrm>
            <a:off x="5210475" y="749423"/>
            <a:ext cx="1495908" cy="1842865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5608406" y="3662989"/>
            <a:ext cx="715434" cy="658166"/>
            <a:chOff x="5608406" y="3662989"/>
            <a:chExt cx="715434" cy="658166"/>
          </a:xfrm>
        </p:grpSpPr>
        <p:sp>
          <p:nvSpPr>
            <p:cNvPr id="504" name="Elipsa 32"/>
            <p:cNvSpPr/>
            <p:nvPr/>
          </p:nvSpPr>
          <p:spPr>
            <a:xfrm>
              <a:off x="5608406" y="3662989"/>
              <a:ext cx="715434" cy="658166"/>
            </a:xfrm>
            <a:prstGeom prst="ellipse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07" name="Přímá spojovací čára 39"/>
            <p:cNvCxnSpPr/>
            <p:nvPr/>
          </p:nvCxnSpPr>
          <p:spPr>
            <a:xfrm flipV="1">
              <a:off x="5966430" y="4214149"/>
              <a:ext cx="0" cy="65817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8" name="Přímá spojovací čára 42"/>
            <p:cNvCxnSpPr/>
            <p:nvPr/>
          </p:nvCxnSpPr>
          <p:spPr>
            <a:xfrm flipH="1">
              <a:off x="6226559" y="3992072"/>
              <a:ext cx="6503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9" name="Přímá spojovací čára 43"/>
            <p:cNvCxnSpPr/>
            <p:nvPr/>
          </p:nvCxnSpPr>
          <p:spPr>
            <a:xfrm flipV="1">
              <a:off x="5966430" y="3687675"/>
              <a:ext cx="0" cy="65817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0" name="Přímá spojovací čára 44"/>
            <p:cNvCxnSpPr/>
            <p:nvPr/>
          </p:nvCxnSpPr>
          <p:spPr>
            <a:xfrm flipH="1">
              <a:off x="5641269" y="3983817"/>
              <a:ext cx="65039" cy="0"/>
            </a:xfrm>
            <a:prstGeom prst="line">
              <a:avLst/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05" name="Přímá spojovací čára 34"/>
          <p:cNvCxnSpPr/>
          <p:nvPr/>
        </p:nvCxnSpPr>
        <p:spPr>
          <a:xfrm flipH="1" flipV="1">
            <a:off x="5803524" y="3860439"/>
            <a:ext cx="162906" cy="131633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6" name="Přímá spojovací čára 35"/>
          <p:cNvCxnSpPr/>
          <p:nvPr/>
        </p:nvCxnSpPr>
        <p:spPr>
          <a:xfrm flipV="1">
            <a:off x="5958243" y="3868102"/>
            <a:ext cx="105439" cy="12397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1" name="Skupina 510"/>
          <p:cNvGrpSpPr/>
          <p:nvPr/>
        </p:nvGrpSpPr>
        <p:grpSpPr>
          <a:xfrm>
            <a:off x="5858475" y="4455384"/>
            <a:ext cx="216024" cy="288032"/>
            <a:chOff x="1259632" y="4653136"/>
            <a:chExt cx="360040" cy="360040"/>
          </a:xfrm>
        </p:grpSpPr>
        <p:sp>
          <p:nvSpPr>
            <p:cNvPr id="512" name="Obdélník 511"/>
            <p:cNvSpPr/>
            <p:nvPr/>
          </p:nvSpPr>
          <p:spPr>
            <a:xfrm>
              <a:off x="1259632" y="4653136"/>
              <a:ext cx="360040" cy="360040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70" name="Přímá spojovací čára 52"/>
            <p:cNvCxnSpPr>
              <a:stCxn id="512" idx="2"/>
              <a:endCxn id="512" idx="0"/>
            </p:cNvCxnSpPr>
            <p:nvPr/>
          </p:nvCxnSpPr>
          <p:spPr>
            <a:xfrm flipV="1">
              <a:off x="1439652" y="4653136"/>
              <a:ext cx="0" cy="36004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2" name="Přímá spojovací čára 54"/>
            <p:cNvCxnSpPr>
              <a:stCxn id="512" idx="1"/>
              <a:endCxn id="512" idx="3"/>
            </p:cNvCxnSpPr>
            <p:nvPr/>
          </p:nvCxnSpPr>
          <p:spPr>
            <a:xfrm>
              <a:off x="1259632" y="4833156"/>
              <a:ext cx="360040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3" name="Obdélník 572"/>
          <p:cNvSpPr/>
          <p:nvPr/>
        </p:nvSpPr>
        <p:spPr>
          <a:xfrm>
            <a:off x="6974235" y="4248472"/>
            <a:ext cx="792088" cy="227687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7190259" y="4392488"/>
            <a:ext cx="360040" cy="1224136"/>
            <a:chOff x="7190259" y="4392488"/>
            <a:chExt cx="360040" cy="1224136"/>
          </a:xfrm>
        </p:grpSpPr>
        <p:cxnSp>
          <p:nvCxnSpPr>
            <p:cNvPr id="574" name="Přímá spojovací čára 58"/>
            <p:cNvCxnSpPr/>
            <p:nvPr/>
          </p:nvCxnSpPr>
          <p:spPr>
            <a:xfrm>
              <a:off x="7334275" y="4392488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5" name="Přímá spojovací čára 59"/>
            <p:cNvCxnSpPr/>
            <p:nvPr/>
          </p:nvCxnSpPr>
          <p:spPr>
            <a:xfrm>
              <a:off x="7550299" y="4752528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6" name="Přímá spojovací čára 60"/>
            <p:cNvCxnSpPr/>
            <p:nvPr/>
          </p:nvCxnSpPr>
          <p:spPr>
            <a:xfrm>
              <a:off x="7190259" y="5184576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7" name="Přímá spojovací čára 61"/>
            <p:cNvCxnSpPr/>
            <p:nvPr/>
          </p:nvCxnSpPr>
          <p:spPr>
            <a:xfrm>
              <a:off x="7406283" y="5472608"/>
              <a:ext cx="0" cy="144016"/>
            </a:xfrm>
            <a:prstGeom prst="line">
              <a:avLst/>
            </a:prstGeom>
            <a:ln w="762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78" name="Přímá spojovací čára 62"/>
          <p:cNvCxnSpPr/>
          <p:nvPr/>
        </p:nvCxnSpPr>
        <p:spPr>
          <a:xfrm>
            <a:off x="7622307" y="5832648"/>
            <a:ext cx="0" cy="144016"/>
          </a:xfrm>
          <a:prstGeom prst="line">
            <a:avLst/>
          </a:prstGeom>
          <a:ln w="762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9" name="Obdélník 578"/>
          <p:cNvSpPr/>
          <p:nvPr/>
        </p:nvSpPr>
        <p:spPr>
          <a:xfrm>
            <a:off x="7118251" y="5976664"/>
            <a:ext cx="216024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0" name="Obdélník 579"/>
          <p:cNvSpPr/>
          <p:nvPr/>
        </p:nvSpPr>
        <p:spPr>
          <a:xfrm>
            <a:off x="6974235" y="6480720"/>
            <a:ext cx="576064" cy="720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1" name="Obdélník 580"/>
          <p:cNvSpPr/>
          <p:nvPr/>
        </p:nvSpPr>
        <p:spPr>
          <a:xfrm>
            <a:off x="6974235" y="6408712"/>
            <a:ext cx="504056" cy="720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2" name="Obdélník 581"/>
          <p:cNvSpPr/>
          <p:nvPr/>
        </p:nvSpPr>
        <p:spPr>
          <a:xfrm>
            <a:off x="7046243" y="6336704"/>
            <a:ext cx="360040" cy="720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3" name="Přímá spojnice 582"/>
          <p:cNvCxnSpPr>
            <a:stCxn id="503" idx="0"/>
          </p:cNvCxnSpPr>
          <p:nvPr/>
        </p:nvCxnSpPr>
        <p:spPr>
          <a:xfrm flipV="1">
            <a:off x="5958429" y="216024"/>
            <a:ext cx="0" cy="533399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4" name="Ovál 583"/>
          <p:cNvSpPr/>
          <p:nvPr/>
        </p:nvSpPr>
        <p:spPr>
          <a:xfrm>
            <a:off x="5912475" y="504056"/>
            <a:ext cx="90590" cy="905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85" name="Skupina 584"/>
          <p:cNvGrpSpPr/>
          <p:nvPr/>
        </p:nvGrpSpPr>
        <p:grpSpPr>
          <a:xfrm>
            <a:off x="7192630" y="864096"/>
            <a:ext cx="559804" cy="162568"/>
            <a:chOff x="323528" y="515988"/>
            <a:chExt cx="559804" cy="162568"/>
          </a:xfrm>
        </p:grpSpPr>
        <p:sp>
          <p:nvSpPr>
            <p:cNvPr id="586" name="Oblouk 585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7" name="Oblouk 586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8" name="Skupina 587"/>
          <p:cNvGrpSpPr/>
          <p:nvPr/>
        </p:nvGrpSpPr>
        <p:grpSpPr>
          <a:xfrm>
            <a:off x="7016027" y="947021"/>
            <a:ext cx="559804" cy="162568"/>
            <a:chOff x="323528" y="515988"/>
            <a:chExt cx="559804" cy="162568"/>
          </a:xfrm>
        </p:grpSpPr>
        <p:sp>
          <p:nvSpPr>
            <p:cNvPr id="589" name="Oblouk 588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0" name="Oblouk 589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1" name="Skupina 590"/>
          <p:cNvGrpSpPr/>
          <p:nvPr/>
        </p:nvGrpSpPr>
        <p:grpSpPr>
          <a:xfrm>
            <a:off x="6982365" y="1109643"/>
            <a:ext cx="559804" cy="162568"/>
            <a:chOff x="323528" y="515988"/>
            <a:chExt cx="559804" cy="162568"/>
          </a:xfrm>
        </p:grpSpPr>
        <p:sp>
          <p:nvSpPr>
            <p:cNvPr id="592" name="Oblouk 591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3" name="Oblouk 592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4" name="Skupina 593"/>
          <p:cNvGrpSpPr/>
          <p:nvPr/>
        </p:nvGrpSpPr>
        <p:grpSpPr>
          <a:xfrm>
            <a:off x="7270397" y="1238371"/>
            <a:ext cx="559804" cy="162568"/>
            <a:chOff x="323528" y="515988"/>
            <a:chExt cx="559804" cy="162568"/>
          </a:xfrm>
        </p:grpSpPr>
        <p:sp>
          <p:nvSpPr>
            <p:cNvPr id="595" name="Oblouk 594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6" name="Oblouk 595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7" name="Skupina 596"/>
          <p:cNvGrpSpPr/>
          <p:nvPr/>
        </p:nvGrpSpPr>
        <p:grpSpPr>
          <a:xfrm>
            <a:off x="7480662" y="750120"/>
            <a:ext cx="559804" cy="162568"/>
            <a:chOff x="323528" y="515988"/>
            <a:chExt cx="559804" cy="162568"/>
          </a:xfrm>
        </p:grpSpPr>
        <p:sp>
          <p:nvSpPr>
            <p:cNvPr id="598" name="Oblouk 597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9" name="Oblouk 598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0" name="Skupina 599"/>
          <p:cNvGrpSpPr/>
          <p:nvPr/>
        </p:nvGrpSpPr>
        <p:grpSpPr>
          <a:xfrm>
            <a:off x="7624678" y="1316373"/>
            <a:ext cx="559804" cy="162568"/>
            <a:chOff x="323528" y="515988"/>
            <a:chExt cx="559804" cy="162568"/>
          </a:xfrm>
        </p:grpSpPr>
        <p:sp>
          <p:nvSpPr>
            <p:cNvPr id="601" name="Oblouk 600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2" name="Oblouk 601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3" name="Skupina 602"/>
          <p:cNvGrpSpPr/>
          <p:nvPr/>
        </p:nvGrpSpPr>
        <p:grpSpPr>
          <a:xfrm>
            <a:off x="8040466" y="1394375"/>
            <a:ext cx="559804" cy="162568"/>
            <a:chOff x="323528" y="515988"/>
            <a:chExt cx="559804" cy="162568"/>
          </a:xfrm>
        </p:grpSpPr>
        <p:sp>
          <p:nvSpPr>
            <p:cNvPr id="604" name="Oblouk 603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5" name="Oblouk 604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6" name="Skupina 605"/>
          <p:cNvGrpSpPr/>
          <p:nvPr/>
        </p:nvGrpSpPr>
        <p:grpSpPr>
          <a:xfrm>
            <a:off x="7768948" y="684428"/>
            <a:ext cx="559804" cy="162568"/>
            <a:chOff x="323528" y="515988"/>
            <a:chExt cx="559804" cy="162568"/>
          </a:xfrm>
        </p:grpSpPr>
        <p:sp>
          <p:nvSpPr>
            <p:cNvPr id="607" name="Oblouk 606"/>
            <p:cNvSpPr/>
            <p:nvPr/>
          </p:nvSpPr>
          <p:spPr>
            <a:xfrm>
              <a:off x="323528" y="515988"/>
              <a:ext cx="28803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8" name="Oblouk 607"/>
            <p:cNvSpPr/>
            <p:nvPr/>
          </p:nvSpPr>
          <p:spPr>
            <a:xfrm flipH="1">
              <a:off x="611560" y="519270"/>
              <a:ext cx="271772" cy="159286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9" name="Skupina 608"/>
          <p:cNvGrpSpPr/>
          <p:nvPr/>
        </p:nvGrpSpPr>
        <p:grpSpPr>
          <a:xfrm>
            <a:off x="7910339" y="5976664"/>
            <a:ext cx="144016" cy="144016"/>
            <a:chOff x="3347864" y="5949280"/>
            <a:chExt cx="144016" cy="144016"/>
          </a:xfrm>
        </p:grpSpPr>
        <p:sp>
          <p:nvSpPr>
            <p:cNvPr id="610" name="Obdélník 609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1" name="Elipsa 109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2" name="Skupina 611"/>
          <p:cNvGrpSpPr/>
          <p:nvPr/>
        </p:nvGrpSpPr>
        <p:grpSpPr>
          <a:xfrm>
            <a:off x="8270379" y="5976664"/>
            <a:ext cx="144016" cy="144016"/>
            <a:chOff x="3347864" y="5949280"/>
            <a:chExt cx="144016" cy="144016"/>
          </a:xfrm>
        </p:grpSpPr>
        <p:sp>
          <p:nvSpPr>
            <p:cNvPr id="613" name="Obdélník 612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4" name="Elipsa 113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5" name="Skupina 614"/>
          <p:cNvGrpSpPr/>
          <p:nvPr/>
        </p:nvGrpSpPr>
        <p:grpSpPr>
          <a:xfrm>
            <a:off x="8630419" y="5976664"/>
            <a:ext cx="144016" cy="144016"/>
            <a:chOff x="3347864" y="5949280"/>
            <a:chExt cx="144016" cy="144016"/>
          </a:xfrm>
        </p:grpSpPr>
        <p:sp>
          <p:nvSpPr>
            <p:cNvPr id="616" name="Obdélník 615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7" name="Elipsa 116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8" name="Skupina 617"/>
          <p:cNvGrpSpPr/>
          <p:nvPr/>
        </p:nvGrpSpPr>
        <p:grpSpPr>
          <a:xfrm>
            <a:off x="8990459" y="5976664"/>
            <a:ext cx="144016" cy="144016"/>
            <a:chOff x="3347864" y="5949280"/>
            <a:chExt cx="144016" cy="144016"/>
          </a:xfrm>
        </p:grpSpPr>
        <p:sp>
          <p:nvSpPr>
            <p:cNvPr id="619" name="Obdélník 618"/>
            <p:cNvSpPr/>
            <p:nvPr/>
          </p:nvSpPr>
          <p:spPr>
            <a:xfrm>
              <a:off x="3347864" y="5949280"/>
              <a:ext cx="144016" cy="14401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0" name="Elipsa 119"/>
            <p:cNvSpPr/>
            <p:nvPr/>
          </p:nvSpPr>
          <p:spPr>
            <a:xfrm>
              <a:off x="3391200" y="5976000"/>
              <a:ext cx="54000" cy="54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21" name="Přímá spojovací čára 120"/>
          <p:cNvCxnSpPr/>
          <p:nvPr/>
        </p:nvCxnSpPr>
        <p:spPr>
          <a:xfrm flipH="1">
            <a:off x="8630419" y="1224136"/>
            <a:ext cx="368424" cy="3952056"/>
          </a:xfrm>
          <a:prstGeom prst="line">
            <a:avLst/>
          </a:prstGeom>
          <a:ln w="38100">
            <a:solidFill>
              <a:srgbClr val="FFFF00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2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0019" y="3024336"/>
            <a:ext cx="148922" cy="428896"/>
          </a:xfrm>
          <a:prstGeom prst="rect">
            <a:avLst/>
          </a:prstGeom>
          <a:noFill/>
        </p:spPr>
      </p:pic>
      <p:sp>
        <p:nvSpPr>
          <p:cNvPr id="623" name="Obdélník 622"/>
          <p:cNvSpPr/>
          <p:nvPr/>
        </p:nvSpPr>
        <p:spPr>
          <a:xfrm>
            <a:off x="4958475" y="3303384"/>
            <a:ext cx="2016224" cy="25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24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38331" y="5328592"/>
            <a:ext cx="148922" cy="428896"/>
          </a:xfrm>
          <a:prstGeom prst="rect">
            <a:avLst/>
          </a:prstGeom>
          <a:noFill/>
        </p:spPr>
      </p:pic>
      <p:pic>
        <p:nvPicPr>
          <p:cNvPr id="625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174035" y="6264696"/>
            <a:ext cx="144016" cy="428896"/>
          </a:xfrm>
          <a:prstGeom prst="rect">
            <a:avLst/>
          </a:prstGeom>
          <a:noFill/>
        </p:spPr>
      </p:pic>
      <p:pic>
        <p:nvPicPr>
          <p:cNvPr id="626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8011" y="6264696"/>
            <a:ext cx="148922" cy="428896"/>
          </a:xfrm>
          <a:prstGeom prst="rect">
            <a:avLst/>
          </a:prstGeom>
          <a:noFill/>
        </p:spPr>
      </p:pic>
      <p:pic>
        <p:nvPicPr>
          <p:cNvPr id="627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918451" y="5328592"/>
            <a:ext cx="144016" cy="428896"/>
          </a:xfrm>
          <a:prstGeom prst="rect">
            <a:avLst/>
          </a:prstGeom>
          <a:noFill/>
        </p:spPr>
      </p:pic>
      <p:pic>
        <p:nvPicPr>
          <p:cNvPr id="628" name="Picture 34" descr="C:\Users\charousekz\AppData\Local\Microsoft\Windows\Temporary Internet Files\Content.IE5\3PTSUMJT\MC9000170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550299" y="6120680"/>
            <a:ext cx="144016" cy="428896"/>
          </a:xfrm>
          <a:prstGeom prst="rect">
            <a:avLst/>
          </a:prstGeom>
          <a:noFill/>
        </p:spPr>
      </p:pic>
      <p:pic>
        <p:nvPicPr>
          <p:cNvPr id="629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46043" y="144016"/>
            <a:ext cx="257891" cy="360040"/>
          </a:xfrm>
          <a:prstGeom prst="rect">
            <a:avLst/>
          </a:prstGeom>
          <a:noFill/>
        </p:spPr>
      </p:pic>
      <p:sp>
        <p:nvSpPr>
          <p:cNvPr id="630" name="Obdélník 629"/>
          <p:cNvSpPr/>
          <p:nvPr/>
        </p:nvSpPr>
        <p:spPr>
          <a:xfrm>
            <a:off x="4958011" y="4824536"/>
            <a:ext cx="2016224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1" name="Elipsa 221"/>
          <p:cNvSpPr/>
          <p:nvPr/>
        </p:nvSpPr>
        <p:spPr>
          <a:xfrm>
            <a:off x="5750099" y="5040560"/>
            <a:ext cx="432048" cy="432048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2" name="Picture 41" descr="C:\Users\charousekz\AppData\Local\Microsoft\Windows\Temporary Internet Files\Content.IE5\3PTSUMJT\MC90003408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822107" y="5098773"/>
            <a:ext cx="288032" cy="257719"/>
          </a:xfrm>
          <a:prstGeom prst="rect">
            <a:avLst/>
          </a:prstGeom>
          <a:noFill/>
        </p:spPr>
      </p:pic>
      <p:sp>
        <p:nvSpPr>
          <p:cNvPr id="634" name="AutoShape 210"/>
          <p:cNvSpPr>
            <a:spLocks noChangeAspect="1" noChangeArrowheads="1" noTextEdit="1"/>
          </p:cNvSpPr>
          <p:nvPr/>
        </p:nvSpPr>
        <p:spPr bwMode="auto">
          <a:xfrm>
            <a:off x="7910339" y="4248472"/>
            <a:ext cx="883701" cy="100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6" name="Freeform 213"/>
          <p:cNvSpPr>
            <a:spLocks/>
          </p:cNvSpPr>
          <p:nvPr/>
        </p:nvSpPr>
        <p:spPr bwMode="auto">
          <a:xfrm>
            <a:off x="8336556" y="4251954"/>
            <a:ext cx="373557" cy="581532"/>
          </a:xfrm>
          <a:custGeom>
            <a:avLst/>
            <a:gdLst/>
            <a:ahLst/>
            <a:cxnLst>
              <a:cxn ang="0">
                <a:pos x="246" y="0"/>
              </a:cxn>
              <a:cxn ang="0">
                <a:pos x="0" y="222"/>
              </a:cxn>
              <a:cxn ang="0">
                <a:pos x="186" y="668"/>
              </a:cxn>
              <a:cxn ang="0">
                <a:pos x="454" y="272"/>
              </a:cxn>
              <a:cxn ang="0">
                <a:pos x="246" y="0"/>
              </a:cxn>
            </a:cxnLst>
            <a:rect l="0" t="0" r="r" b="b"/>
            <a:pathLst>
              <a:path w="454" h="668">
                <a:moveTo>
                  <a:pt x="246" y="0"/>
                </a:moveTo>
                <a:lnTo>
                  <a:pt x="0" y="222"/>
                </a:lnTo>
                <a:lnTo>
                  <a:pt x="186" y="668"/>
                </a:lnTo>
                <a:lnTo>
                  <a:pt x="454" y="272"/>
                </a:lnTo>
                <a:lnTo>
                  <a:pt x="24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7" name="Freeform 214"/>
          <p:cNvSpPr>
            <a:spLocks/>
          </p:cNvSpPr>
          <p:nvPr/>
        </p:nvSpPr>
        <p:spPr bwMode="auto">
          <a:xfrm>
            <a:off x="8338202" y="4443477"/>
            <a:ext cx="370266" cy="53975"/>
          </a:xfrm>
          <a:custGeom>
            <a:avLst/>
            <a:gdLst/>
            <a:ahLst/>
            <a:cxnLst>
              <a:cxn ang="0">
                <a:pos x="450" y="52"/>
              </a:cxn>
              <a:cxn ang="0">
                <a:pos x="446" y="58"/>
              </a:cxn>
              <a:cxn ang="0">
                <a:pos x="222" y="62"/>
              </a:cxn>
              <a:cxn ang="0">
                <a:pos x="2" y="10"/>
              </a:cxn>
              <a:cxn ang="0">
                <a:pos x="0" y="4"/>
              </a:cxn>
              <a:cxn ang="0">
                <a:pos x="4" y="0"/>
              </a:cxn>
              <a:cxn ang="0">
                <a:pos x="222" y="52"/>
              </a:cxn>
              <a:cxn ang="0">
                <a:pos x="448" y="48"/>
              </a:cxn>
              <a:cxn ang="0">
                <a:pos x="450" y="52"/>
              </a:cxn>
            </a:cxnLst>
            <a:rect l="0" t="0" r="r" b="b"/>
            <a:pathLst>
              <a:path w="450" h="62">
                <a:moveTo>
                  <a:pt x="450" y="52"/>
                </a:moveTo>
                <a:lnTo>
                  <a:pt x="446" y="58"/>
                </a:lnTo>
                <a:lnTo>
                  <a:pt x="222" y="62"/>
                </a:lnTo>
                <a:lnTo>
                  <a:pt x="2" y="10"/>
                </a:lnTo>
                <a:lnTo>
                  <a:pt x="0" y="4"/>
                </a:lnTo>
                <a:lnTo>
                  <a:pt x="4" y="0"/>
                </a:lnTo>
                <a:lnTo>
                  <a:pt x="222" y="52"/>
                </a:lnTo>
                <a:lnTo>
                  <a:pt x="448" y="48"/>
                </a:lnTo>
                <a:lnTo>
                  <a:pt x="450" y="52"/>
                </a:lnTo>
                <a:close/>
              </a:path>
            </a:pathLst>
          </a:custGeom>
          <a:solidFill>
            <a:srgbClr val="AA1405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8" name="Freeform 215"/>
          <p:cNvSpPr>
            <a:spLocks/>
          </p:cNvSpPr>
          <p:nvPr/>
        </p:nvSpPr>
        <p:spPr bwMode="auto">
          <a:xfrm>
            <a:off x="8486308" y="4253695"/>
            <a:ext cx="55951" cy="578050"/>
          </a:xfrm>
          <a:custGeom>
            <a:avLst/>
            <a:gdLst/>
            <a:ahLst/>
            <a:cxnLst>
              <a:cxn ang="0">
                <a:pos x="64" y="0"/>
              </a:cxn>
              <a:cxn ang="0">
                <a:pos x="68" y="6"/>
              </a:cxn>
              <a:cxn ang="0">
                <a:pos x="8" y="658"/>
              </a:cxn>
              <a:cxn ang="0">
                <a:pos x="4" y="664"/>
              </a:cxn>
              <a:cxn ang="0">
                <a:pos x="0" y="656"/>
              </a:cxn>
              <a:cxn ang="0">
                <a:pos x="58" y="4"/>
              </a:cxn>
              <a:cxn ang="0">
                <a:pos x="64" y="0"/>
              </a:cxn>
            </a:cxnLst>
            <a:rect l="0" t="0" r="r" b="b"/>
            <a:pathLst>
              <a:path w="68" h="664">
                <a:moveTo>
                  <a:pt x="64" y="0"/>
                </a:moveTo>
                <a:lnTo>
                  <a:pt x="68" y="6"/>
                </a:lnTo>
                <a:lnTo>
                  <a:pt x="8" y="658"/>
                </a:lnTo>
                <a:lnTo>
                  <a:pt x="4" y="664"/>
                </a:lnTo>
                <a:lnTo>
                  <a:pt x="0" y="656"/>
                </a:lnTo>
                <a:lnTo>
                  <a:pt x="58" y="4"/>
                </a:lnTo>
                <a:lnTo>
                  <a:pt x="64" y="0"/>
                </a:lnTo>
                <a:close/>
              </a:path>
            </a:pathLst>
          </a:custGeom>
          <a:solidFill>
            <a:srgbClr val="AA1405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9" name="Freeform 216"/>
          <p:cNvSpPr>
            <a:spLocks/>
          </p:cNvSpPr>
          <p:nvPr/>
        </p:nvSpPr>
        <p:spPr bwMode="auto">
          <a:xfrm>
            <a:off x="8338202" y="4445218"/>
            <a:ext cx="370266" cy="214157"/>
          </a:xfrm>
          <a:custGeom>
            <a:avLst/>
            <a:gdLst/>
            <a:ahLst/>
            <a:cxnLst>
              <a:cxn ang="0">
                <a:pos x="450" y="50"/>
              </a:cxn>
              <a:cxn ang="0">
                <a:pos x="450" y="50"/>
              </a:cxn>
              <a:cxn ang="0">
                <a:pos x="444" y="54"/>
              </a:cxn>
              <a:cxn ang="0">
                <a:pos x="434" y="60"/>
              </a:cxn>
              <a:cxn ang="0">
                <a:pos x="410" y="82"/>
              </a:cxn>
              <a:cxn ang="0">
                <a:pos x="350" y="146"/>
              </a:cxn>
              <a:cxn ang="0">
                <a:pos x="292" y="210"/>
              </a:cxn>
              <a:cxn ang="0">
                <a:pos x="264" y="244"/>
              </a:cxn>
              <a:cxn ang="0">
                <a:pos x="264" y="244"/>
              </a:cxn>
              <a:cxn ang="0">
                <a:pos x="238" y="226"/>
              </a:cxn>
              <a:cxn ang="0">
                <a:pos x="212" y="208"/>
              </a:cxn>
              <a:cxn ang="0">
                <a:pos x="162" y="168"/>
              </a:cxn>
              <a:cxn ang="0">
                <a:pos x="118" y="128"/>
              </a:cxn>
              <a:cxn ang="0">
                <a:pos x="78" y="90"/>
              </a:cxn>
              <a:cxn ang="0">
                <a:pos x="46" y="54"/>
              </a:cxn>
              <a:cxn ang="0">
                <a:pos x="22" y="26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2"/>
              </a:cxn>
              <a:cxn ang="0">
                <a:pos x="0" y="2"/>
              </a:cxn>
              <a:cxn ang="0">
                <a:pos x="22" y="28"/>
              </a:cxn>
              <a:cxn ang="0">
                <a:pos x="46" y="56"/>
              </a:cxn>
              <a:cxn ang="0">
                <a:pos x="78" y="90"/>
              </a:cxn>
              <a:cxn ang="0">
                <a:pos x="118" y="130"/>
              </a:cxn>
              <a:cxn ang="0">
                <a:pos x="162" y="170"/>
              </a:cxn>
              <a:cxn ang="0">
                <a:pos x="212" y="210"/>
              </a:cxn>
              <a:cxn ang="0">
                <a:pos x="238" y="228"/>
              </a:cxn>
              <a:cxn ang="0">
                <a:pos x="264" y="246"/>
              </a:cxn>
              <a:cxn ang="0">
                <a:pos x="264" y="246"/>
              </a:cxn>
              <a:cxn ang="0">
                <a:pos x="264" y="246"/>
              </a:cxn>
              <a:cxn ang="0">
                <a:pos x="264" y="246"/>
              </a:cxn>
              <a:cxn ang="0">
                <a:pos x="290" y="216"/>
              </a:cxn>
              <a:cxn ang="0">
                <a:pos x="348" y="152"/>
              </a:cxn>
              <a:cxn ang="0">
                <a:pos x="410" y="86"/>
              </a:cxn>
              <a:cxn ang="0">
                <a:pos x="434" y="62"/>
              </a:cxn>
              <a:cxn ang="0">
                <a:pos x="444" y="54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  <a:cxn ang="0">
                <a:pos x="450" y="50"/>
              </a:cxn>
            </a:cxnLst>
            <a:rect l="0" t="0" r="r" b="b"/>
            <a:pathLst>
              <a:path w="450" h="246">
                <a:moveTo>
                  <a:pt x="450" y="50"/>
                </a:moveTo>
                <a:lnTo>
                  <a:pt x="450" y="50"/>
                </a:lnTo>
                <a:lnTo>
                  <a:pt x="444" y="54"/>
                </a:lnTo>
                <a:lnTo>
                  <a:pt x="434" y="60"/>
                </a:lnTo>
                <a:lnTo>
                  <a:pt x="410" y="82"/>
                </a:lnTo>
                <a:lnTo>
                  <a:pt x="350" y="146"/>
                </a:lnTo>
                <a:lnTo>
                  <a:pt x="292" y="210"/>
                </a:lnTo>
                <a:lnTo>
                  <a:pt x="264" y="244"/>
                </a:lnTo>
                <a:lnTo>
                  <a:pt x="264" y="244"/>
                </a:lnTo>
                <a:lnTo>
                  <a:pt x="238" y="226"/>
                </a:lnTo>
                <a:lnTo>
                  <a:pt x="212" y="208"/>
                </a:lnTo>
                <a:lnTo>
                  <a:pt x="162" y="168"/>
                </a:lnTo>
                <a:lnTo>
                  <a:pt x="118" y="128"/>
                </a:lnTo>
                <a:lnTo>
                  <a:pt x="78" y="90"/>
                </a:lnTo>
                <a:lnTo>
                  <a:pt x="46" y="54"/>
                </a:lnTo>
                <a:lnTo>
                  <a:pt x="22" y="26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2"/>
                </a:lnTo>
                <a:lnTo>
                  <a:pt x="0" y="2"/>
                </a:lnTo>
                <a:lnTo>
                  <a:pt x="22" y="28"/>
                </a:lnTo>
                <a:lnTo>
                  <a:pt x="46" y="56"/>
                </a:lnTo>
                <a:lnTo>
                  <a:pt x="78" y="90"/>
                </a:lnTo>
                <a:lnTo>
                  <a:pt x="118" y="130"/>
                </a:lnTo>
                <a:lnTo>
                  <a:pt x="162" y="170"/>
                </a:lnTo>
                <a:lnTo>
                  <a:pt x="212" y="210"/>
                </a:lnTo>
                <a:lnTo>
                  <a:pt x="238" y="228"/>
                </a:lnTo>
                <a:lnTo>
                  <a:pt x="264" y="246"/>
                </a:lnTo>
                <a:lnTo>
                  <a:pt x="264" y="246"/>
                </a:lnTo>
                <a:lnTo>
                  <a:pt x="264" y="246"/>
                </a:lnTo>
                <a:lnTo>
                  <a:pt x="264" y="246"/>
                </a:lnTo>
                <a:lnTo>
                  <a:pt x="290" y="216"/>
                </a:lnTo>
                <a:lnTo>
                  <a:pt x="348" y="152"/>
                </a:lnTo>
                <a:lnTo>
                  <a:pt x="410" y="86"/>
                </a:lnTo>
                <a:lnTo>
                  <a:pt x="434" y="62"/>
                </a:lnTo>
                <a:lnTo>
                  <a:pt x="444" y="54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lnTo>
                  <a:pt x="450" y="5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0" name="Freeform 217"/>
          <p:cNvSpPr>
            <a:spLocks/>
          </p:cNvSpPr>
          <p:nvPr/>
        </p:nvSpPr>
        <p:spPr bwMode="auto">
          <a:xfrm>
            <a:off x="8555424" y="4657634"/>
            <a:ext cx="363027" cy="814949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0" y="48"/>
              </a:cxn>
              <a:cxn ang="0">
                <a:pos x="22" y="100"/>
              </a:cxn>
              <a:cxn ang="0">
                <a:pos x="42" y="166"/>
              </a:cxn>
              <a:cxn ang="0">
                <a:pos x="68" y="242"/>
              </a:cxn>
              <a:cxn ang="0">
                <a:pos x="84" y="282"/>
              </a:cxn>
              <a:cxn ang="0">
                <a:pos x="102" y="324"/>
              </a:cxn>
              <a:cxn ang="0">
                <a:pos x="120" y="366"/>
              </a:cxn>
              <a:cxn ang="0">
                <a:pos x="142" y="408"/>
              </a:cxn>
              <a:cxn ang="0">
                <a:pos x="164" y="448"/>
              </a:cxn>
              <a:cxn ang="0">
                <a:pos x="190" y="490"/>
              </a:cxn>
              <a:cxn ang="0">
                <a:pos x="190" y="490"/>
              </a:cxn>
              <a:cxn ang="0">
                <a:pos x="190" y="490"/>
              </a:cxn>
              <a:cxn ang="0">
                <a:pos x="190" y="490"/>
              </a:cxn>
              <a:cxn ang="0">
                <a:pos x="190" y="488"/>
              </a:cxn>
              <a:cxn ang="0">
                <a:pos x="190" y="488"/>
              </a:cxn>
              <a:cxn ang="0">
                <a:pos x="166" y="448"/>
              </a:cxn>
              <a:cxn ang="0">
                <a:pos x="142" y="406"/>
              </a:cxn>
              <a:cxn ang="0">
                <a:pos x="122" y="366"/>
              </a:cxn>
              <a:cxn ang="0">
                <a:pos x="102" y="324"/>
              </a:cxn>
              <a:cxn ang="0">
                <a:pos x="86" y="282"/>
              </a:cxn>
              <a:cxn ang="0">
                <a:pos x="70" y="242"/>
              </a:cxn>
              <a:cxn ang="0">
                <a:pos x="44" y="166"/>
              </a:cxn>
              <a:cxn ang="0">
                <a:pos x="24" y="100"/>
              </a:cxn>
              <a:cxn ang="0">
                <a:pos x="10" y="48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 w="190" h="490"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10" y="48"/>
                </a:lnTo>
                <a:lnTo>
                  <a:pt x="22" y="100"/>
                </a:lnTo>
                <a:lnTo>
                  <a:pt x="42" y="166"/>
                </a:lnTo>
                <a:lnTo>
                  <a:pt x="68" y="242"/>
                </a:lnTo>
                <a:lnTo>
                  <a:pt x="84" y="282"/>
                </a:lnTo>
                <a:lnTo>
                  <a:pt x="102" y="324"/>
                </a:lnTo>
                <a:lnTo>
                  <a:pt x="120" y="366"/>
                </a:lnTo>
                <a:lnTo>
                  <a:pt x="142" y="408"/>
                </a:lnTo>
                <a:lnTo>
                  <a:pt x="164" y="448"/>
                </a:lnTo>
                <a:lnTo>
                  <a:pt x="190" y="490"/>
                </a:lnTo>
                <a:lnTo>
                  <a:pt x="190" y="490"/>
                </a:lnTo>
                <a:lnTo>
                  <a:pt x="190" y="490"/>
                </a:lnTo>
                <a:lnTo>
                  <a:pt x="190" y="490"/>
                </a:lnTo>
                <a:lnTo>
                  <a:pt x="190" y="488"/>
                </a:lnTo>
                <a:lnTo>
                  <a:pt x="190" y="488"/>
                </a:lnTo>
                <a:lnTo>
                  <a:pt x="166" y="448"/>
                </a:lnTo>
                <a:lnTo>
                  <a:pt x="142" y="406"/>
                </a:lnTo>
                <a:lnTo>
                  <a:pt x="122" y="366"/>
                </a:lnTo>
                <a:lnTo>
                  <a:pt x="102" y="324"/>
                </a:lnTo>
                <a:lnTo>
                  <a:pt x="86" y="282"/>
                </a:lnTo>
                <a:lnTo>
                  <a:pt x="70" y="242"/>
                </a:lnTo>
                <a:lnTo>
                  <a:pt x="44" y="166"/>
                </a:lnTo>
                <a:lnTo>
                  <a:pt x="24" y="100"/>
                </a:lnTo>
                <a:lnTo>
                  <a:pt x="10" y="4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7" name="Skupina 46"/>
          <p:cNvGrpSpPr/>
          <p:nvPr/>
        </p:nvGrpSpPr>
        <p:grpSpPr>
          <a:xfrm>
            <a:off x="7913630" y="4800405"/>
            <a:ext cx="631920" cy="245496"/>
            <a:chOff x="7913630" y="4800405"/>
            <a:chExt cx="631920" cy="245496"/>
          </a:xfrm>
        </p:grpSpPr>
        <p:sp>
          <p:nvSpPr>
            <p:cNvPr id="641" name="Freeform 218"/>
            <p:cNvSpPr>
              <a:spLocks/>
            </p:cNvSpPr>
            <p:nvPr/>
          </p:nvSpPr>
          <p:spPr bwMode="auto">
            <a:xfrm>
              <a:off x="7954771" y="4823039"/>
              <a:ext cx="534828" cy="184558"/>
            </a:xfrm>
            <a:custGeom>
              <a:avLst/>
              <a:gdLst/>
              <a:ahLst/>
              <a:cxnLst>
                <a:cxn ang="0">
                  <a:pos x="650" y="12"/>
                </a:cxn>
                <a:cxn ang="0">
                  <a:pos x="648" y="54"/>
                </a:cxn>
                <a:cxn ang="0">
                  <a:pos x="630" y="140"/>
                </a:cxn>
                <a:cxn ang="0">
                  <a:pos x="608" y="180"/>
                </a:cxn>
                <a:cxn ang="0">
                  <a:pos x="588" y="200"/>
                </a:cxn>
                <a:cxn ang="0">
                  <a:pos x="544" y="212"/>
                </a:cxn>
                <a:cxn ang="0">
                  <a:pos x="514" y="204"/>
                </a:cxn>
                <a:cxn ang="0">
                  <a:pos x="474" y="178"/>
                </a:cxn>
                <a:cxn ang="0">
                  <a:pos x="438" y="142"/>
                </a:cxn>
                <a:cxn ang="0">
                  <a:pos x="380" y="88"/>
                </a:cxn>
                <a:cxn ang="0">
                  <a:pos x="346" y="72"/>
                </a:cxn>
                <a:cxn ang="0">
                  <a:pos x="308" y="72"/>
                </a:cxn>
                <a:cxn ang="0">
                  <a:pos x="264" y="90"/>
                </a:cxn>
                <a:cxn ang="0">
                  <a:pos x="230" y="112"/>
                </a:cxn>
                <a:cxn ang="0">
                  <a:pos x="182" y="136"/>
                </a:cxn>
                <a:cxn ang="0">
                  <a:pos x="136" y="144"/>
                </a:cxn>
                <a:cxn ang="0">
                  <a:pos x="72" y="134"/>
                </a:cxn>
                <a:cxn ang="0">
                  <a:pos x="36" y="112"/>
                </a:cxn>
                <a:cxn ang="0">
                  <a:pos x="6" y="72"/>
                </a:cxn>
                <a:cxn ang="0">
                  <a:pos x="2" y="30"/>
                </a:cxn>
                <a:cxn ang="0">
                  <a:pos x="10" y="2"/>
                </a:cxn>
                <a:cxn ang="0">
                  <a:pos x="10" y="0"/>
                </a:cxn>
                <a:cxn ang="0">
                  <a:pos x="0" y="28"/>
                </a:cxn>
                <a:cxn ang="0">
                  <a:pos x="6" y="72"/>
                </a:cxn>
                <a:cxn ang="0">
                  <a:pos x="34" y="112"/>
                </a:cxn>
                <a:cxn ang="0">
                  <a:pos x="72" y="136"/>
                </a:cxn>
                <a:cxn ang="0">
                  <a:pos x="122" y="146"/>
                </a:cxn>
                <a:cxn ang="0">
                  <a:pos x="166" y="140"/>
                </a:cxn>
                <a:cxn ang="0">
                  <a:pos x="214" y="122"/>
                </a:cxn>
                <a:cxn ang="0">
                  <a:pos x="248" y="102"/>
                </a:cxn>
                <a:cxn ang="0">
                  <a:pos x="294" y="76"/>
                </a:cxn>
                <a:cxn ang="0">
                  <a:pos x="334" y="70"/>
                </a:cxn>
                <a:cxn ang="0">
                  <a:pos x="370" y="82"/>
                </a:cxn>
                <a:cxn ang="0">
                  <a:pos x="418" y="122"/>
                </a:cxn>
                <a:cxn ang="0">
                  <a:pos x="462" y="166"/>
                </a:cxn>
                <a:cxn ang="0">
                  <a:pos x="500" y="198"/>
                </a:cxn>
                <a:cxn ang="0">
                  <a:pos x="544" y="212"/>
                </a:cxn>
                <a:cxn ang="0">
                  <a:pos x="574" y="208"/>
                </a:cxn>
                <a:cxn ang="0">
                  <a:pos x="600" y="190"/>
                </a:cxn>
                <a:cxn ang="0">
                  <a:pos x="624" y="154"/>
                </a:cxn>
                <a:cxn ang="0">
                  <a:pos x="644" y="82"/>
                </a:cxn>
                <a:cxn ang="0">
                  <a:pos x="650" y="12"/>
                </a:cxn>
                <a:cxn ang="0">
                  <a:pos x="650" y="10"/>
                </a:cxn>
              </a:cxnLst>
              <a:rect l="0" t="0" r="r" b="b"/>
              <a:pathLst>
                <a:path w="650" h="212">
                  <a:moveTo>
                    <a:pt x="650" y="10"/>
                  </a:moveTo>
                  <a:lnTo>
                    <a:pt x="650" y="10"/>
                  </a:lnTo>
                  <a:lnTo>
                    <a:pt x="650" y="12"/>
                  </a:lnTo>
                  <a:lnTo>
                    <a:pt x="650" y="12"/>
                  </a:lnTo>
                  <a:lnTo>
                    <a:pt x="648" y="32"/>
                  </a:lnTo>
                  <a:lnTo>
                    <a:pt x="648" y="54"/>
                  </a:lnTo>
                  <a:lnTo>
                    <a:pt x="644" y="82"/>
                  </a:lnTo>
                  <a:lnTo>
                    <a:pt x="638" y="110"/>
                  </a:lnTo>
                  <a:lnTo>
                    <a:pt x="630" y="140"/>
                  </a:lnTo>
                  <a:lnTo>
                    <a:pt x="624" y="154"/>
                  </a:lnTo>
                  <a:lnTo>
                    <a:pt x="616" y="168"/>
                  </a:lnTo>
                  <a:lnTo>
                    <a:pt x="608" y="180"/>
                  </a:lnTo>
                  <a:lnTo>
                    <a:pt x="600" y="190"/>
                  </a:lnTo>
                  <a:lnTo>
                    <a:pt x="600" y="190"/>
                  </a:lnTo>
                  <a:lnTo>
                    <a:pt x="588" y="200"/>
                  </a:lnTo>
                  <a:lnTo>
                    <a:pt x="574" y="206"/>
                  </a:lnTo>
                  <a:lnTo>
                    <a:pt x="560" y="210"/>
                  </a:lnTo>
                  <a:lnTo>
                    <a:pt x="544" y="212"/>
                  </a:lnTo>
                  <a:lnTo>
                    <a:pt x="544" y="212"/>
                  </a:lnTo>
                  <a:lnTo>
                    <a:pt x="528" y="210"/>
                  </a:lnTo>
                  <a:lnTo>
                    <a:pt x="514" y="204"/>
                  </a:lnTo>
                  <a:lnTo>
                    <a:pt x="500" y="198"/>
                  </a:lnTo>
                  <a:lnTo>
                    <a:pt x="486" y="188"/>
                  </a:lnTo>
                  <a:lnTo>
                    <a:pt x="474" y="178"/>
                  </a:lnTo>
                  <a:lnTo>
                    <a:pt x="462" y="166"/>
                  </a:lnTo>
                  <a:lnTo>
                    <a:pt x="438" y="142"/>
                  </a:lnTo>
                  <a:lnTo>
                    <a:pt x="438" y="142"/>
                  </a:lnTo>
                  <a:lnTo>
                    <a:pt x="420" y="122"/>
                  </a:lnTo>
                  <a:lnTo>
                    <a:pt x="400" y="104"/>
                  </a:lnTo>
                  <a:lnTo>
                    <a:pt x="380" y="88"/>
                  </a:lnTo>
                  <a:lnTo>
                    <a:pt x="370" y="82"/>
                  </a:lnTo>
                  <a:lnTo>
                    <a:pt x="358" y="76"/>
                  </a:lnTo>
                  <a:lnTo>
                    <a:pt x="346" y="72"/>
                  </a:lnTo>
                  <a:lnTo>
                    <a:pt x="334" y="70"/>
                  </a:lnTo>
                  <a:lnTo>
                    <a:pt x="322" y="70"/>
                  </a:lnTo>
                  <a:lnTo>
                    <a:pt x="308" y="72"/>
                  </a:lnTo>
                  <a:lnTo>
                    <a:pt x="294" y="74"/>
                  </a:lnTo>
                  <a:lnTo>
                    <a:pt x="280" y="82"/>
                  </a:lnTo>
                  <a:lnTo>
                    <a:pt x="264" y="90"/>
                  </a:lnTo>
                  <a:lnTo>
                    <a:pt x="246" y="100"/>
                  </a:lnTo>
                  <a:lnTo>
                    <a:pt x="246" y="100"/>
                  </a:lnTo>
                  <a:lnTo>
                    <a:pt x="230" y="112"/>
                  </a:lnTo>
                  <a:lnTo>
                    <a:pt x="214" y="122"/>
                  </a:lnTo>
                  <a:lnTo>
                    <a:pt x="198" y="130"/>
                  </a:lnTo>
                  <a:lnTo>
                    <a:pt x="182" y="136"/>
                  </a:lnTo>
                  <a:lnTo>
                    <a:pt x="166" y="140"/>
                  </a:lnTo>
                  <a:lnTo>
                    <a:pt x="150" y="142"/>
                  </a:lnTo>
                  <a:lnTo>
                    <a:pt x="136" y="144"/>
                  </a:lnTo>
                  <a:lnTo>
                    <a:pt x="122" y="144"/>
                  </a:lnTo>
                  <a:lnTo>
                    <a:pt x="96" y="142"/>
                  </a:lnTo>
                  <a:lnTo>
                    <a:pt x="72" y="134"/>
                  </a:lnTo>
                  <a:lnTo>
                    <a:pt x="52" y="124"/>
                  </a:lnTo>
                  <a:lnTo>
                    <a:pt x="36" y="112"/>
                  </a:lnTo>
                  <a:lnTo>
                    <a:pt x="36" y="112"/>
                  </a:lnTo>
                  <a:lnTo>
                    <a:pt x="24" y="100"/>
                  </a:lnTo>
                  <a:lnTo>
                    <a:pt x="14" y="86"/>
                  </a:lnTo>
                  <a:lnTo>
                    <a:pt x="6" y="72"/>
                  </a:lnTo>
                  <a:lnTo>
                    <a:pt x="2" y="58"/>
                  </a:lnTo>
                  <a:lnTo>
                    <a:pt x="0" y="44"/>
                  </a:lnTo>
                  <a:lnTo>
                    <a:pt x="2" y="30"/>
                  </a:lnTo>
                  <a:lnTo>
                    <a:pt x="4" y="14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4" y="14"/>
                  </a:lnTo>
                  <a:lnTo>
                    <a:pt x="0" y="28"/>
                  </a:lnTo>
                  <a:lnTo>
                    <a:pt x="0" y="44"/>
                  </a:lnTo>
                  <a:lnTo>
                    <a:pt x="2" y="58"/>
                  </a:lnTo>
                  <a:lnTo>
                    <a:pt x="6" y="72"/>
                  </a:lnTo>
                  <a:lnTo>
                    <a:pt x="14" y="86"/>
                  </a:lnTo>
                  <a:lnTo>
                    <a:pt x="22" y="100"/>
                  </a:lnTo>
                  <a:lnTo>
                    <a:pt x="34" y="112"/>
                  </a:lnTo>
                  <a:lnTo>
                    <a:pt x="34" y="112"/>
                  </a:lnTo>
                  <a:lnTo>
                    <a:pt x="52" y="124"/>
                  </a:lnTo>
                  <a:lnTo>
                    <a:pt x="72" y="136"/>
                  </a:lnTo>
                  <a:lnTo>
                    <a:pt x="96" y="142"/>
                  </a:lnTo>
                  <a:lnTo>
                    <a:pt x="108" y="144"/>
                  </a:lnTo>
                  <a:lnTo>
                    <a:pt x="122" y="146"/>
                  </a:lnTo>
                  <a:lnTo>
                    <a:pt x="136" y="144"/>
                  </a:lnTo>
                  <a:lnTo>
                    <a:pt x="150" y="144"/>
                  </a:lnTo>
                  <a:lnTo>
                    <a:pt x="166" y="140"/>
                  </a:lnTo>
                  <a:lnTo>
                    <a:pt x="182" y="136"/>
                  </a:lnTo>
                  <a:lnTo>
                    <a:pt x="198" y="130"/>
                  </a:lnTo>
                  <a:lnTo>
                    <a:pt x="214" y="122"/>
                  </a:lnTo>
                  <a:lnTo>
                    <a:pt x="230" y="112"/>
                  </a:lnTo>
                  <a:lnTo>
                    <a:pt x="248" y="102"/>
                  </a:lnTo>
                  <a:lnTo>
                    <a:pt x="248" y="102"/>
                  </a:lnTo>
                  <a:lnTo>
                    <a:pt x="264" y="90"/>
                  </a:lnTo>
                  <a:lnTo>
                    <a:pt x="280" y="82"/>
                  </a:lnTo>
                  <a:lnTo>
                    <a:pt x="294" y="76"/>
                  </a:lnTo>
                  <a:lnTo>
                    <a:pt x="308" y="72"/>
                  </a:lnTo>
                  <a:lnTo>
                    <a:pt x="322" y="70"/>
                  </a:lnTo>
                  <a:lnTo>
                    <a:pt x="334" y="70"/>
                  </a:lnTo>
                  <a:lnTo>
                    <a:pt x="346" y="72"/>
                  </a:lnTo>
                  <a:lnTo>
                    <a:pt x="358" y="76"/>
                  </a:lnTo>
                  <a:lnTo>
                    <a:pt x="370" y="82"/>
                  </a:lnTo>
                  <a:lnTo>
                    <a:pt x="380" y="88"/>
                  </a:lnTo>
                  <a:lnTo>
                    <a:pt x="400" y="104"/>
                  </a:lnTo>
                  <a:lnTo>
                    <a:pt x="418" y="122"/>
                  </a:lnTo>
                  <a:lnTo>
                    <a:pt x="438" y="142"/>
                  </a:lnTo>
                  <a:lnTo>
                    <a:pt x="438" y="142"/>
                  </a:lnTo>
                  <a:lnTo>
                    <a:pt x="462" y="166"/>
                  </a:lnTo>
                  <a:lnTo>
                    <a:pt x="474" y="178"/>
                  </a:lnTo>
                  <a:lnTo>
                    <a:pt x="486" y="190"/>
                  </a:lnTo>
                  <a:lnTo>
                    <a:pt x="500" y="198"/>
                  </a:lnTo>
                  <a:lnTo>
                    <a:pt x="514" y="206"/>
                  </a:lnTo>
                  <a:lnTo>
                    <a:pt x="528" y="210"/>
                  </a:lnTo>
                  <a:lnTo>
                    <a:pt x="544" y="212"/>
                  </a:lnTo>
                  <a:lnTo>
                    <a:pt x="544" y="212"/>
                  </a:lnTo>
                  <a:lnTo>
                    <a:pt x="560" y="212"/>
                  </a:lnTo>
                  <a:lnTo>
                    <a:pt x="574" y="208"/>
                  </a:lnTo>
                  <a:lnTo>
                    <a:pt x="588" y="200"/>
                  </a:lnTo>
                  <a:lnTo>
                    <a:pt x="600" y="190"/>
                  </a:lnTo>
                  <a:lnTo>
                    <a:pt x="600" y="190"/>
                  </a:lnTo>
                  <a:lnTo>
                    <a:pt x="610" y="180"/>
                  </a:lnTo>
                  <a:lnTo>
                    <a:pt x="618" y="168"/>
                  </a:lnTo>
                  <a:lnTo>
                    <a:pt x="624" y="154"/>
                  </a:lnTo>
                  <a:lnTo>
                    <a:pt x="630" y="140"/>
                  </a:lnTo>
                  <a:lnTo>
                    <a:pt x="638" y="112"/>
                  </a:lnTo>
                  <a:lnTo>
                    <a:pt x="644" y="82"/>
                  </a:lnTo>
                  <a:lnTo>
                    <a:pt x="648" y="54"/>
                  </a:lnTo>
                  <a:lnTo>
                    <a:pt x="650" y="32"/>
                  </a:lnTo>
                  <a:lnTo>
                    <a:pt x="650" y="12"/>
                  </a:lnTo>
                  <a:lnTo>
                    <a:pt x="650" y="12"/>
                  </a:lnTo>
                  <a:lnTo>
                    <a:pt x="650" y="10"/>
                  </a:lnTo>
                  <a:lnTo>
                    <a:pt x="650" y="10"/>
                  </a:lnTo>
                  <a:close/>
                </a:path>
              </a:pathLst>
            </a:custGeom>
            <a:solidFill>
              <a:srgbClr val="000000"/>
            </a:solidFill>
            <a:ln w="6350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2" name="Freeform 219"/>
            <p:cNvSpPr>
              <a:spLocks/>
            </p:cNvSpPr>
            <p:nvPr/>
          </p:nvSpPr>
          <p:spPr bwMode="auto">
            <a:xfrm>
              <a:off x="8440230" y="4800405"/>
              <a:ext cx="105320" cy="81832"/>
            </a:xfrm>
            <a:custGeom>
              <a:avLst/>
              <a:gdLst/>
              <a:ahLst/>
              <a:cxnLst>
                <a:cxn ang="0">
                  <a:pos x="60" y="42"/>
                </a:cxn>
                <a:cxn ang="0">
                  <a:pos x="20" y="0"/>
                </a:cxn>
                <a:cxn ang="0">
                  <a:pos x="20" y="0"/>
                </a:cxn>
                <a:cxn ang="0">
                  <a:pos x="14" y="18"/>
                </a:cxn>
                <a:cxn ang="0">
                  <a:pos x="8" y="34"/>
                </a:cxn>
                <a:cxn ang="0">
                  <a:pos x="0" y="52"/>
                </a:cxn>
                <a:cxn ang="0">
                  <a:pos x="60" y="50"/>
                </a:cxn>
                <a:cxn ang="0">
                  <a:pos x="104" y="94"/>
                </a:cxn>
                <a:cxn ang="0">
                  <a:pos x="104" y="94"/>
                </a:cxn>
                <a:cxn ang="0">
                  <a:pos x="116" y="78"/>
                </a:cxn>
                <a:cxn ang="0">
                  <a:pos x="126" y="64"/>
                </a:cxn>
                <a:cxn ang="0">
                  <a:pos x="128" y="58"/>
                </a:cxn>
                <a:cxn ang="0">
                  <a:pos x="128" y="50"/>
                </a:cxn>
                <a:cxn ang="0">
                  <a:pos x="60" y="42"/>
                </a:cxn>
              </a:cxnLst>
              <a:rect l="0" t="0" r="r" b="b"/>
              <a:pathLst>
                <a:path w="128" h="94">
                  <a:moveTo>
                    <a:pt x="60" y="42"/>
                  </a:moveTo>
                  <a:lnTo>
                    <a:pt x="20" y="0"/>
                  </a:lnTo>
                  <a:lnTo>
                    <a:pt x="20" y="0"/>
                  </a:lnTo>
                  <a:lnTo>
                    <a:pt x="14" y="18"/>
                  </a:lnTo>
                  <a:lnTo>
                    <a:pt x="8" y="34"/>
                  </a:lnTo>
                  <a:lnTo>
                    <a:pt x="0" y="52"/>
                  </a:lnTo>
                  <a:lnTo>
                    <a:pt x="60" y="50"/>
                  </a:lnTo>
                  <a:lnTo>
                    <a:pt x="104" y="94"/>
                  </a:lnTo>
                  <a:lnTo>
                    <a:pt x="104" y="94"/>
                  </a:lnTo>
                  <a:lnTo>
                    <a:pt x="116" y="78"/>
                  </a:lnTo>
                  <a:lnTo>
                    <a:pt x="126" y="64"/>
                  </a:lnTo>
                  <a:lnTo>
                    <a:pt x="128" y="58"/>
                  </a:lnTo>
                  <a:lnTo>
                    <a:pt x="128" y="50"/>
                  </a:lnTo>
                  <a:lnTo>
                    <a:pt x="60" y="4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3" name="Freeform 220"/>
            <p:cNvSpPr>
              <a:spLocks/>
            </p:cNvSpPr>
            <p:nvPr/>
          </p:nvSpPr>
          <p:spPr bwMode="auto">
            <a:xfrm>
              <a:off x="7913630" y="4812593"/>
              <a:ext cx="100383" cy="48751"/>
            </a:xfrm>
            <a:custGeom>
              <a:avLst/>
              <a:gdLst/>
              <a:ahLst/>
              <a:cxnLst>
                <a:cxn ang="0">
                  <a:pos x="56" y="2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" y="20"/>
                </a:cxn>
                <a:cxn ang="0">
                  <a:pos x="4" y="38"/>
                </a:cxn>
                <a:cxn ang="0">
                  <a:pos x="2" y="56"/>
                </a:cxn>
                <a:cxn ang="0">
                  <a:pos x="52" y="32"/>
                </a:cxn>
                <a:cxn ang="0">
                  <a:pos x="114" y="56"/>
                </a:cxn>
                <a:cxn ang="0">
                  <a:pos x="114" y="56"/>
                </a:cxn>
                <a:cxn ang="0">
                  <a:pos x="120" y="38"/>
                </a:cxn>
                <a:cxn ang="0">
                  <a:pos x="122" y="20"/>
                </a:cxn>
                <a:cxn ang="0">
                  <a:pos x="122" y="14"/>
                </a:cxn>
                <a:cxn ang="0">
                  <a:pos x="120" y="6"/>
                </a:cxn>
                <a:cxn ang="0">
                  <a:pos x="56" y="24"/>
                </a:cxn>
              </a:cxnLst>
              <a:rect l="0" t="0" r="r" b="b"/>
              <a:pathLst>
                <a:path w="122" h="56">
                  <a:moveTo>
                    <a:pt x="56" y="24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" y="20"/>
                  </a:lnTo>
                  <a:lnTo>
                    <a:pt x="4" y="38"/>
                  </a:lnTo>
                  <a:lnTo>
                    <a:pt x="2" y="56"/>
                  </a:lnTo>
                  <a:lnTo>
                    <a:pt x="52" y="32"/>
                  </a:lnTo>
                  <a:lnTo>
                    <a:pt x="114" y="56"/>
                  </a:lnTo>
                  <a:lnTo>
                    <a:pt x="114" y="56"/>
                  </a:lnTo>
                  <a:lnTo>
                    <a:pt x="120" y="38"/>
                  </a:lnTo>
                  <a:lnTo>
                    <a:pt x="122" y="20"/>
                  </a:lnTo>
                  <a:lnTo>
                    <a:pt x="122" y="14"/>
                  </a:lnTo>
                  <a:lnTo>
                    <a:pt x="120" y="6"/>
                  </a:lnTo>
                  <a:lnTo>
                    <a:pt x="56" y="24"/>
                  </a:lnTo>
                  <a:close/>
                </a:path>
              </a:pathLst>
            </a:custGeom>
            <a:solidFill>
              <a:srgbClr val="3F6E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4" name="Freeform 221"/>
            <p:cNvSpPr>
              <a:spLocks/>
            </p:cNvSpPr>
            <p:nvPr/>
          </p:nvSpPr>
          <p:spPr bwMode="auto">
            <a:xfrm>
              <a:off x="8428711" y="4863085"/>
              <a:ext cx="97092" cy="104467"/>
            </a:xfrm>
            <a:custGeom>
              <a:avLst/>
              <a:gdLst/>
              <a:ahLst/>
              <a:cxnLst>
                <a:cxn ang="0">
                  <a:pos x="62" y="68"/>
                </a:cxn>
                <a:cxn ang="0">
                  <a:pos x="80" y="120"/>
                </a:cxn>
                <a:cxn ang="0">
                  <a:pos x="80" y="120"/>
                </a:cxn>
                <a:cxn ang="0">
                  <a:pos x="92" y="106"/>
                </a:cxn>
                <a:cxn ang="0">
                  <a:pos x="104" y="92"/>
                </a:cxn>
                <a:cxn ang="0">
                  <a:pos x="118" y="80"/>
                </a:cxn>
                <a:cxn ang="0">
                  <a:pos x="64" y="60"/>
                </a:cxn>
                <a:cxn ang="0">
                  <a:pos x="38" y="0"/>
                </a:cxn>
                <a:cxn ang="0">
                  <a:pos x="38" y="0"/>
                </a:cxn>
                <a:cxn ang="0">
                  <a:pos x="22" y="10"/>
                </a:cxn>
                <a:cxn ang="0">
                  <a:pos x="8" y="20"/>
                </a:cxn>
                <a:cxn ang="0">
                  <a:pos x="2" y="26"/>
                </a:cxn>
                <a:cxn ang="0">
                  <a:pos x="0" y="32"/>
                </a:cxn>
                <a:cxn ang="0">
                  <a:pos x="62" y="68"/>
                </a:cxn>
              </a:cxnLst>
              <a:rect l="0" t="0" r="r" b="b"/>
              <a:pathLst>
                <a:path w="118" h="120">
                  <a:moveTo>
                    <a:pt x="62" y="68"/>
                  </a:moveTo>
                  <a:lnTo>
                    <a:pt x="80" y="120"/>
                  </a:lnTo>
                  <a:lnTo>
                    <a:pt x="80" y="120"/>
                  </a:lnTo>
                  <a:lnTo>
                    <a:pt x="92" y="106"/>
                  </a:lnTo>
                  <a:lnTo>
                    <a:pt x="104" y="92"/>
                  </a:lnTo>
                  <a:lnTo>
                    <a:pt x="118" y="80"/>
                  </a:lnTo>
                  <a:lnTo>
                    <a:pt x="64" y="6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22" y="10"/>
                  </a:lnTo>
                  <a:lnTo>
                    <a:pt x="8" y="20"/>
                  </a:lnTo>
                  <a:lnTo>
                    <a:pt x="2" y="26"/>
                  </a:lnTo>
                  <a:lnTo>
                    <a:pt x="0" y="32"/>
                  </a:lnTo>
                  <a:lnTo>
                    <a:pt x="62" y="68"/>
                  </a:lnTo>
                  <a:close/>
                </a:path>
              </a:pathLst>
            </a:custGeom>
            <a:solidFill>
              <a:srgbClr val="F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5" name="Freeform 222"/>
            <p:cNvSpPr>
              <a:spLocks/>
            </p:cNvSpPr>
            <p:nvPr/>
          </p:nvSpPr>
          <p:spPr bwMode="auto">
            <a:xfrm>
              <a:off x="8247692" y="4871790"/>
              <a:ext cx="88864" cy="113172"/>
            </a:xfrm>
            <a:custGeom>
              <a:avLst/>
              <a:gdLst/>
              <a:ahLst/>
              <a:cxnLst>
                <a:cxn ang="0">
                  <a:pos x="58" y="62"/>
                </a:cxn>
                <a:cxn ang="0">
                  <a:pos x="108" y="30"/>
                </a:cxn>
                <a:cxn ang="0">
                  <a:pos x="108" y="30"/>
                </a:cxn>
                <a:cxn ang="0">
                  <a:pos x="92" y="20"/>
                </a:cxn>
                <a:cxn ang="0">
                  <a:pos x="76" y="12"/>
                </a:cxn>
                <a:cxn ang="0">
                  <a:pos x="60" y="0"/>
                </a:cxn>
                <a:cxn ang="0">
                  <a:pos x="52" y="56"/>
                </a:cxn>
                <a:cxn ang="0">
                  <a:pos x="0" y="92"/>
                </a:cxn>
                <a:cxn ang="0">
                  <a:pos x="0" y="92"/>
                </a:cxn>
                <a:cxn ang="0">
                  <a:pos x="12" y="108"/>
                </a:cxn>
                <a:cxn ang="0">
                  <a:pos x="24" y="122"/>
                </a:cxn>
                <a:cxn ang="0">
                  <a:pos x="30" y="126"/>
                </a:cxn>
                <a:cxn ang="0">
                  <a:pos x="36" y="130"/>
                </a:cxn>
                <a:cxn ang="0">
                  <a:pos x="58" y="62"/>
                </a:cxn>
              </a:cxnLst>
              <a:rect l="0" t="0" r="r" b="b"/>
              <a:pathLst>
                <a:path w="108" h="130">
                  <a:moveTo>
                    <a:pt x="58" y="62"/>
                  </a:moveTo>
                  <a:lnTo>
                    <a:pt x="108" y="30"/>
                  </a:lnTo>
                  <a:lnTo>
                    <a:pt x="108" y="30"/>
                  </a:lnTo>
                  <a:lnTo>
                    <a:pt x="92" y="20"/>
                  </a:lnTo>
                  <a:lnTo>
                    <a:pt x="76" y="12"/>
                  </a:lnTo>
                  <a:lnTo>
                    <a:pt x="60" y="0"/>
                  </a:lnTo>
                  <a:lnTo>
                    <a:pt x="52" y="56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12" y="108"/>
                  </a:lnTo>
                  <a:lnTo>
                    <a:pt x="24" y="122"/>
                  </a:lnTo>
                  <a:lnTo>
                    <a:pt x="30" y="126"/>
                  </a:lnTo>
                  <a:lnTo>
                    <a:pt x="36" y="130"/>
                  </a:lnTo>
                  <a:lnTo>
                    <a:pt x="58" y="62"/>
                  </a:lnTo>
                  <a:close/>
                </a:path>
              </a:pathLst>
            </a:custGeom>
            <a:solidFill>
              <a:srgbClr val="DE1B0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6" name="Freeform 223"/>
            <p:cNvSpPr>
              <a:spLocks/>
            </p:cNvSpPr>
            <p:nvPr/>
          </p:nvSpPr>
          <p:spPr bwMode="auto">
            <a:xfrm>
              <a:off x="7954771" y="4880496"/>
              <a:ext cx="90509" cy="109690"/>
            </a:xfrm>
            <a:custGeom>
              <a:avLst/>
              <a:gdLst/>
              <a:ahLst/>
              <a:cxnLst>
                <a:cxn ang="0">
                  <a:pos x="58" y="62"/>
                </a:cxn>
                <a:cxn ang="0">
                  <a:pos x="110" y="30"/>
                </a:cxn>
                <a:cxn ang="0">
                  <a:pos x="110" y="30"/>
                </a:cxn>
                <a:cxn ang="0">
                  <a:pos x="94" y="22"/>
                </a:cxn>
                <a:cxn ang="0">
                  <a:pos x="78" y="12"/>
                </a:cxn>
                <a:cxn ang="0">
                  <a:pos x="64" y="0"/>
                </a:cxn>
                <a:cxn ang="0">
                  <a:pos x="52" y="58"/>
                </a:cxn>
                <a:cxn ang="0">
                  <a:pos x="0" y="92"/>
                </a:cxn>
                <a:cxn ang="0">
                  <a:pos x="0" y="92"/>
                </a:cxn>
                <a:cxn ang="0">
                  <a:pos x="12" y="108"/>
                </a:cxn>
                <a:cxn ang="0">
                  <a:pos x="24" y="120"/>
                </a:cxn>
                <a:cxn ang="0">
                  <a:pos x="30" y="124"/>
                </a:cxn>
                <a:cxn ang="0">
                  <a:pos x="38" y="126"/>
                </a:cxn>
                <a:cxn ang="0">
                  <a:pos x="58" y="62"/>
                </a:cxn>
              </a:cxnLst>
              <a:rect l="0" t="0" r="r" b="b"/>
              <a:pathLst>
                <a:path w="110" h="126">
                  <a:moveTo>
                    <a:pt x="58" y="62"/>
                  </a:moveTo>
                  <a:lnTo>
                    <a:pt x="110" y="30"/>
                  </a:lnTo>
                  <a:lnTo>
                    <a:pt x="110" y="30"/>
                  </a:lnTo>
                  <a:lnTo>
                    <a:pt x="94" y="22"/>
                  </a:lnTo>
                  <a:lnTo>
                    <a:pt x="78" y="12"/>
                  </a:lnTo>
                  <a:lnTo>
                    <a:pt x="64" y="0"/>
                  </a:lnTo>
                  <a:lnTo>
                    <a:pt x="52" y="58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12" y="108"/>
                  </a:lnTo>
                  <a:lnTo>
                    <a:pt x="24" y="120"/>
                  </a:lnTo>
                  <a:lnTo>
                    <a:pt x="30" y="124"/>
                  </a:lnTo>
                  <a:lnTo>
                    <a:pt x="38" y="126"/>
                  </a:lnTo>
                  <a:lnTo>
                    <a:pt x="58" y="62"/>
                  </a:lnTo>
                  <a:close/>
                </a:path>
              </a:pathLst>
            </a:custGeom>
            <a:solidFill>
              <a:srgbClr val="F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7" name="Freeform 224"/>
            <p:cNvSpPr>
              <a:spLocks/>
            </p:cNvSpPr>
            <p:nvPr/>
          </p:nvSpPr>
          <p:spPr bwMode="auto">
            <a:xfrm>
              <a:off x="8333265" y="4930988"/>
              <a:ext cx="65825" cy="114913"/>
            </a:xfrm>
            <a:custGeom>
              <a:avLst/>
              <a:gdLst/>
              <a:ahLst/>
              <a:cxnLst>
                <a:cxn ang="0">
                  <a:pos x="36" y="72"/>
                </a:cxn>
                <a:cxn ang="0">
                  <a:pos x="0" y="114"/>
                </a:cxn>
                <a:cxn ang="0">
                  <a:pos x="0" y="114"/>
                </a:cxn>
                <a:cxn ang="0">
                  <a:pos x="18" y="118"/>
                </a:cxn>
                <a:cxn ang="0">
                  <a:pos x="36" y="124"/>
                </a:cxn>
                <a:cxn ang="0">
                  <a:pos x="54" y="132"/>
                </a:cxn>
                <a:cxn ang="0">
                  <a:pos x="42" y="74"/>
                </a:cxn>
                <a:cxn ang="0">
                  <a:pos x="80" y="18"/>
                </a:cxn>
                <a:cxn ang="0">
                  <a:pos x="80" y="18"/>
                </a:cxn>
                <a:cxn ang="0">
                  <a:pos x="62" y="8"/>
                </a:cxn>
                <a:cxn ang="0">
                  <a:pos x="46" y="2"/>
                </a:cxn>
                <a:cxn ang="0">
                  <a:pos x="40" y="0"/>
                </a:cxn>
                <a:cxn ang="0">
                  <a:pos x="32" y="0"/>
                </a:cxn>
                <a:cxn ang="0">
                  <a:pos x="36" y="72"/>
                </a:cxn>
              </a:cxnLst>
              <a:rect l="0" t="0" r="r" b="b"/>
              <a:pathLst>
                <a:path w="80" h="132">
                  <a:moveTo>
                    <a:pt x="36" y="72"/>
                  </a:moveTo>
                  <a:lnTo>
                    <a:pt x="0" y="114"/>
                  </a:lnTo>
                  <a:lnTo>
                    <a:pt x="0" y="114"/>
                  </a:lnTo>
                  <a:lnTo>
                    <a:pt x="18" y="118"/>
                  </a:lnTo>
                  <a:lnTo>
                    <a:pt x="36" y="124"/>
                  </a:lnTo>
                  <a:lnTo>
                    <a:pt x="54" y="132"/>
                  </a:lnTo>
                  <a:lnTo>
                    <a:pt x="42" y="74"/>
                  </a:lnTo>
                  <a:lnTo>
                    <a:pt x="80" y="18"/>
                  </a:lnTo>
                  <a:lnTo>
                    <a:pt x="80" y="18"/>
                  </a:lnTo>
                  <a:lnTo>
                    <a:pt x="62" y="8"/>
                  </a:lnTo>
                  <a:lnTo>
                    <a:pt x="46" y="2"/>
                  </a:lnTo>
                  <a:lnTo>
                    <a:pt x="40" y="0"/>
                  </a:lnTo>
                  <a:lnTo>
                    <a:pt x="32" y="0"/>
                  </a:lnTo>
                  <a:lnTo>
                    <a:pt x="36" y="72"/>
                  </a:lnTo>
                  <a:close/>
                </a:path>
              </a:pathLst>
            </a:custGeom>
            <a:solidFill>
              <a:srgbClr val="3F6E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8" name="Freeform 225"/>
            <p:cNvSpPr>
              <a:spLocks/>
            </p:cNvSpPr>
            <p:nvPr/>
          </p:nvSpPr>
          <p:spPr bwMode="auto">
            <a:xfrm>
              <a:off x="8185158" y="4828263"/>
              <a:ext cx="47723" cy="104467"/>
            </a:xfrm>
            <a:custGeom>
              <a:avLst/>
              <a:gdLst/>
              <a:ahLst/>
              <a:cxnLst>
                <a:cxn ang="0">
                  <a:pos x="22" y="68"/>
                </a:cxn>
                <a:cxn ang="0">
                  <a:pos x="0" y="120"/>
                </a:cxn>
                <a:cxn ang="0">
                  <a:pos x="0" y="120"/>
                </a:cxn>
                <a:cxn ang="0">
                  <a:pos x="20" y="118"/>
                </a:cxn>
                <a:cxn ang="0">
                  <a:pos x="58" y="116"/>
                </a:cxn>
                <a:cxn ang="0">
                  <a:pos x="30" y="66"/>
                </a:cxn>
                <a:cxn ang="0">
                  <a:pos x="50" y="6"/>
                </a:cxn>
                <a:cxn ang="0">
                  <a:pos x="50" y="6"/>
                </a:cxn>
                <a:cxn ang="0">
                  <a:pos x="30" y="0"/>
                </a:cxn>
                <a:cxn ang="0">
                  <a:pos x="14" y="0"/>
                </a:cxn>
                <a:cxn ang="0">
                  <a:pos x="6" y="0"/>
                </a:cxn>
                <a:cxn ang="0">
                  <a:pos x="0" y="2"/>
                </a:cxn>
                <a:cxn ang="0">
                  <a:pos x="22" y="68"/>
                </a:cxn>
              </a:cxnLst>
              <a:rect l="0" t="0" r="r" b="b"/>
              <a:pathLst>
                <a:path w="58" h="120">
                  <a:moveTo>
                    <a:pt x="22" y="68"/>
                  </a:moveTo>
                  <a:lnTo>
                    <a:pt x="0" y="120"/>
                  </a:lnTo>
                  <a:lnTo>
                    <a:pt x="0" y="120"/>
                  </a:lnTo>
                  <a:lnTo>
                    <a:pt x="20" y="118"/>
                  </a:lnTo>
                  <a:lnTo>
                    <a:pt x="58" y="116"/>
                  </a:lnTo>
                  <a:lnTo>
                    <a:pt x="30" y="66"/>
                  </a:lnTo>
                  <a:lnTo>
                    <a:pt x="50" y="6"/>
                  </a:lnTo>
                  <a:lnTo>
                    <a:pt x="50" y="6"/>
                  </a:lnTo>
                  <a:lnTo>
                    <a:pt x="30" y="0"/>
                  </a:lnTo>
                  <a:lnTo>
                    <a:pt x="14" y="0"/>
                  </a:lnTo>
                  <a:lnTo>
                    <a:pt x="6" y="0"/>
                  </a:lnTo>
                  <a:lnTo>
                    <a:pt x="0" y="2"/>
                  </a:lnTo>
                  <a:lnTo>
                    <a:pt x="22" y="6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9" name="Freeform 226"/>
            <p:cNvSpPr>
              <a:spLocks/>
            </p:cNvSpPr>
            <p:nvPr/>
          </p:nvSpPr>
          <p:spPr bwMode="auto">
            <a:xfrm>
              <a:off x="8405672" y="4934471"/>
              <a:ext cx="87218" cy="109690"/>
            </a:xfrm>
            <a:custGeom>
              <a:avLst/>
              <a:gdLst/>
              <a:ahLst/>
              <a:cxnLst>
                <a:cxn ang="0">
                  <a:pos x="54" y="58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30" y="12"/>
                </a:cxn>
                <a:cxn ang="0">
                  <a:pos x="16" y="22"/>
                </a:cxn>
                <a:cxn ang="0">
                  <a:pos x="0" y="32"/>
                </a:cxn>
                <a:cxn ang="0">
                  <a:pos x="50" y="62"/>
                </a:cxn>
                <a:cxn ang="0">
                  <a:pos x="62" y="126"/>
                </a:cxn>
                <a:cxn ang="0">
                  <a:pos x="62" y="126"/>
                </a:cxn>
                <a:cxn ang="0">
                  <a:pos x="80" y="120"/>
                </a:cxn>
                <a:cxn ang="0">
                  <a:pos x="96" y="112"/>
                </a:cxn>
                <a:cxn ang="0">
                  <a:pos x="102" y="108"/>
                </a:cxn>
                <a:cxn ang="0">
                  <a:pos x="106" y="104"/>
                </a:cxn>
                <a:cxn ang="0">
                  <a:pos x="54" y="58"/>
                </a:cxn>
              </a:cxnLst>
              <a:rect l="0" t="0" r="r" b="b"/>
              <a:pathLst>
                <a:path w="106" h="126">
                  <a:moveTo>
                    <a:pt x="54" y="58"/>
                  </a:moveTo>
                  <a:lnTo>
                    <a:pt x="46" y="0"/>
                  </a:lnTo>
                  <a:lnTo>
                    <a:pt x="46" y="0"/>
                  </a:lnTo>
                  <a:lnTo>
                    <a:pt x="30" y="12"/>
                  </a:lnTo>
                  <a:lnTo>
                    <a:pt x="16" y="22"/>
                  </a:lnTo>
                  <a:lnTo>
                    <a:pt x="0" y="32"/>
                  </a:lnTo>
                  <a:lnTo>
                    <a:pt x="50" y="62"/>
                  </a:lnTo>
                  <a:lnTo>
                    <a:pt x="62" y="126"/>
                  </a:lnTo>
                  <a:lnTo>
                    <a:pt x="62" y="126"/>
                  </a:lnTo>
                  <a:lnTo>
                    <a:pt x="80" y="120"/>
                  </a:lnTo>
                  <a:lnTo>
                    <a:pt x="96" y="112"/>
                  </a:lnTo>
                  <a:lnTo>
                    <a:pt x="102" y="108"/>
                  </a:lnTo>
                  <a:lnTo>
                    <a:pt x="106" y="104"/>
                  </a:lnTo>
                  <a:lnTo>
                    <a:pt x="54" y="58"/>
                  </a:lnTo>
                  <a:close/>
                </a:path>
              </a:pathLst>
            </a:custGeom>
            <a:solidFill>
              <a:srgbClr val="B3B17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0" name="Freeform 227"/>
            <p:cNvSpPr>
              <a:spLocks/>
            </p:cNvSpPr>
            <p:nvPr/>
          </p:nvSpPr>
          <p:spPr bwMode="auto">
            <a:xfrm>
              <a:off x="8071610" y="4883978"/>
              <a:ext cx="87218" cy="109690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30" y="14"/>
                </a:cxn>
                <a:cxn ang="0">
                  <a:pos x="16" y="24"/>
                </a:cxn>
                <a:cxn ang="0">
                  <a:pos x="0" y="34"/>
                </a:cxn>
                <a:cxn ang="0">
                  <a:pos x="50" y="64"/>
                </a:cxn>
                <a:cxn ang="0">
                  <a:pos x="62" y="126"/>
                </a:cxn>
                <a:cxn ang="0">
                  <a:pos x="62" y="126"/>
                </a:cxn>
                <a:cxn ang="0">
                  <a:pos x="80" y="120"/>
                </a:cxn>
                <a:cxn ang="0">
                  <a:pos x="96" y="114"/>
                </a:cxn>
                <a:cxn ang="0">
                  <a:pos x="102" y="110"/>
                </a:cxn>
                <a:cxn ang="0">
                  <a:pos x="106" y="104"/>
                </a:cxn>
                <a:cxn ang="0">
                  <a:pos x="52" y="56"/>
                </a:cxn>
              </a:cxnLst>
              <a:rect l="0" t="0" r="r" b="b"/>
              <a:pathLst>
                <a:path w="106" h="126">
                  <a:moveTo>
                    <a:pt x="52" y="56"/>
                  </a:moveTo>
                  <a:lnTo>
                    <a:pt x="46" y="0"/>
                  </a:lnTo>
                  <a:lnTo>
                    <a:pt x="46" y="0"/>
                  </a:lnTo>
                  <a:lnTo>
                    <a:pt x="30" y="14"/>
                  </a:lnTo>
                  <a:lnTo>
                    <a:pt x="16" y="24"/>
                  </a:lnTo>
                  <a:lnTo>
                    <a:pt x="0" y="34"/>
                  </a:lnTo>
                  <a:lnTo>
                    <a:pt x="50" y="64"/>
                  </a:lnTo>
                  <a:lnTo>
                    <a:pt x="62" y="126"/>
                  </a:lnTo>
                  <a:lnTo>
                    <a:pt x="62" y="126"/>
                  </a:lnTo>
                  <a:lnTo>
                    <a:pt x="80" y="120"/>
                  </a:lnTo>
                  <a:lnTo>
                    <a:pt x="96" y="114"/>
                  </a:lnTo>
                  <a:lnTo>
                    <a:pt x="102" y="110"/>
                  </a:lnTo>
                  <a:lnTo>
                    <a:pt x="106" y="104"/>
                  </a:lnTo>
                  <a:lnTo>
                    <a:pt x="52" y="56"/>
                  </a:lnTo>
                  <a:close/>
                </a:path>
              </a:pathLst>
            </a:custGeom>
            <a:solidFill>
              <a:srgbClr val="B3B17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1" name="Freeform 228"/>
            <p:cNvSpPr>
              <a:spLocks/>
            </p:cNvSpPr>
            <p:nvPr/>
          </p:nvSpPr>
          <p:spPr bwMode="auto">
            <a:xfrm>
              <a:off x="8201615" y="4882237"/>
              <a:ext cx="8228" cy="3482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4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0" y="4"/>
                </a:cxn>
              </a:cxnLst>
              <a:rect l="0" t="0" r="r" b="b"/>
              <a:pathLst>
                <a:path w="10" h="4">
                  <a:moveTo>
                    <a:pt x="0" y="4"/>
                  </a:moveTo>
                  <a:lnTo>
                    <a:pt x="0" y="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2" name="Rectangle 229"/>
            <p:cNvSpPr>
              <a:spLocks noChangeArrowheads="1"/>
            </p:cNvSpPr>
            <p:nvPr/>
          </p:nvSpPr>
          <p:spPr bwMode="auto">
            <a:xfrm>
              <a:off x="8201615" y="4887460"/>
              <a:ext cx="8228" cy="8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3" name="Freeform 230"/>
            <p:cNvSpPr>
              <a:spLocks/>
            </p:cNvSpPr>
            <p:nvPr/>
          </p:nvSpPr>
          <p:spPr bwMode="auto">
            <a:xfrm>
              <a:off x="7997557" y="4929247"/>
              <a:ext cx="6583" cy="522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8" y="6"/>
                </a:cxn>
                <a:cxn ang="0">
                  <a:pos x="8" y="4"/>
                </a:cxn>
                <a:cxn ang="0">
                  <a:pos x="0" y="0"/>
                </a:cxn>
              </a:cxnLst>
              <a:rect l="0" t="0" r="r" b="b"/>
              <a:pathLst>
                <a:path w="8" h="6">
                  <a:moveTo>
                    <a:pt x="0" y="0"/>
                  </a:moveTo>
                  <a:lnTo>
                    <a:pt x="0" y="0"/>
                  </a:lnTo>
                  <a:lnTo>
                    <a:pt x="8" y="6"/>
                  </a:lnTo>
                  <a:lnTo>
                    <a:pt x="8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4" name="Freeform 231"/>
            <p:cNvSpPr>
              <a:spLocks/>
            </p:cNvSpPr>
            <p:nvPr/>
          </p:nvSpPr>
          <p:spPr bwMode="auto">
            <a:xfrm>
              <a:off x="7995912" y="4930988"/>
              <a:ext cx="6583" cy="522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6" y="6"/>
                </a:cxn>
                <a:cxn ang="0">
                  <a:pos x="8" y="6"/>
                </a:cxn>
                <a:cxn ang="0">
                  <a:pos x="0" y="0"/>
                </a:cxn>
              </a:cxnLst>
              <a:rect l="0" t="0" r="r" b="b"/>
              <a:pathLst>
                <a:path w="8" h="6">
                  <a:moveTo>
                    <a:pt x="0" y="0"/>
                  </a:moveTo>
                  <a:lnTo>
                    <a:pt x="0" y="0"/>
                  </a:lnTo>
                  <a:lnTo>
                    <a:pt x="6" y="6"/>
                  </a:lnTo>
                  <a:lnTo>
                    <a:pt x="8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5" name="Rectangle 232"/>
            <p:cNvSpPr>
              <a:spLocks noChangeArrowheads="1"/>
            </p:cNvSpPr>
            <p:nvPr/>
          </p:nvSpPr>
          <p:spPr bwMode="auto">
            <a:xfrm>
              <a:off x="7959708" y="4833486"/>
              <a:ext cx="823" cy="870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6" name="Freeform 233"/>
            <p:cNvSpPr>
              <a:spLocks/>
            </p:cNvSpPr>
            <p:nvPr/>
          </p:nvSpPr>
          <p:spPr bwMode="auto">
            <a:xfrm>
              <a:off x="7956417" y="4833486"/>
              <a:ext cx="1646" cy="8706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2" y="0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2" y="0"/>
                </a:cxn>
              </a:cxnLst>
              <a:rect l="0" t="0" r="r" b="b"/>
              <a:pathLst>
                <a:path w="2" h="10">
                  <a:moveTo>
                    <a:pt x="2" y="0"/>
                  </a:moveTo>
                  <a:lnTo>
                    <a:pt x="2" y="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7" name="Freeform 234"/>
            <p:cNvSpPr>
              <a:spLocks/>
            </p:cNvSpPr>
            <p:nvPr/>
          </p:nvSpPr>
          <p:spPr bwMode="auto">
            <a:xfrm>
              <a:off x="8111105" y="4932729"/>
              <a:ext cx="4937" cy="6964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8"/>
                </a:cxn>
                <a:cxn ang="0">
                  <a:pos x="6" y="0"/>
                </a:cxn>
                <a:cxn ang="0">
                  <a:pos x="4" y="0"/>
                </a:cxn>
                <a:cxn ang="0">
                  <a:pos x="0" y="8"/>
                </a:cxn>
              </a:cxnLst>
              <a:rect l="0" t="0" r="r" b="b"/>
              <a:pathLst>
                <a:path w="6" h="8">
                  <a:moveTo>
                    <a:pt x="0" y="8"/>
                  </a:moveTo>
                  <a:lnTo>
                    <a:pt x="0" y="8"/>
                  </a:lnTo>
                  <a:lnTo>
                    <a:pt x="6" y="0"/>
                  </a:lnTo>
                  <a:lnTo>
                    <a:pt x="4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8" name="Freeform 235"/>
            <p:cNvSpPr>
              <a:spLocks/>
            </p:cNvSpPr>
            <p:nvPr/>
          </p:nvSpPr>
          <p:spPr bwMode="auto">
            <a:xfrm>
              <a:off x="8111105" y="4934471"/>
              <a:ext cx="6583" cy="6964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2" y="8"/>
                </a:cxn>
                <a:cxn ang="0">
                  <a:pos x="8" y="2"/>
                </a:cxn>
                <a:cxn ang="0">
                  <a:pos x="8" y="0"/>
                </a:cxn>
                <a:cxn ang="0">
                  <a:pos x="0" y="8"/>
                </a:cxn>
              </a:cxnLst>
              <a:rect l="0" t="0" r="r" b="b"/>
              <a:pathLst>
                <a:path w="8" h="8">
                  <a:moveTo>
                    <a:pt x="0" y="8"/>
                  </a:moveTo>
                  <a:lnTo>
                    <a:pt x="2" y="8"/>
                  </a:lnTo>
                  <a:lnTo>
                    <a:pt x="8" y="2"/>
                  </a:lnTo>
                  <a:lnTo>
                    <a:pt x="8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9" name="Freeform 236"/>
            <p:cNvSpPr>
              <a:spLocks/>
            </p:cNvSpPr>
            <p:nvPr/>
          </p:nvSpPr>
          <p:spPr bwMode="auto">
            <a:xfrm>
              <a:off x="8288833" y="4922283"/>
              <a:ext cx="8228" cy="1741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10" y="2"/>
                </a:cxn>
                <a:cxn ang="0">
                  <a:pos x="0" y="0"/>
                </a:cxn>
                <a:cxn ang="0">
                  <a:pos x="0" y="2"/>
                </a:cxn>
                <a:cxn ang="0">
                  <a:pos x="10" y="2"/>
                </a:cxn>
              </a:cxnLst>
              <a:rect l="0" t="0" r="r" b="b"/>
              <a:pathLst>
                <a:path w="10" h="2">
                  <a:moveTo>
                    <a:pt x="10" y="2"/>
                  </a:moveTo>
                  <a:lnTo>
                    <a:pt x="10" y="2"/>
                  </a:lnTo>
                  <a:lnTo>
                    <a:pt x="0" y="0"/>
                  </a:lnTo>
                  <a:lnTo>
                    <a:pt x="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0" name="Freeform 237"/>
            <p:cNvSpPr>
              <a:spLocks/>
            </p:cNvSpPr>
            <p:nvPr/>
          </p:nvSpPr>
          <p:spPr bwMode="auto">
            <a:xfrm>
              <a:off x="8290478" y="4918800"/>
              <a:ext cx="8228" cy="5223"/>
            </a:xfrm>
            <a:custGeom>
              <a:avLst/>
              <a:gdLst/>
              <a:ahLst/>
              <a:cxnLst>
                <a:cxn ang="0">
                  <a:pos x="10" y="6"/>
                </a:cxn>
                <a:cxn ang="0">
                  <a:pos x="10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0" y="6"/>
                </a:cxn>
              </a:cxnLst>
              <a:rect l="0" t="0" r="r" b="b"/>
              <a:pathLst>
                <a:path w="10" h="6">
                  <a:moveTo>
                    <a:pt x="10" y="6"/>
                  </a:moveTo>
                  <a:lnTo>
                    <a:pt x="10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1" name="Rectangle 238"/>
            <p:cNvSpPr>
              <a:spLocks noChangeArrowheads="1"/>
            </p:cNvSpPr>
            <p:nvPr/>
          </p:nvSpPr>
          <p:spPr bwMode="auto">
            <a:xfrm>
              <a:off x="8361240" y="4993668"/>
              <a:ext cx="8228" cy="8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2" name="Freeform 239"/>
            <p:cNvSpPr>
              <a:spLocks/>
            </p:cNvSpPr>
            <p:nvPr/>
          </p:nvSpPr>
          <p:spPr bwMode="auto">
            <a:xfrm>
              <a:off x="8361240" y="4990186"/>
              <a:ext cx="8228" cy="1741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1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0" y="2"/>
                </a:cxn>
              </a:cxnLst>
              <a:rect l="0" t="0" r="r" b="b"/>
              <a:pathLst>
                <a:path w="10" h="2">
                  <a:moveTo>
                    <a:pt x="10" y="2"/>
                  </a:moveTo>
                  <a:lnTo>
                    <a:pt x="1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3" name="Freeform 240"/>
            <p:cNvSpPr>
              <a:spLocks/>
            </p:cNvSpPr>
            <p:nvPr/>
          </p:nvSpPr>
          <p:spPr bwMode="auto">
            <a:xfrm>
              <a:off x="8445167" y="4983222"/>
              <a:ext cx="6583" cy="6964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2" y="8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0" y="6"/>
                </a:cxn>
              </a:cxnLst>
              <a:rect l="0" t="0" r="r" b="b"/>
              <a:pathLst>
                <a:path w="8" h="8">
                  <a:moveTo>
                    <a:pt x="0" y="6"/>
                  </a:moveTo>
                  <a:lnTo>
                    <a:pt x="2" y="8"/>
                  </a:lnTo>
                  <a:lnTo>
                    <a:pt x="8" y="0"/>
                  </a:lnTo>
                  <a:lnTo>
                    <a:pt x="8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4" name="Freeform 241"/>
            <p:cNvSpPr>
              <a:spLocks/>
            </p:cNvSpPr>
            <p:nvPr/>
          </p:nvSpPr>
          <p:spPr bwMode="auto">
            <a:xfrm>
              <a:off x="8446813" y="4986704"/>
              <a:ext cx="6583" cy="5223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0" y="6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0" y="6"/>
                </a:cxn>
              </a:cxnLst>
              <a:rect l="0" t="0" r="r" b="b"/>
              <a:pathLst>
                <a:path w="8" h="6">
                  <a:moveTo>
                    <a:pt x="0" y="6"/>
                  </a:moveTo>
                  <a:lnTo>
                    <a:pt x="0" y="6"/>
                  </a:lnTo>
                  <a:lnTo>
                    <a:pt x="8" y="0"/>
                  </a:lnTo>
                  <a:lnTo>
                    <a:pt x="8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5" name="Freeform 242"/>
            <p:cNvSpPr>
              <a:spLocks/>
            </p:cNvSpPr>
            <p:nvPr/>
          </p:nvSpPr>
          <p:spPr bwMode="auto">
            <a:xfrm>
              <a:off x="8487953" y="4835227"/>
              <a:ext cx="1646" cy="10447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2" y="12"/>
                </a:cxn>
                <a:cxn ang="0">
                  <a:pos x="0" y="0"/>
                </a:cxn>
                <a:cxn ang="0">
                  <a:pos x="0" y="2"/>
                </a:cxn>
                <a:cxn ang="0">
                  <a:pos x="0" y="12"/>
                </a:cxn>
              </a:cxnLst>
              <a:rect l="0" t="0" r="r" b="b"/>
              <a:pathLst>
                <a:path w="2" h="12">
                  <a:moveTo>
                    <a:pt x="0" y="12"/>
                  </a:moveTo>
                  <a:lnTo>
                    <a:pt x="2" y="12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6" name="Freeform 243"/>
            <p:cNvSpPr>
              <a:spLocks/>
            </p:cNvSpPr>
            <p:nvPr/>
          </p:nvSpPr>
          <p:spPr bwMode="auto">
            <a:xfrm>
              <a:off x="8489599" y="4836968"/>
              <a:ext cx="1646" cy="8706"/>
            </a:xfrm>
            <a:custGeom>
              <a:avLst/>
              <a:gdLst/>
              <a:ahLst/>
              <a:cxnLst>
                <a:cxn ang="0">
                  <a:pos x="0" y="10"/>
                </a:cxn>
                <a:cxn ang="0">
                  <a:pos x="2" y="10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0" y="10"/>
                </a:cxn>
              </a:cxnLst>
              <a:rect l="0" t="0" r="r" b="b"/>
              <a:pathLst>
                <a:path w="2" h="10">
                  <a:moveTo>
                    <a:pt x="0" y="10"/>
                  </a:moveTo>
                  <a:lnTo>
                    <a:pt x="2" y="1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7" name="Freeform 244"/>
            <p:cNvSpPr>
              <a:spLocks/>
            </p:cNvSpPr>
            <p:nvPr/>
          </p:nvSpPr>
          <p:spPr bwMode="auto">
            <a:xfrm>
              <a:off x="8481371" y="4915318"/>
              <a:ext cx="1646" cy="8706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2" y="0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2" y="0"/>
                </a:cxn>
              </a:cxnLst>
              <a:rect l="0" t="0" r="r" b="b"/>
              <a:pathLst>
                <a:path w="2" h="10">
                  <a:moveTo>
                    <a:pt x="2" y="0"/>
                  </a:moveTo>
                  <a:lnTo>
                    <a:pt x="2" y="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8" name="Freeform 245"/>
            <p:cNvSpPr>
              <a:spLocks/>
            </p:cNvSpPr>
            <p:nvPr/>
          </p:nvSpPr>
          <p:spPr bwMode="auto">
            <a:xfrm>
              <a:off x="8476434" y="4913577"/>
              <a:ext cx="4937" cy="8706"/>
            </a:xfrm>
            <a:custGeom>
              <a:avLst/>
              <a:gdLst/>
              <a:ahLst/>
              <a:cxnLst>
                <a:cxn ang="0">
                  <a:pos x="6" y="0"/>
                </a:cxn>
                <a:cxn ang="0">
                  <a:pos x="6" y="0"/>
                </a:cxn>
                <a:cxn ang="0">
                  <a:pos x="0" y="10"/>
                </a:cxn>
                <a:cxn ang="0">
                  <a:pos x="2" y="10"/>
                </a:cxn>
                <a:cxn ang="0">
                  <a:pos x="6" y="0"/>
                </a:cxn>
              </a:cxnLst>
              <a:rect l="0" t="0" r="r" b="b"/>
              <a:pathLst>
                <a:path w="6" h="10">
                  <a:moveTo>
                    <a:pt x="6" y="0"/>
                  </a:moveTo>
                  <a:lnTo>
                    <a:pt x="6" y="0"/>
                  </a:lnTo>
                  <a:lnTo>
                    <a:pt x="0" y="10"/>
                  </a:lnTo>
                  <a:lnTo>
                    <a:pt x="2" y="1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669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34075" y="360040"/>
            <a:ext cx="355042" cy="495672"/>
          </a:xfrm>
          <a:prstGeom prst="rect">
            <a:avLst/>
          </a:prstGeom>
          <a:noFill/>
        </p:spPr>
      </p:pic>
      <p:pic>
        <p:nvPicPr>
          <p:cNvPr id="670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2027" y="720080"/>
            <a:ext cx="361047" cy="504056"/>
          </a:xfrm>
          <a:prstGeom prst="rect">
            <a:avLst/>
          </a:prstGeom>
          <a:noFill/>
        </p:spPr>
      </p:pic>
      <p:pic>
        <p:nvPicPr>
          <p:cNvPr id="671" name="Picture 40" descr="C:\Users\charousekz\AppData\Local\Microsoft\Windows\Temporary Internet Files\Content.IE5\3PTSUMJT\MC900360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69979" y="1296144"/>
            <a:ext cx="585376" cy="817240"/>
          </a:xfrm>
          <a:prstGeom prst="rect">
            <a:avLst/>
          </a:prstGeom>
          <a:noFill/>
        </p:spPr>
      </p:pic>
      <p:grpSp>
        <p:nvGrpSpPr>
          <p:cNvPr id="672" name="Skupina 671"/>
          <p:cNvGrpSpPr/>
          <p:nvPr/>
        </p:nvGrpSpPr>
        <p:grpSpPr>
          <a:xfrm>
            <a:off x="6686203" y="3057326"/>
            <a:ext cx="180000" cy="255042"/>
            <a:chOff x="5508104" y="3501008"/>
            <a:chExt cx="1641251" cy="2127250"/>
          </a:xfrm>
        </p:grpSpPr>
        <p:grpSp>
          <p:nvGrpSpPr>
            <p:cNvPr id="673" name="Skupina 672"/>
            <p:cNvGrpSpPr/>
            <p:nvPr/>
          </p:nvGrpSpPr>
          <p:grpSpPr>
            <a:xfrm>
              <a:off x="5508104" y="3501008"/>
              <a:ext cx="735013" cy="2127250"/>
              <a:chOff x="6769100" y="2239963"/>
              <a:chExt cx="735013" cy="2127250"/>
            </a:xfrm>
          </p:grpSpPr>
          <p:sp>
            <p:nvSpPr>
              <p:cNvPr id="728" name="Freeform 254"/>
              <p:cNvSpPr>
                <a:spLocks/>
              </p:cNvSpPr>
              <p:nvPr/>
            </p:nvSpPr>
            <p:spPr bwMode="auto">
              <a:xfrm>
                <a:off x="6791325" y="2928938"/>
                <a:ext cx="688975" cy="1249363"/>
              </a:xfrm>
              <a:custGeom>
                <a:avLst/>
                <a:gdLst/>
                <a:ahLst/>
                <a:cxnLst>
                  <a:cxn ang="0">
                    <a:pos x="106" y="53"/>
                  </a:cxn>
                  <a:cxn ang="0">
                    <a:pos x="65" y="94"/>
                  </a:cxn>
                  <a:cxn ang="0">
                    <a:pos x="18" y="159"/>
                  </a:cxn>
                  <a:cxn ang="0">
                    <a:pos x="0" y="232"/>
                  </a:cxn>
                  <a:cxn ang="0">
                    <a:pos x="16" y="272"/>
                  </a:cxn>
                  <a:cxn ang="0">
                    <a:pos x="12" y="317"/>
                  </a:cxn>
                  <a:cxn ang="0">
                    <a:pos x="16" y="387"/>
                  </a:cxn>
                  <a:cxn ang="0">
                    <a:pos x="36" y="462"/>
                  </a:cxn>
                  <a:cxn ang="0">
                    <a:pos x="51" y="494"/>
                  </a:cxn>
                  <a:cxn ang="0">
                    <a:pos x="43" y="506"/>
                  </a:cxn>
                  <a:cxn ang="0">
                    <a:pos x="43" y="525"/>
                  </a:cxn>
                  <a:cxn ang="0">
                    <a:pos x="73" y="552"/>
                  </a:cxn>
                  <a:cxn ang="0">
                    <a:pos x="98" y="587"/>
                  </a:cxn>
                  <a:cxn ang="0">
                    <a:pos x="79" y="694"/>
                  </a:cxn>
                  <a:cxn ang="0">
                    <a:pos x="94" y="747"/>
                  </a:cxn>
                  <a:cxn ang="0">
                    <a:pos x="133" y="754"/>
                  </a:cxn>
                  <a:cxn ang="0">
                    <a:pos x="204" y="767"/>
                  </a:cxn>
                  <a:cxn ang="0">
                    <a:pos x="302" y="778"/>
                  </a:cxn>
                  <a:cxn ang="0">
                    <a:pos x="417" y="786"/>
                  </a:cxn>
                  <a:cxn ang="0">
                    <a:pos x="544" y="786"/>
                  </a:cxn>
                  <a:cxn ang="0">
                    <a:pos x="675" y="775"/>
                  </a:cxn>
                  <a:cxn ang="0">
                    <a:pos x="805" y="748"/>
                  </a:cxn>
                  <a:cxn ang="0">
                    <a:pos x="867" y="721"/>
                  </a:cxn>
                  <a:cxn ang="0">
                    <a:pos x="865" y="665"/>
                  </a:cxn>
                  <a:cxn ang="0">
                    <a:pos x="854" y="575"/>
                  </a:cxn>
                  <a:cxn ang="0">
                    <a:pos x="820" y="477"/>
                  </a:cxn>
                  <a:cxn ang="0">
                    <a:pos x="795" y="395"/>
                  </a:cxn>
                  <a:cxn ang="0">
                    <a:pos x="818" y="346"/>
                  </a:cxn>
                  <a:cxn ang="0">
                    <a:pos x="854" y="235"/>
                  </a:cxn>
                  <a:cxn ang="0">
                    <a:pos x="842" y="116"/>
                  </a:cxn>
                  <a:cxn ang="0">
                    <a:pos x="724" y="42"/>
                  </a:cxn>
                  <a:cxn ang="0">
                    <a:pos x="705" y="38"/>
                  </a:cxn>
                  <a:cxn ang="0">
                    <a:pos x="650" y="28"/>
                  </a:cxn>
                  <a:cxn ang="0">
                    <a:pos x="572" y="16"/>
                  </a:cxn>
                  <a:cxn ang="0">
                    <a:pos x="478" y="5"/>
                  </a:cxn>
                  <a:cxn ang="0">
                    <a:pos x="374" y="0"/>
                  </a:cxn>
                  <a:cxn ang="0">
                    <a:pos x="274" y="2"/>
                  </a:cxn>
                  <a:cxn ang="0">
                    <a:pos x="184" y="17"/>
                  </a:cxn>
                  <a:cxn ang="0">
                    <a:pos x="114" y="47"/>
                  </a:cxn>
                </a:cxnLst>
                <a:rect l="0" t="0" r="r" b="b"/>
                <a:pathLst>
                  <a:path w="867" h="787">
                    <a:moveTo>
                      <a:pt x="114" y="47"/>
                    </a:moveTo>
                    <a:lnTo>
                      <a:pt x="106" y="53"/>
                    </a:lnTo>
                    <a:lnTo>
                      <a:pt x="88" y="70"/>
                    </a:lnTo>
                    <a:lnTo>
                      <a:pt x="65" y="94"/>
                    </a:lnTo>
                    <a:lnTo>
                      <a:pt x="39" y="124"/>
                    </a:lnTo>
                    <a:lnTo>
                      <a:pt x="18" y="159"/>
                    </a:lnTo>
                    <a:lnTo>
                      <a:pt x="2" y="195"/>
                    </a:lnTo>
                    <a:lnTo>
                      <a:pt x="0" y="232"/>
                    </a:lnTo>
                    <a:lnTo>
                      <a:pt x="16" y="265"/>
                    </a:lnTo>
                    <a:lnTo>
                      <a:pt x="16" y="272"/>
                    </a:lnTo>
                    <a:lnTo>
                      <a:pt x="14" y="289"/>
                    </a:lnTo>
                    <a:lnTo>
                      <a:pt x="12" y="317"/>
                    </a:lnTo>
                    <a:lnTo>
                      <a:pt x="12" y="350"/>
                    </a:lnTo>
                    <a:lnTo>
                      <a:pt x="16" y="387"/>
                    </a:lnTo>
                    <a:lnTo>
                      <a:pt x="22" y="425"/>
                    </a:lnTo>
                    <a:lnTo>
                      <a:pt x="36" y="462"/>
                    </a:lnTo>
                    <a:lnTo>
                      <a:pt x="53" y="493"/>
                    </a:lnTo>
                    <a:lnTo>
                      <a:pt x="51" y="494"/>
                    </a:lnTo>
                    <a:lnTo>
                      <a:pt x="47" y="499"/>
                    </a:lnTo>
                    <a:lnTo>
                      <a:pt x="43" y="506"/>
                    </a:lnTo>
                    <a:lnTo>
                      <a:pt x="41" y="514"/>
                    </a:lnTo>
                    <a:lnTo>
                      <a:pt x="43" y="525"/>
                    </a:lnTo>
                    <a:lnTo>
                      <a:pt x="53" y="539"/>
                    </a:lnTo>
                    <a:lnTo>
                      <a:pt x="73" y="552"/>
                    </a:lnTo>
                    <a:lnTo>
                      <a:pt x="104" y="567"/>
                    </a:lnTo>
                    <a:lnTo>
                      <a:pt x="98" y="587"/>
                    </a:lnTo>
                    <a:lnTo>
                      <a:pt x="86" y="635"/>
                    </a:lnTo>
                    <a:lnTo>
                      <a:pt x="79" y="694"/>
                    </a:lnTo>
                    <a:lnTo>
                      <a:pt x="88" y="746"/>
                    </a:lnTo>
                    <a:lnTo>
                      <a:pt x="94" y="747"/>
                    </a:lnTo>
                    <a:lnTo>
                      <a:pt x="108" y="750"/>
                    </a:lnTo>
                    <a:lnTo>
                      <a:pt x="133" y="754"/>
                    </a:lnTo>
                    <a:lnTo>
                      <a:pt x="165" y="760"/>
                    </a:lnTo>
                    <a:lnTo>
                      <a:pt x="204" y="767"/>
                    </a:lnTo>
                    <a:lnTo>
                      <a:pt x="249" y="772"/>
                    </a:lnTo>
                    <a:lnTo>
                      <a:pt x="302" y="778"/>
                    </a:lnTo>
                    <a:lnTo>
                      <a:pt x="356" y="782"/>
                    </a:lnTo>
                    <a:lnTo>
                      <a:pt x="417" y="786"/>
                    </a:lnTo>
                    <a:lnTo>
                      <a:pt x="480" y="787"/>
                    </a:lnTo>
                    <a:lnTo>
                      <a:pt x="544" y="786"/>
                    </a:lnTo>
                    <a:lnTo>
                      <a:pt x="609" y="782"/>
                    </a:lnTo>
                    <a:lnTo>
                      <a:pt x="675" y="775"/>
                    </a:lnTo>
                    <a:lnTo>
                      <a:pt x="742" y="763"/>
                    </a:lnTo>
                    <a:lnTo>
                      <a:pt x="805" y="748"/>
                    </a:lnTo>
                    <a:lnTo>
                      <a:pt x="867" y="729"/>
                    </a:lnTo>
                    <a:lnTo>
                      <a:pt x="867" y="721"/>
                    </a:lnTo>
                    <a:lnTo>
                      <a:pt x="867" y="699"/>
                    </a:lnTo>
                    <a:lnTo>
                      <a:pt x="865" y="665"/>
                    </a:lnTo>
                    <a:lnTo>
                      <a:pt x="861" y="623"/>
                    </a:lnTo>
                    <a:lnTo>
                      <a:pt x="854" y="575"/>
                    </a:lnTo>
                    <a:lnTo>
                      <a:pt x="840" y="525"/>
                    </a:lnTo>
                    <a:lnTo>
                      <a:pt x="820" y="477"/>
                    </a:lnTo>
                    <a:lnTo>
                      <a:pt x="795" y="431"/>
                    </a:lnTo>
                    <a:lnTo>
                      <a:pt x="795" y="395"/>
                    </a:lnTo>
                    <a:lnTo>
                      <a:pt x="803" y="382"/>
                    </a:lnTo>
                    <a:lnTo>
                      <a:pt x="818" y="346"/>
                    </a:lnTo>
                    <a:lnTo>
                      <a:pt x="838" y="294"/>
                    </a:lnTo>
                    <a:lnTo>
                      <a:pt x="854" y="235"/>
                    </a:lnTo>
                    <a:lnTo>
                      <a:pt x="857" y="173"/>
                    </a:lnTo>
                    <a:lnTo>
                      <a:pt x="842" y="116"/>
                    </a:lnTo>
                    <a:lnTo>
                      <a:pt x="799" y="71"/>
                    </a:lnTo>
                    <a:lnTo>
                      <a:pt x="724" y="42"/>
                    </a:lnTo>
                    <a:lnTo>
                      <a:pt x="719" y="41"/>
                    </a:lnTo>
                    <a:lnTo>
                      <a:pt x="705" y="38"/>
                    </a:lnTo>
                    <a:lnTo>
                      <a:pt x="681" y="34"/>
                    </a:lnTo>
                    <a:lnTo>
                      <a:pt x="650" y="28"/>
                    </a:lnTo>
                    <a:lnTo>
                      <a:pt x="615" y="22"/>
                    </a:lnTo>
                    <a:lnTo>
                      <a:pt x="572" y="16"/>
                    </a:lnTo>
                    <a:lnTo>
                      <a:pt x="527" y="10"/>
                    </a:lnTo>
                    <a:lnTo>
                      <a:pt x="478" y="5"/>
                    </a:lnTo>
                    <a:lnTo>
                      <a:pt x="427" y="2"/>
                    </a:lnTo>
                    <a:lnTo>
                      <a:pt x="374" y="0"/>
                    </a:lnTo>
                    <a:lnTo>
                      <a:pt x="323" y="0"/>
                    </a:lnTo>
                    <a:lnTo>
                      <a:pt x="274" y="2"/>
                    </a:lnTo>
                    <a:lnTo>
                      <a:pt x="227" y="8"/>
                    </a:lnTo>
                    <a:lnTo>
                      <a:pt x="184" y="17"/>
                    </a:lnTo>
                    <a:lnTo>
                      <a:pt x="147" y="30"/>
                    </a:lnTo>
                    <a:lnTo>
                      <a:pt x="114" y="4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 w="9525">
                <a:solidFill>
                  <a:schemeClr val="tx2">
                    <a:lumMod val="60000"/>
                    <a:lumOff val="40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" name="Freeform 259"/>
              <p:cNvSpPr>
                <a:spLocks/>
              </p:cNvSpPr>
              <p:nvPr/>
            </p:nvSpPr>
            <p:spPr bwMode="auto">
              <a:xfrm>
                <a:off x="7458075" y="3671888"/>
                <a:ext cx="46038" cy="3794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1"/>
                  </a:cxn>
                  <a:cxn ang="0">
                    <a:pos x="27" y="76"/>
                  </a:cxn>
                  <a:cxn ang="0">
                    <a:pos x="43" y="153"/>
                  </a:cxn>
                  <a:cxn ang="0">
                    <a:pos x="47" y="239"/>
                  </a:cxn>
                  <a:cxn ang="0">
                    <a:pos x="49" y="233"/>
                  </a:cxn>
                  <a:cxn ang="0">
                    <a:pos x="53" y="215"/>
                  </a:cxn>
                  <a:cxn ang="0">
                    <a:pos x="57" y="189"/>
                  </a:cxn>
                  <a:cxn ang="0">
                    <a:pos x="59" y="156"/>
                  </a:cxn>
                  <a:cxn ang="0">
                    <a:pos x="55" y="118"/>
                  </a:cxn>
                  <a:cxn ang="0">
                    <a:pos x="47" y="78"/>
                  </a:cxn>
                  <a:cxn ang="0">
                    <a:pos x="29" y="38"/>
                  </a:cxn>
                  <a:cxn ang="0">
                    <a:pos x="0" y="0"/>
                  </a:cxn>
                </a:cxnLst>
                <a:rect l="0" t="0" r="r" b="b"/>
                <a:pathLst>
                  <a:path w="59" h="239">
                    <a:moveTo>
                      <a:pt x="0" y="0"/>
                    </a:moveTo>
                    <a:lnTo>
                      <a:pt x="8" y="21"/>
                    </a:lnTo>
                    <a:lnTo>
                      <a:pt x="27" y="76"/>
                    </a:lnTo>
                    <a:lnTo>
                      <a:pt x="43" y="153"/>
                    </a:lnTo>
                    <a:lnTo>
                      <a:pt x="47" y="239"/>
                    </a:lnTo>
                    <a:lnTo>
                      <a:pt x="49" y="233"/>
                    </a:lnTo>
                    <a:lnTo>
                      <a:pt x="53" y="215"/>
                    </a:lnTo>
                    <a:lnTo>
                      <a:pt x="57" y="189"/>
                    </a:lnTo>
                    <a:lnTo>
                      <a:pt x="59" y="156"/>
                    </a:lnTo>
                    <a:lnTo>
                      <a:pt x="55" y="118"/>
                    </a:lnTo>
                    <a:lnTo>
                      <a:pt x="47" y="78"/>
                    </a:lnTo>
                    <a:lnTo>
                      <a:pt x="29" y="3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" name="Freeform 261"/>
              <p:cNvSpPr>
                <a:spLocks/>
              </p:cNvSpPr>
              <p:nvPr/>
            </p:nvSpPr>
            <p:spPr bwMode="auto">
              <a:xfrm>
                <a:off x="6886575" y="4108450"/>
                <a:ext cx="577850" cy="85725"/>
              </a:xfrm>
              <a:custGeom>
                <a:avLst/>
                <a:gdLst/>
                <a:ahLst/>
                <a:cxnLst>
                  <a:cxn ang="0">
                    <a:pos x="0" y="18"/>
                  </a:cxn>
                  <a:cxn ang="0">
                    <a:pos x="4" y="19"/>
                  </a:cxn>
                  <a:cxn ang="0">
                    <a:pos x="13" y="23"/>
                  </a:cxn>
                  <a:cxn ang="0">
                    <a:pos x="31" y="27"/>
                  </a:cxn>
                  <a:cxn ang="0">
                    <a:pos x="56" y="31"/>
                  </a:cxn>
                  <a:cxn ang="0">
                    <a:pos x="86" y="36"/>
                  </a:cxn>
                  <a:cxn ang="0">
                    <a:pos x="121" y="42"/>
                  </a:cxn>
                  <a:cxn ang="0">
                    <a:pos x="162" y="46"/>
                  </a:cxn>
                  <a:cxn ang="0">
                    <a:pos x="209" y="50"/>
                  </a:cxn>
                  <a:cxn ang="0">
                    <a:pos x="260" y="53"/>
                  </a:cxn>
                  <a:cxn ang="0">
                    <a:pos x="317" y="54"/>
                  </a:cxn>
                  <a:cxn ang="0">
                    <a:pos x="377" y="53"/>
                  </a:cxn>
                  <a:cxn ang="0">
                    <a:pos x="440" y="49"/>
                  </a:cxn>
                  <a:cxn ang="0">
                    <a:pos x="508" y="42"/>
                  </a:cxn>
                  <a:cxn ang="0">
                    <a:pos x="579" y="32"/>
                  </a:cxn>
                  <a:cxn ang="0">
                    <a:pos x="651" y="18"/>
                  </a:cxn>
                  <a:cxn ang="0">
                    <a:pos x="728" y="0"/>
                  </a:cxn>
                  <a:cxn ang="0">
                    <a:pos x="724" y="1"/>
                  </a:cxn>
                  <a:cxn ang="0">
                    <a:pos x="710" y="3"/>
                  </a:cxn>
                  <a:cxn ang="0">
                    <a:pos x="687" y="7"/>
                  </a:cxn>
                  <a:cxn ang="0">
                    <a:pos x="659" y="12"/>
                  </a:cxn>
                  <a:cxn ang="0">
                    <a:pos x="622" y="17"/>
                  </a:cxn>
                  <a:cxn ang="0">
                    <a:pos x="581" y="24"/>
                  </a:cxn>
                  <a:cxn ang="0">
                    <a:pos x="534" y="29"/>
                  </a:cxn>
                  <a:cxn ang="0">
                    <a:pos x="481" y="34"/>
                  </a:cxn>
                  <a:cxn ang="0">
                    <a:pos x="426" y="39"/>
                  </a:cxn>
                  <a:cxn ang="0">
                    <a:pos x="368" y="42"/>
                  </a:cxn>
                  <a:cxn ang="0">
                    <a:pos x="309" y="44"/>
                  </a:cxn>
                  <a:cxn ang="0">
                    <a:pos x="246" y="44"/>
                  </a:cxn>
                  <a:cxn ang="0">
                    <a:pos x="184" y="41"/>
                  </a:cxn>
                  <a:cxn ang="0">
                    <a:pos x="121" y="37"/>
                  </a:cxn>
                  <a:cxn ang="0">
                    <a:pos x="60" y="30"/>
                  </a:cxn>
                  <a:cxn ang="0">
                    <a:pos x="0" y="18"/>
                  </a:cxn>
                </a:cxnLst>
                <a:rect l="0" t="0" r="r" b="b"/>
                <a:pathLst>
                  <a:path w="728" h="54">
                    <a:moveTo>
                      <a:pt x="0" y="18"/>
                    </a:moveTo>
                    <a:lnTo>
                      <a:pt x="4" y="19"/>
                    </a:lnTo>
                    <a:lnTo>
                      <a:pt x="13" y="23"/>
                    </a:lnTo>
                    <a:lnTo>
                      <a:pt x="31" y="27"/>
                    </a:lnTo>
                    <a:lnTo>
                      <a:pt x="56" y="31"/>
                    </a:lnTo>
                    <a:lnTo>
                      <a:pt x="86" y="36"/>
                    </a:lnTo>
                    <a:lnTo>
                      <a:pt x="121" y="42"/>
                    </a:lnTo>
                    <a:lnTo>
                      <a:pt x="162" y="46"/>
                    </a:lnTo>
                    <a:lnTo>
                      <a:pt x="209" y="50"/>
                    </a:lnTo>
                    <a:lnTo>
                      <a:pt x="260" y="53"/>
                    </a:lnTo>
                    <a:lnTo>
                      <a:pt x="317" y="54"/>
                    </a:lnTo>
                    <a:lnTo>
                      <a:pt x="377" y="53"/>
                    </a:lnTo>
                    <a:lnTo>
                      <a:pt x="440" y="49"/>
                    </a:lnTo>
                    <a:lnTo>
                      <a:pt x="508" y="42"/>
                    </a:lnTo>
                    <a:lnTo>
                      <a:pt x="579" y="32"/>
                    </a:lnTo>
                    <a:lnTo>
                      <a:pt x="651" y="18"/>
                    </a:lnTo>
                    <a:lnTo>
                      <a:pt x="728" y="0"/>
                    </a:lnTo>
                    <a:lnTo>
                      <a:pt x="724" y="1"/>
                    </a:lnTo>
                    <a:lnTo>
                      <a:pt x="710" y="3"/>
                    </a:lnTo>
                    <a:lnTo>
                      <a:pt x="687" y="7"/>
                    </a:lnTo>
                    <a:lnTo>
                      <a:pt x="659" y="12"/>
                    </a:lnTo>
                    <a:lnTo>
                      <a:pt x="622" y="17"/>
                    </a:lnTo>
                    <a:lnTo>
                      <a:pt x="581" y="24"/>
                    </a:lnTo>
                    <a:lnTo>
                      <a:pt x="534" y="29"/>
                    </a:lnTo>
                    <a:lnTo>
                      <a:pt x="481" y="34"/>
                    </a:lnTo>
                    <a:lnTo>
                      <a:pt x="426" y="39"/>
                    </a:lnTo>
                    <a:lnTo>
                      <a:pt x="368" y="42"/>
                    </a:lnTo>
                    <a:lnTo>
                      <a:pt x="309" y="44"/>
                    </a:lnTo>
                    <a:lnTo>
                      <a:pt x="246" y="44"/>
                    </a:lnTo>
                    <a:lnTo>
                      <a:pt x="184" y="41"/>
                    </a:lnTo>
                    <a:lnTo>
                      <a:pt x="121" y="37"/>
                    </a:lnTo>
                    <a:lnTo>
                      <a:pt x="60" y="30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" name="Freeform 262"/>
              <p:cNvSpPr>
                <a:spLocks/>
              </p:cNvSpPr>
              <p:nvPr/>
            </p:nvSpPr>
            <p:spPr bwMode="auto">
              <a:xfrm>
                <a:off x="7067550" y="4132263"/>
                <a:ext cx="198438" cy="220663"/>
              </a:xfrm>
              <a:custGeom>
                <a:avLst/>
                <a:gdLst/>
                <a:ahLst/>
                <a:cxnLst>
                  <a:cxn ang="0">
                    <a:pos x="172" y="0"/>
                  </a:cxn>
                  <a:cxn ang="0">
                    <a:pos x="178" y="2"/>
                  </a:cxn>
                  <a:cxn ang="0">
                    <a:pos x="189" y="9"/>
                  </a:cxn>
                  <a:cxn ang="0">
                    <a:pos x="209" y="22"/>
                  </a:cxn>
                  <a:cxn ang="0">
                    <a:pos x="229" y="42"/>
                  </a:cxn>
                  <a:cxn ang="0">
                    <a:pos x="231" y="43"/>
                  </a:cxn>
                  <a:cxn ang="0">
                    <a:pos x="233" y="46"/>
                  </a:cxn>
                  <a:cxn ang="0">
                    <a:pos x="238" y="50"/>
                  </a:cxn>
                  <a:cxn ang="0">
                    <a:pos x="248" y="53"/>
                  </a:cxn>
                  <a:cxn ang="0">
                    <a:pos x="246" y="55"/>
                  </a:cxn>
                  <a:cxn ang="0">
                    <a:pos x="240" y="59"/>
                  </a:cxn>
                  <a:cxn ang="0">
                    <a:pos x="233" y="64"/>
                  </a:cxn>
                  <a:cxn ang="0">
                    <a:pos x="227" y="66"/>
                  </a:cxn>
                  <a:cxn ang="0">
                    <a:pos x="227" y="73"/>
                  </a:cxn>
                  <a:cxn ang="0">
                    <a:pos x="225" y="89"/>
                  </a:cxn>
                  <a:cxn ang="0">
                    <a:pos x="215" y="107"/>
                  </a:cxn>
                  <a:cxn ang="0">
                    <a:pos x="195" y="120"/>
                  </a:cxn>
                  <a:cxn ang="0">
                    <a:pos x="191" y="121"/>
                  </a:cxn>
                  <a:cxn ang="0">
                    <a:pos x="180" y="125"/>
                  </a:cxn>
                  <a:cxn ang="0">
                    <a:pos x="164" y="130"/>
                  </a:cxn>
                  <a:cxn ang="0">
                    <a:pos x="146" y="134"/>
                  </a:cxn>
                  <a:cxn ang="0">
                    <a:pos x="125" y="138"/>
                  </a:cxn>
                  <a:cxn ang="0">
                    <a:pos x="105" y="139"/>
                  </a:cxn>
                  <a:cxn ang="0">
                    <a:pos x="88" y="137"/>
                  </a:cxn>
                  <a:cxn ang="0">
                    <a:pos x="74" y="131"/>
                  </a:cxn>
                  <a:cxn ang="0">
                    <a:pos x="70" y="128"/>
                  </a:cxn>
                  <a:cxn ang="0">
                    <a:pos x="58" y="120"/>
                  </a:cxn>
                  <a:cxn ang="0">
                    <a:pos x="41" y="108"/>
                  </a:cxn>
                  <a:cxn ang="0">
                    <a:pos x="25" y="93"/>
                  </a:cxn>
                  <a:cxn ang="0">
                    <a:pos x="9" y="76"/>
                  </a:cxn>
                  <a:cxn ang="0">
                    <a:pos x="0" y="60"/>
                  </a:cxn>
                  <a:cxn ang="0">
                    <a:pos x="0" y="44"/>
                  </a:cxn>
                  <a:cxn ang="0">
                    <a:pos x="9" y="30"/>
                  </a:cxn>
                  <a:cxn ang="0">
                    <a:pos x="13" y="31"/>
                  </a:cxn>
                  <a:cxn ang="0">
                    <a:pos x="23" y="32"/>
                  </a:cxn>
                  <a:cxn ang="0">
                    <a:pos x="39" y="34"/>
                  </a:cxn>
                  <a:cxn ang="0">
                    <a:pos x="58" y="34"/>
                  </a:cxn>
                  <a:cxn ang="0">
                    <a:pos x="84" y="32"/>
                  </a:cxn>
                  <a:cxn ang="0">
                    <a:pos x="111" y="27"/>
                  </a:cxn>
                  <a:cxn ang="0">
                    <a:pos x="141" y="17"/>
                  </a:cxn>
                  <a:cxn ang="0">
                    <a:pos x="172" y="0"/>
                  </a:cxn>
                </a:cxnLst>
                <a:rect l="0" t="0" r="r" b="b"/>
                <a:pathLst>
                  <a:path w="248" h="139">
                    <a:moveTo>
                      <a:pt x="172" y="0"/>
                    </a:moveTo>
                    <a:lnTo>
                      <a:pt x="178" y="2"/>
                    </a:lnTo>
                    <a:lnTo>
                      <a:pt x="189" y="9"/>
                    </a:lnTo>
                    <a:lnTo>
                      <a:pt x="209" y="22"/>
                    </a:lnTo>
                    <a:lnTo>
                      <a:pt x="229" y="42"/>
                    </a:lnTo>
                    <a:lnTo>
                      <a:pt x="231" y="43"/>
                    </a:lnTo>
                    <a:lnTo>
                      <a:pt x="233" y="46"/>
                    </a:lnTo>
                    <a:lnTo>
                      <a:pt x="238" y="50"/>
                    </a:lnTo>
                    <a:lnTo>
                      <a:pt x="248" y="53"/>
                    </a:lnTo>
                    <a:lnTo>
                      <a:pt x="246" y="55"/>
                    </a:lnTo>
                    <a:lnTo>
                      <a:pt x="240" y="59"/>
                    </a:lnTo>
                    <a:lnTo>
                      <a:pt x="233" y="64"/>
                    </a:lnTo>
                    <a:lnTo>
                      <a:pt x="227" y="66"/>
                    </a:lnTo>
                    <a:lnTo>
                      <a:pt x="227" y="73"/>
                    </a:lnTo>
                    <a:lnTo>
                      <a:pt x="225" y="89"/>
                    </a:lnTo>
                    <a:lnTo>
                      <a:pt x="215" y="107"/>
                    </a:lnTo>
                    <a:lnTo>
                      <a:pt x="195" y="120"/>
                    </a:lnTo>
                    <a:lnTo>
                      <a:pt x="191" y="121"/>
                    </a:lnTo>
                    <a:lnTo>
                      <a:pt x="180" y="125"/>
                    </a:lnTo>
                    <a:lnTo>
                      <a:pt x="164" y="130"/>
                    </a:lnTo>
                    <a:lnTo>
                      <a:pt x="146" y="134"/>
                    </a:lnTo>
                    <a:lnTo>
                      <a:pt x="125" y="138"/>
                    </a:lnTo>
                    <a:lnTo>
                      <a:pt x="105" y="139"/>
                    </a:lnTo>
                    <a:lnTo>
                      <a:pt x="88" y="137"/>
                    </a:lnTo>
                    <a:lnTo>
                      <a:pt x="74" y="131"/>
                    </a:lnTo>
                    <a:lnTo>
                      <a:pt x="70" y="128"/>
                    </a:lnTo>
                    <a:lnTo>
                      <a:pt x="58" y="120"/>
                    </a:lnTo>
                    <a:lnTo>
                      <a:pt x="41" y="108"/>
                    </a:lnTo>
                    <a:lnTo>
                      <a:pt x="25" y="93"/>
                    </a:lnTo>
                    <a:lnTo>
                      <a:pt x="9" y="76"/>
                    </a:lnTo>
                    <a:lnTo>
                      <a:pt x="0" y="60"/>
                    </a:lnTo>
                    <a:lnTo>
                      <a:pt x="0" y="44"/>
                    </a:lnTo>
                    <a:lnTo>
                      <a:pt x="9" y="30"/>
                    </a:lnTo>
                    <a:lnTo>
                      <a:pt x="13" y="31"/>
                    </a:lnTo>
                    <a:lnTo>
                      <a:pt x="23" y="32"/>
                    </a:lnTo>
                    <a:lnTo>
                      <a:pt x="39" y="34"/>
                    </a:lnTo>
                    <a:lnTo>
                      <a:pt x="58" y="34"/>
                    </a:lnTo>
                    <a:lnTo>
                      <a:pt x="84" y="32"/>
                    </a:lnTo>
                    <a:lnTo>
                      <a:pt x="111" y="27"/>
                    </a:lnTo>
                    <a:lnTo>
                      <a:pt x="141" y="17"/>
                    </a:ln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" name="Freeform 263"/>
              <p:cNvSpPr>
                <a:spLocks/>
              </p:cNvSpPr>
              <p:nvPr/>
            </p:nvSpPr>
            <p:spPr bwMode="auto">
              <a:xfrm>
                <a:off x="6951663" y="3108325"/>
                <a:ext cx="247650" cy="901700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5" y="7"/>
                  </a:cxn>
                  <a:cxn ang="0">
                    <a:pos x="74" y="27"/>
                  </a:cxn>
                  <a:cxn ang="0">
                    <a:pos x="98" y="58"/>
                  </a:cxn>
                  <a:cxn ang="0">
                    <a:pos x="121" y="97"/>
                  </a:cxn>
                  <a:cxn ang="0">
                    <a:pos x="137" y="144"/>
                  </a:cxn>
                  <a:cxn ang="0">
                    <a:pos x="141" y="196"/>
                  </a:cxn>
                  <a:cxn ang="0">
                    <a:pos x="123" y="249"/>
                  </a:cxn>
                  <a:cxn ang="0">
                    <a:pos x="82" y="304"/>
                  </a:cxn>
                  <a:cxn ang="0">
                    <a:pos x="74" y="302"/>
                  </a:cxn>
                  <a:cxn ang="0">
                    <a:pos x="55" y="298"/>
                  </a:cxn>
                  <a:cxn ang="0">
                    <a:pos x="31" y="293"/>
                  </a:cxn>
                  <a:cxn ang="0">
                    <a:pos x="10" y="291"/>
                  </a:cxn>
                  <a:cxn ang="0">
                    <a:pos x="0" y="292"/>
                  </a:cxn>
                  <a:cxn ang="0">
                    <a:pos x="8" y="300"/>
                  </a:cxn>
                  <a:cxn ang="0">
                    <a:pos x="39" y="316"/>
                  </a:cxn>
                  <a:cxn ang="0">
                    <a:pos x="104" y="344"/>
                  </a:cxn>
                  <a:cxn ang="0">
                    <a:pos x="106" y="346"/>
                  </a:cxn>
                  <a:cxn ang="0">
                    <a:pos x="111" y="351"/>
                  </a:cxn>
                  <a:cxn ang="0">
                    <a:pos x="119" y="359"/>
                  </a:cxn>
                  <a:cxn ang="0">
                    <a:pos x="131" y="368"/>
                  </a:cxn>
                  <a:cxn ang="0">
                    <a:pos x="141" y="380"/>
                  </a:cxn>
                  <a:cxn ang="0">
                    <a:pos x="151" y="392"/>
                  </a:cxn>
                  <a:cxn ang="0">
                    <a:pos x="160" y="405"/>
                  </a:cxn>
                  <a:cxn ang="0">
                    <a:pos x="168" y="417"/>
                  </a:cxn>
                  <a:cxn ang="0">
                    <a:pos x="170" y="423"/>
                  </a:cxn>
                  <a:cxn ang="0">
                    <a:pos x="174" y="438"/>
                  </a:cxn>
                  <a:cxn ang="0">
                    <a:pos x="182" y="459"/>
                  </a:cxn>
                  <a:cxn ang="0">
                    <a:pos x="196" y="484"/>
                  </a:cxn>
                  <a:cxn ang="0">
                    <a:pos x="211" y="511"/>
                  </a:cxn>
                  <a:cxn ang="0">
                    <a:pos x="235" y="535"/>
                  </a:cxn>
                  <a:cxn ang="0">
                    <a:pos x="262" y="555"/>
                  </a:cxn>
                  <a:cxn ang="0">
                    <a:pos x="297" y="568"/>
                  </a:cxn>
                  <a:cxn ang="0">
                    <a:pos x="291" y="562"/>
                  </a:cxn>
                  <a:cxn ang="0">
                    <a:pos x="276" y="546"/>
                  </a:cxn>
                  <a:cxn ang="0">
                    <a:pos x="256" y="522"/>
                  </a:cxn>
                  <a:cxn ang="0">
                    <a:pos x="241" y="491"/>
                  </a:cxn>
                  <a:cxn ang="0">
                    <a:pos x="231" y="457"/>
                  </a:cxn>
                  <a:cxn ang="0">
                    <a:pos x="237" y="421"/>
                  </a:cxn>
                  <a:cxn ang="0">
                    <a:pos x="260" y="385"/>
                  </a:cxn>
                  <a:cxn ang="0">
                    <a:pos x="311" y="351"/>
                  </a:cxn>
                  <a:cxn ang="0">
                    <a:pos x="305" y="347"/>
                  </a:cxn>
                  <a:cxn ang="0">
                    <a:pos x="290" y="335"/>
                  </a:cxn>
                  <a:cxn ang="0">
                    <a:pos x="268" y="317"/>
                  </a:cxn>
                  <a:cxn ang="0">
                    <a:pos x="245" y="294"/>
                  </a:cxn>
                  <a:cxn ang="0">
                    <a:pos x="221" y="266"/>
                  </a:cxn>
                  <a:cxn ang="0">
                    <a:pos x="201" y="235"/>
                  </a:cxn>
                  <a:cxn ang="0">
                    <a:pos x="190" y="202"/>
                  </a:cxn>
                  <a:cxn ang="0">
                    <a:pos x="188" y="167"/>
                  </a:cxn>
                  <a:cxn ang="0">
                    <a:pos x="188" y="160"/>
                  </a:cxn>
                  <a:cxn ang="0">
                    <a:pos x="190" y="142"/>
                  </a:cxn>
                  <a:cxn ang="0">
                    <a:pos x="188" y="117"/>
                  </a:cxn>
                  <a:cxn ang="0">
                    <a:pos x="182" y="86"/>
                  </a:cxn>
                  <a:cxn ang="0">
                    <a:pos x="166" y="56"/>
                  </a:cxn>
                  <a:cxn ang="0">
                    <a:pos x="141" y="30"/>
                  </a:cxn>
                  <a:cxn ang="0">
                    <a:pos x="102" y="9"/>
                  </a:cxn>
                  <a:cxn ang="0">
                    <a:pos x="47" y="0"/>
                  </a:cxn>
                </a:cxnLst>
                <a:rect l="0" t="0" r="r" b="b"/>
                <a:pathLst>
                  <a:path w="311" h="568">
                    <a:moveTo>
                      <a:pt x="47" y="0"/>
                    </a:moveTo>
                    <a:lnTo>
                      <a:pt x="55" y="7"/>
                    </a:lnTo>
                    <a:lnTo>
                      <a:pt x="74" y="27"/>
                    </a:lnTo>
                    <a:lnTo>
                      <a:pt x="98" y="58"/>
                    </a:lnTo>
                    <a:lnTo>
                      <a:pt x="121" y="97"/>
                    </a:lnTo>
                    <a:lnTo>
                      <a:pt x="137" y="144"/>
                    </a:lnTo>
                    <a:lnTo>
                      <a:pt x="141" y="196"/>
                    </a:lnTo>
                    <a:lnTo>
                      <a:pt x="123" y="249"/>
                    </a:lnTo>
                    <a:lnTo>
                      <a:pt x="82" y="304"/>
                    </a:lnTo>
                    <a:lnTo>
                      <a:pt x="74" y="302"/>
                    </a:lnTo>
                    <a:lnTo>
                      <a:pt x="55" y="298"/>
                    </a:lnTo>
                    <a:lnTo>
                      <a:pt x="31" y="293"/>
                    </a:lnTo>
                    <a:lnTo>
                      <a:pt x="10" y="291"/>
                    </a:lnTo>
                    <a:lnTo>
                      <a:pt x="0" y="292"/>
                    </a:lnTo>
                    <a:lnTo>
                      <a:pt x="8" y="300"/>
                    </a:lnTo>
                    <a:lnTo>
                      <a:pt x="39" y="316"/>
                    </a:lnTo>
                    <a:lnTo>
                      <a:pt x="104" y="344"/>
                    </a:lnTo>
                    <a:lnTo>
                      <a:pt x="106" y="346"/>
                    </a:lnTo>
                    <a:lnTo>
                      <a:pt x="111" y="351"/>
                    </a:lnTo>
                    <a:lnTo>
                      <a:pt x="119" y="359"/>
                    </a:lnTo>
                    <a:lnTo>
                      <a:pt x="131" y="368"/>
                    </a:lnTo>
                    <a:lnTo>
                      <a:pt x="141" y="380"/>
                    </a:lnTo>
                    <a:lnTo>
                      <a:pt x="151" y="392"/>
                    </a:lnTo>
                    <a:lnTo>
                      <a:pt x="160" y="405"/>
                    </a:lnTo>
                    <a:lnTo>
                      <a:pt x="168" y="417"/>
                    </a:lnTo>
                    <a:lnTo>
                      <a:pt x="170" y="423"/>
                    </a:lnTo>
                    <a:lnTo>
                      <a:pt x="174" y="438"/>
                    </a:lnTo>
                    <a:lnTo>
                      <a:pt x="182" y="459"/>
                    </a:lnTo>
                    <a:lnTo>
                      <a:pt x="196" y="484"/>
                    </a:lnTo>
                    <a:lnTo>
                      <a:pt x="211" y="511"/>
                    </a:lnTo>
                    <a:lnTo>
                      <a:pt x="235" y="535"/>
                    </a:lnTo>
                    <a:lnTo>
                      <a:pt x="262" y="555"/>
                    </a:lnTo>
                    <a:lnTo>
                      <a:pt x="297" y="568"/>
                    </a:lnTo>
                    <a:lnTo>
                      <a:pt x="291" y="562"/>
                    </a:lnTo>
                    <a:lnTo>
                      <a:pt x="276" y="546"/>
                    </a:lnTo>
                    <a:lnTo>
                      <a:pt x="256" y="522"/>
                    </a:lnTo>
                    <a:lnTo>
                      <a:pt x="241" y="491"/>
                    </a:lnTo>
                    <a:lnTo>
                      <a:pt x="231" y="457"/>
                    </a:lnTo>
                    <a:lnTo>
                      <a:pt x="237" y="421"/>
                    </a:lnTo>
                    <a:lnTo>
                      <a:pt x="260" y="385"/>
                    </a:lnTo>
                    <a:lnTo>
                      <a:pt x="311" y="351"/>
                    </a:lnTo>
                    <a:lnTo>
                      <a:pt x="305" y="347"/>
                    </a:lnTo>
                    <a:lnTo>
                      <a:pt x="290" y="335"/>
                    </a:lnTo>
                    <a:lnTo>
                      <a:pt x="268" y="317"/>
                    </a:lnTo>
                    <a:lnTo>
                      <a:pt x="245" y="294"/>
                    </a:lnTo>
                    <a:lnTo>
                      <a:pt x="221" y="266"/>
                    </a:lnTo>
                    <a:lnTo>
                      <a:pt x="201" y="235"/>
                    </a:lnTo>
                    <a:lnTo>
                      <a:pt x="190" y="202"/>
                    </a:lnTo>
                    <a:lnTo>
                      <a:pt x="188" y="167"/>
                    </a:lnTo>
                    <a:lnTo>
                      <a:pt x="188" y="160"/>
                    </a:lnTo>
                    <a:lnTo>
                      <a:pt x="190" y="142"/>
                    </a:lnTo>
                    <a:lnTo>
                      <a:pt x="188" y="117"/>
                    </a:lnTo>
                    <a:lnTo>
                      <a:pt x="182" y="86"/>
                    </a:lnTo>
                    <a:lnTo>
                      <a:pt x="166" y="56"/>
                    </a:lnTo>
                    <a:lnTo>
                      <a:pt x="141" y="30"/>
                    </a:lnTo>
                    <a:lnTo>
                      <a:pt x="102" y="9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solidFill>
                  <a:schemeClr val="tx2">
                    <a:lumMod val="75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3" name="Freeform 264"/>
              <p:cNvSpPr>
                <a:spLocks/>
              </p:cNvSpPr>
              <p:nvPr/>
            </p:nvSpPr>
            <p:spPr bwMode="auto">
              <a:xfrm>
                <a:off x="7067550" y="3567113"/>
                <a:ext cx="369888" cy="14446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23" y="1"/>
                  </a:cxn>
                  <a:cxn ang="0">
                    <a:pos x="27" y="2"/>
                  </a:cxn>
                  <a:cxn ang="0">
                    <a:pos x="35" y="4"/>
                  </a:cxn>
                  <a:cxn ang="0">
                    <a:pos x="47" y="7"/>
                  </a:cxn>
                  <a:cxn ang="0">
                    <a:pos x="62" y="9"/>
                  </a:cxn>
                  <a:cxn ang="0">
                    <a:pos x="80" y="12"/>
                  </a:cxn>
                  <a:cxn ang="0">
                    <a:pos x="101" y="15"/>
                  </a:cxn>
                  <a:cxn ang="0">
                    <a:pos x="125" y="18"/>
                  </a:cxn>
                  <a:cxn ang="0">
                    <a:pos x="152" y="20"/>
                  </a:cxn>
                  <a:cxn ang="0">
                    <a:pos x="186" y="21"/>
                  </a:cxn>
                  <a:cxn ang="0">
                    <a:pos x="219" y="21"/>
                  </a:cxn>
                  <a:cxn ang="0">
                    <a:pos x="258" y="20"/>
                  </a:cxn>
                  <a:cxn ang="0">
                    <a:pos x="301" y="17"/>
                  </a:cxn>
                  <a:cxn ang="0">
                    <a:pos x="346" y="13"/>
                  </a:cxn>
                  <a:cxn ang="0">
                    <a:pos x="395" y="8"/>
                  </a:cxn>
                  <a:cxn ang="0">
                    <a:pos x="448" y="0"/>
                  </a:cxn>
                  <a:cxn ang="0">
                    <a:pos x="465" y="59"/>
                  </a:cxn>
                  <a:cxn ang="0">
                    <a:pos x="463" y="60"/>
                  </a:cxn>
                  <a:cxn ang="0">
                    <a:pos x="458" y="61"/>
                  </a:cxn>
                  <a:cxn ang="0">
                    <a:pos x="450" y="64"/>
                  </a:cxn>
                  <a:cxn ang="0">
                    <a:pos x="436" y="68"/>
                  </a:cxn>
                  <a:cxn ang="0">
                    <a:pos x="420" y="72"/>
                  </a:cxn>
                  <a:cxn ang="0">
                    <a:pos x="401" y="76"/>
                  </a:cxn>
                  <a:cxn ang="0">
                    <a:pos x="379" y="80"/>
                  </a:cxn>
                  <a:cxn ang="0">
                    <a:pos x="352" y="83"/>
                  </a:cxn>
                  <a:cxn ang="0">
                    <a:pos x="323" y="87"/>
                  </a:cxn>
                  <a:cxn ang="0">
                    <a:pos x="289" y="89"/>
                  </a:cxn>
                  <a:cxn ang="0">
                    <a:pos x="254" y="91"/>
                  </a:cxn>
                  <a:cxn ang="0">
                    <a:pos x="213" y="91"/>
                  </a:cxn>
                  <a:cxn ang="0">
                    <a:pos x="170" y="90"/>
                  </a:cxn>
                  <a:cxn ang="0">
                    <a:pos x="125" y="87"/>
                  </a:cxn>
                  <a:cxn ang="0">
                    <a:pos x="74" y="82"/>
                  </a:cxn>
                  <a:cxn ang="0">
                    <a:pos x="21" y="75"/>
                  </a:cxn>
                  <a:cxn ang="0">
                    <a:pos x="13" y="70"/>
                  </a:cxn>
                  <a:cxn ang="0">
                    <a:pos x="2" y="55"/>
                  </a:cxn>
                  <a:cxn ang="0">
                    <a:pos x="0" y="31"/>
                  </a:cxn>
                  <a:cxn ang="0">
                    <a:pos x="21" y="0"/>
                  </a:cxn>
                </a:cxnLst>
                <a:rect l="0" t="0" r="r" b="b"/>
                <a:pathLst>
                  <a:path w="465" h="91">
                    <a:moveTo>
                      <a:pt x="21" y="0"/>
                    </a:moveTo>
                    <a:lnTo>
                      <a:pt x="23" y="1"/>
                    </a:lnTo>
                    <a:lnTo>
                      <a:pt x="27" y="2"/>
                    </a:lnTo>
                    <a:lnTo>
                      <a:pt x="35" y="4"/>
                    </a:lnTo>
                    <a:lnTo>
                      <a:pt x="47" y="7"/>
                    </a:lnTo>
                    <a:lnTo>
                      <a:pt x="62" y="9"/>
                    </a:lnTo>
                    <a:lnTo>
                      <a:pt x="80" y="12"/>
                    </a:lnTo>
                    <a:lnTo>
                      <a:pt x="101" y="15"/>
                    </a:lnTo>
                    <a:lnTo>
                      <a:pt x="125" y="18"/>
                    </a:lnTo>
                    <a:lnTo>
                      <a:pt x="152" y="20"/>
                    </a:lnTo>
                    <a:lnTo>
                      <a:pt x="186" y="21"/>
                    </a:lnTo>
                    <a:lnTo>
                      <a:pt x="219" y="21"/>
                    </a:lnTo>
                    <a:lnTo>
                      <a:pt x="258" y="20"/>
                    </a:lnTo>
                    <a:lnTo>
                      <a:pt x="301" y="17"/>
                    </a:lnTo>
                    <a:lnTo>
                      <a:pt x="346" y="13"/>
                    </a:lnTo>
                    <a:lnTo>
                      <a:pt x="395" y="8"/>
                    </a:lnTo>
                    <a:lnTo>
                      <a:pt x="448" y="0"/>
                    </a:lnTo>
                    <a:lnTo>
                      <a:pt x="465" y="59"/>
                    </a:lnTo>
                    <a:lnTo>
                      <a:pt x="463" y="60"/>
                    </a:lnTo>
                    <a:lnTo>
                      <a:pt x="458" y="61"/>
                    </a:lnTo>
                    <a:lnTo>
                      <a:pt x="450" y="64"/>
                    </a:lnTo>
                    <a:lnTo>
                      <a:pt x="436" y="68"/>
                    </a:lnTo>
                    <a:lnTo>
                      <a:pt x="420" y="72"/>
                    </a:lnTo>
                    <a:lnTo>
                      <a:pt x="401" y="76"/>
                    </a:lnTo>
                    <a:lnTo>
                      <a:pt x="379" y="80"/>
                    </a:lnTo>
                    <a:lnTo>
                      <a:pt x="352" y="83"/>
                    </a:lnTo>
                    <a:lnTo>
                      <a:pt x="323" y="87"/>
                    </a:lnTo>
                    <a:lnTo>
                      <a:pt x="289" y="89"/>
                    </a:lnTo>
                    <a:lnTo>
                      <a:pt x="254" y="91"/>
                    </a:lnTo>
                    <a:lnTo>
                      <a:pt x="213" y="91"/>
                    </a:lnTo>
                    <a:lnTo>
                      <a:pt x="170" y="90"/>
                    </a:lnTo>
                    <a:lnTo>
                      <a:pt x="125" y="87"/>
                    </a:lnTo>
                    <a:lnTo>
                      <a:pt x="74" y="82"/>
                    </a:lnTo>
                    <a:lnTo>
                      <a:pt x="21" y="75"/>
                    </a:lnTo>
                    <a:lnTo>
                      <a:pt x="13" y="70"/>
                    </a:lnTo>
                    <a:lnTo>
                      <a:pt x="2" y="55"/>
                    </a:lnTo>
                    <a:lnTo>
                      <a:pt x="0" y="31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4" name="Freeform 265"/>
              <p:cNvSpPr>
                <a:spLocks/>
              </p:cNvSpPr>
              <p:nvPr/>
            </p:nvSpPr>
            <p:spPr bwMode="auto">
              <a:xfrm>
                <a:off x="7067550" y="3556000"/>
                <a:ext cx="90488" cy="139700"/>
              </a:xfrm>
              <a:custGeom>
                <a:avLst/>
                <a:gdLst/>
                <a:ahLst/>
                <a:cxnLst>
                  <a:cxn ang="0">
                    <a:pos x="107" y="22"/>
                  </a:cxn>
                  <a:cxn ang="0">
                    <a:pos x="103" y="24"/>
                  </a:cxn>
                  <a:cxn ang="0">
                    <a:pos x="94" y="28"/>
                  </a:cxn>
                  <a:cxn ang="0">
                    <a:pos x="84" y="35"/>
                  </a:cxn>
                  <a:cxn ang="0">
                    <a:pos x="72" y="44"/>
                  </a:cxn>
                  <a:cxn ang="0">
                    <a:pos x="68" y="54"/>
                  </a:cxn>
                  <a:cxn ang="0">
                    <a:pos x="70" y="66"/>
                  </a:cxn>
                  <a:cxn ang="0">
                    <a:pos x="84" y="77"/>
                  </a:cxn>
                  <a:cxn ang="0">
                    <a:pos x="113" y="88"/>
                  </a:cxn>
                  <a:cxn ang="0">
                    <a:pos x="111" y="88"/>
                  </a:cxn>
                  <a:cxn ang="0">
                    <a:pos x="103" y="88"/>
                  </a:cxn>
                  <a:cxn ang="0">
                    <a:pos x="94" y="87"/>
                  </a:cxn>
                  <a:cxn ang="0">
                    <a:pos x="82" y="86"/>
                  </a:cxn>
                  <a:cxn ang="0">
                    <a:pos x="66" y="84"/>
                  </a:cxn>
                  <a:cxn ang="0">
                    <a:pos x="51" y="82"/>
                  </a:cxn>
                  <a:cxn ang="0">
                    <a:pos x="35" y="78"/>
                  </a:cxn>
                  <a:cxn ang="0">
                    <a:pos x="19" y="73"/>
                  </a:cxn>
                  <a:cxn ang="0">
                    <a:pos x="13" y="70"/>
                  </a:cxn>
                  <a:cxn ang="0">
                    <a:pos x="4" y="59"/>
                  </a:cxn>
                  <a:cxn ang="0">
                    <a:pos x="0" y="36"/>
                  </a:cxn>
                  <a:cxn ang="0">
                    <a:pos x="9" y="0"/>
                  </a:cxn>
                  <a:cxn ang="0">
                    <a:pos x="11" y="1"/>
                  </a:cxn>
                  <a:cxn ang="0">
                    <a:pos x="19" y="4"/>
                  </a:cxn>
                  <a:cxn ang="0">
                    <a:pos x="31" y="8"/>
                  </a:cxn>
                  <a:cxn ang="0">
                    <a:pos x="45" y="12"/>
                  </a:cxn>
                  <a:cxn ang="0">
                    <a:pos x="60" y="17"/>
                  </a:cxn>
                  <a:cxn ang="0">
                    <a:pos x="76" y="20"/>
                  </a:cxn>
                  <a:cxn ang="0">
                    <a:pos x="92" y="22"/>
                  </a:cxn>
                  <a:cxn ang="0">
                    <a:pos x="107" y="22"/>
                  </a:cxn>
                </a:cxnLst>
                <a:rect l="0" t="0" r="r" b="b"/>
                <a:pathLst>
                  <a:path w="113" h="88">
                    <a:moveTo>
                      <a:pt x="107" y="22"/>
                    </a:moveTo>
                    <a:lnTo>
                      <a:pt x="103" y="24"/>
                    </a:lnTo>
                    <a:lnTo>
                      <a:pt x="94" y="28"/>
                    </a:lnTo>
                    <a:lnTo>
                      <a:pt x="84" y="35"/>
                    </a:lnTo>
                    <a:lnTo>
                      <a:pt x="72" y="44"/>
                    </a:lnTo>
                    <a:lnTo>
                      <a:pt x="68" y="54"/>
                    </a:lnTo>
                    <a:lnTo>
                      <a:pt x="70" y="66"/>
                    </a:lnTo>
                    <a:lnTo>
                      <a:pt x="84" y="77"/>
                    </a:lnTo>
                    <a:lnTo>
                      <a:pt x="113" y="88"/>
                    </a:lnTo>
                    <a:lnTo>
                      <a:pt x="111" y="88"/>
                    </a:lnTo>
                    <a:lnTo>
                      <a:pt x="103" y="88"/>
                    </a:lnTo>
                    <a:lnTo>
                      <a:pt x="94" y="87"/>
                    </a:lnTo>
                    <a:lnTo>
                      <a:pt x="82" y="86"/>
                    </a:lnTo>
                    <a:lnTo>
                      <a:pt x="66" y="84"/>
                    </a:lnTo>
                    <a:lnTo>
                      <a:pt x="51" y="82"/>
                    </a:lnTo>
                    <a:lnTo>
                      <a:pt x="35" y="78"/>
                    </a:lnTo>
                    <a:lnTo>
                      <a:pt x="19" y="73"/>
                    </a:lnTo>
                    <a:lnTo>
                      <a:pt x="13" y="70"/>
                    </a:lnTo>
                    <a:lnTo>
                      <a:pt x="4" y="59"/>
                    </a:lnTo>
                    <a:lnTo>
                      <a:pt x="0" y="36"/>
                    </a:lnTo>
                    <a:lnTo>
                      <a:pt x="9" y="0"/>
                    </a:lnTo>
                    <a:lnTo>
                      <a:pt x="11" y="1"/>
                    </a:lnTo>
                    <a:lnTo>
                      <a:pt x="19" y="4"/>
                    </a:lnTo>
                    <a:lnTo>
                      <a:pt x="31" y="8"/>
                    </a:lnTo>
                    <a:lnTo>
                      <a:pt x="45" y="12"/>
                    </a:lnTo>
                    <a:lnTo>
                      <a:pt x="60" y="17"/>
                    </a:lnTo>
                    <a:lnTo>
                      <a:pt x="76" y="20"/>
                    </a:lnTo>
                    <a:lnTo>
                      <a:pt x="92" y="22"/>
                    </a:lnTo>
                    <a:lnTo>
                      <a:pt x="107" y="22"/>
                    </a:lnTo>
                    <a:close/>
                  </a:path>
                </a:pathLst>
              </a:custGeom>
              <a:solidFill>
                <a:srgbClr val="BFBFB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5" name="Freeform 266"/>
              <p:cNvSpPr>
                <a:spLocks/>
              </p:cNvSpPr>
              <p:nvPr/>
            </p:nvSpPr>
            <p:spPr bwMode="auto">
              <a:xfrm>
                <a:off x="6875463" y="3919538"/>
                <a:ext cx="111125" cy="2301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21"/>
                  </a:cxn>
                  <a:cxn ang="0">
                    <a:pos x="2" y="42"/>
                  </a:cxn>
                  <a:cxn ang="0">
                    <a:pos x="10" y="68"/>
                  </a:cxn>
                  <a:cxn ang="0">
                    <a:pos x="25" y="93"/>
                  </a:cxn>
                  <a:cxn ang="0">
                    <a:pos x="51" y="116"/>
                  </a:cxn>
                  <a:cxn ang="0">
                    <a:pos x="88" y="134"/>
                  </a:cxn>
                  <a:cxn ang="0">
                    <a:pos x="141" y="145"/>
                  </a:cxn>
                  <a:cxn ang="0">
                    <a:pos x="135" y="139"/>
                  </a:cxn>
                  <a:cxn ang="0">
                    <a:pos x="117" y="126"/>
                  </a:cxn>
                  <a:cxn ang="0">
                    <a:pos x="96" y="107"/>
                  </a:cxn>
                  <a:cxn ang="0">
                    <a:pos x="69" y="84"/>
                  </a:cxn>
                  <a:cxn ang="0">
                    <a:pos x="43" y="59"/>
                  </a:cxn>
                  <a:cxn ang="0">
                    <a:pos x="20" y="36"/>
                  </a:cxn>
                  <a:cxn ang="0">
                    <a:pos x="6" y="15"/>
                  </a:cxn>
                  <a:cxn ang="0">
                    <a:pos x="0" y="0"/>
                  </a:cxn>
                </a:cxnLst>
                <a:rect l="0" t="0" r="r" b="b"/>
                <a:pathLst>
                  <a:path w="141" h="145">
                    <a:moveTo>
                      <a:pt x="0" y="0"/>
                    </a:moveTo>
                    <a:lnTo>
                      <a:pt x="0" y="6"/>
                    </a:lnTo>
                    <a:lnTo>
                      <a:pt x="0" y="21"/>
                    </a:lnTo>
                    <a:lnTo>
                      <a:pt x="2" y="42"/>
                    </a:lnTo>
                    <a:lnTo>
                      <a:pt x="10" y="68"/>
                    </a:lnTo>
                    <a:lnTo>
                      <a:pt x="25" y="93"/>
                    </a:lnTo>
                    <a:lnTo>
                      <a:pt x="51" y="116"/>
                    </a:lnTo>
                    <a:lnTo>
                      <a:pt x="88" y="134"/>
                    </a:lnTo>
                    <a:lnTo>
                      <a:pt x="141" y="145"/>
                    </a:lnTo>
                    <a:lnTo>
                      <a:pt x="135" y="139"/>
                    </a:lnTo>
                    <a:lnTo>
                      <a:pt x="117" y="126"/>
                    </a:lnTo>
                    <a:lnTo>
                      <a:pt x="96" y="107"/>
                    </a:lnTo>
                    <a:lnTo>
                      <a:pt x="69" y="84"/>
                    </a:lnTo>
                    <a:lnTo>
                      <a:pt x="43" y="59"/>
                    </a:lnTo>
                    <a:lnTo>
                      <a:pt x="20" y="36"/>
                    </a:lnTo>
                    <a:lnTo>
                      <a:pt x="6" y="1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6" name="Freeform 267"/>
              <p:cNvSpPr>
                <a:spLocks/>
              </p:cNvSpPr>
              <p:nvPr/>
            </p:nvSpPr>
            <p:spPr bwMode="auto">
              <a:xfrm>
                <a:off x="7146925" y="2786063"/>
                <a:ext cx="190500" cy="182563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9"/>
                  </a:cxn>
                  <a:cxn ang="0">
                    <a:pos x="6" y="29"/>
                  </a:cxn>
                  <a:cxn ang="0">
                    <a:pos x="4" y="52"/>
                  </a:cxn>
                  <a:cxn ang="0">
                    <a:pos x="0" y="69"/>
                  </a:cxn>
                  <a:cxn ang="0">
                    <a:pos x="10" y="70"/>
                  </a:cxn>
                  <a:cxn ang="0">
                    <a:pos x="34" y="73"/>
                  </a:cxn>
                  <a:cxn ang="0">
                    <a:pos x="69" y="78"/>
                  </a:cxn>
                  <a:cxn ang="0">
                    <a:pos x="108" y="84"/>
                  </a:cxn>
                  <a:cxn ang="0">
                    <a:pos x="147" y="91"/>
                  </a:cxn>
                  <a:cxn ang="0">
                    <a:pos x="182" y="99"/>
                  </a:cxn>
                  <a:cxn ang="0">
                    <a:pos x="208" y="107"/>
                  </a:cxn>
                  <a:cxn ang="0">
                    <a:pos x="220" y="115"/>
                  </a:cxn>
                  <a:cxn ang="0">
                    <a:pos x="220" y="107"/>
                  </a:cxn>
                  <a:cxn ang="0">
                    <a:pos x="222" y="89"/>
                  </a:cxn>
                  <a:cxn ang="0">
                    <a:pos x="227" y="70"/>
                  </a:cxn>
                  <a:cxn ang="0">
                    <a:pos x="239" y="61"/>
                  </a:cxn>
                  <a:cxn ang="0">
                    <a:pos x="235" y="58"/>
                  </a:cxn>
                  <a:cxn ang="0">
                    <a:pos x="210" y="51"/>
                  </a:cxn>
                  <a:cxn ang="0">
                    <a:pos x="173" y="41"/>
                  </a:cxn>
                  <a:cxn ang="0">
                    <a:pos x="130" y="30"/>
                  </a:cxn>
                  <a:cxn ang="0">
                    <a:pos x="85" y="19"/>
                  </a:cxn>
                  <a:cxn ang="0">
                    <a:pos x="44" y="9"/>
                  </a:cxn>
                  <a:cxn ang="0">
                    <a:pos x="16" y="3"/>
                  </a:cxn>
                  <a:cxn ang="0">
                    <a:pos x="4" y="0"/>
                  </a:cxn>
                </a:cxnLst>
                <a:rect l="0" t="0" r="r" b="b"/>
                <a:pathLst>
                  <a:path w="239" h="115">
                    <a:moveTo>
                      <a:pt x="4" y="0"/>
                    </a:moveTo>
                    <a:lnTo>
                      <a:pt x="4" y="9"/>
                    </a:lnTo>
                    <a:lnTo>
                      <a:pt x="6" y="29"/>
                    </a:lnTo>
                    <a:lnTo>
                      <a:pt x="4" y="52"/>
                    </a:lnTo>
                    <a:lnTo>
                      <a:pt x="0" y="69"/>
                    </a:lnTo>
                    <a:lnTo>
                      <a:pt x="10" y="70"/>
                    </a:lnTo>
                    <a:lnTo>
                      <a:pt x="34" y="73"/>
                    </a:lnTo>
                    <a:lnTo>
                      <a:pt x="69" y="78"/>
                    </a:lnTo>
                    <a:lnTo>
                      <a:pt x="108" y="84"/>
                    </a:lnTo>
                    <a:lnTo>
                      <a:pt x="147" y="91"/>
                    </a:lnTo>
                    <a:lnTo>
                      <a:pt x="182" y="99"/>
                    </a:lnTo>
                    <a:lnTo>
                      <a:pt x="208" y="107"/>
                    </a:lnTo>
                    <a:lnTo>
                      <a:pt x="220" y="115"/>
                    </a:lnTo>
                    <a:lnTo>
                      <a:pt x="220" y="107"/>
                    </a:lnTo>
                    <a:lnTo>
                      <a:pt x="222" y="89"/>
                    </a:lnTo>
                    <a:lnTo>
                      <a:pt x="227" y="70"/>
                    </a:lnTo>
                    <a:lnTo>
                      <a:pt x="239" y="61"/>
                    </a:lnTo>
                    <a:lnTo>
                      <a:pt x="235" y="58"/>
                    </a:lnTo>
                    <a:lnTo>
                      <a:pt x="210" y="51"/>
                    </a:lnTo>
                    <a:lnTo>
                      <a:pt x="173" y="41"/>
                    </a:lnTo>
                    <a:lnTo>
                      <a:pt x="130" y="30"/>
                    </a:lnTo>
                    <a:lnTo>
                      <a:pt x="85" y="19"/>
                    </a:lnTo>
                    <a:lnTo>
                      <a:pt x="44" y="9"/>
                    </a:lnTo>
                    <a:lnTo>
                      <a:pt x="16" y="3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7" name="Freeform 268"/>
              <p:cNvSpPr>
                <a:spLocks/>
              </p:cNvSpPr>
              <p:nvPr/>
            </p:nvSpPr>
            <p:spPr bwMode="auto">
              <a:xfrm>
                <a:off x="7272338" y="2927350"/>
                <a:ext cx="84138" cy="581025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4" y="2"/>
                  </a:cxn>
                  <a:cxn ang="0">
                    <a:pos x="0" y="9"/>
                  </a:cxn>
                  <a:cxn ang="0">
                    <a:pos x="0" y="20"/>
                  </a:cxn>
                  <a:cxn ang="0">
                    <a:pos x="12" y="36"/>
                  </a:cxn>
                  <a:cxn ang="0">
                    <a:pos x="14" y="38"/>
                  </a:cxn>
                  <a:cxn ang="0">
                    <a:pos x="20" y="42"/>
                  </a:cxn>
                  <a:cxn ang="0">
                    <a:pos x="22" y="49"/>
                  </a:cxn>
                  <a:cxn ang="0">
                    <a:pos x="20" y="58"/>
                  </a:cxn>
                  <a:cxn ang="0">
                    <a:pos x="20" y="58"/>
                  </a:cxn>
                  <a:cxn ang="0">
                    <a:pos x="18" y="60"/>
                  </a:cxn>
                  <a:cxn ang="0">
                    <a:pos x="16" y="66"/>
                  </a:cxn>
                  <a:cxn ang="0">
                    <a:pos x="18" y="74"/>
                  </a:cxn>
                  <a:cxn ang="0">
                    <a:pos x="23" y="86"/>
                  </a:cxn>
                  <a:cxn ang="0">
                    <a:pos x="31" y="102"/>
                  </a:cxn>
                  <a:cxn ang="0">
                    <a:pos x="47" y="125"/>
                  </a:cxn>
                  <a:cxn ang="0">
                    <a:pos x="70" y="156"/>
                  </a:cxn>
                  <a:cxn ang="0">
                    <a:pos x="74" y="162"/>
                  </a:cxn>
                  <a:cxn ang="0">
                    <a:pos x="80" y="177"/>
                  </a:cxn>
                  <a:cxn ang="0">
                    <a:pos x="88" y="200"/>
                  </a:cxn>
                  <a:cxn ang="0">
                    <a:pos x="94" y="230"/>
                  </a:cxn>
                  <a:cxn ang="0">
                    <a:pos x="92" y="263"/>
                  </a:cxn>
                  <a:cxn ang="0">
                    <a:pos x="84" y="299"/>
                  </a:cxn>
                  <a:cxn ang="0">
                    <a:pos x="63" y="334"/>
                  </a:cxn>
                  <a:cxn ang="0">
                    <a:pos x="27" y="366"/>
                  </a:cxn>
                  <a:cxn ang="0">
                    <a:pos x="33" y="362"/>
                  </a:cxn>
                  <a:cxn ang="0">
                    <a:pos x="47" y="352"/>
                  </a:cxn>
                  <a:cxn ang="0">
                    <a:pos x="67" y="334"/>
                  </a:cxn>
                  <a:cxn ang="0">
                    <a:pos x="86" y="310"/>
                  </a:cxn>
                  <a:cxn ang="0">
                    <a:pos x="102" y="278"/>
                  </a:cxn>
                  <a:cxn ang="0">
                    <a:pos x="108" y="241"/>
                  </a:cxn>
                  <a:cxn ang="0">
                    <a:pos x="104" y="196"/>
                  </a:cxn>
                  <a:cxn ang="0">
                    <a:pos x="82" y="146"/>
                  </a:cxn>
                  <a:cxn ang="0">
                    <a:pos x="74" y="135"/>
                  </a:cxn>
                  <a:cxn ang="0">
                    <a:pos x="55" y="112"/>
                  </a:cxn>
                  <a:cxn ang="0">
                    <a:pos x="37" y="86"/>
                  </a:cxn>
                  <a:cxn ang="0">
                    <a:pos x="31" y="66"/>
                  </a:cxn>
                  <a:cxn ang="0">
                    <a:pos x="35" y="62"/>
                  </a:cxn>
                  <a:cxn ang="0">
                    <a:pos x="39" y="54"/>
                  </a:cxn>
                  <a:cxn ang="0">
                    <a:pos x="41" y="43"/>
                  </a:cxn>
                  <a:cxn ang="0">
                    <a:pos x="35" y="30"/>
                  </a:cxn>
                  <a:cxn ang="0">
                    <a:pos x="35" y="26"/>
                  </a:cxn>
                  <a:cxn ang="0">
                    <a:pos x="33" y="18"/>
                  </a:cxn>
                  <a:cxn ang="0">
                    <a:pos x="31" y="10"/>
                  </a:cxn>
                  <a:cxn ang="0">
                    <a:pos x="31" y="4"/>
                  </a:cxn>
                  <a:cxn ang="0">
                    <a:pos x="8" y="0"/>
                  </a:cxn>
                </a:cxnLst>
                <a:rect l="0" t="0" r="r" b="b"/>
                <a:pathLst>
                  <a:path w="108" h="366">
                    <a:moveTo>
                      <a:pt x="8" y="0"/>
                    </a:moveTo>
                    <a:lnTo>
                      <a:pt x="4" y="2"/>
                    </a:lnTo>
                    <a:lnTo>
                      <a:pt x="0" y="9"/>
                    </a:lnTo>
                    <a:lnTo>
                      <a:pt x="0" y="20"/>
                    </a:lnTo>
                    <a:lnTo>
                      <a:pt x="12" y="36"/>
                    </a:lnTo>
                    <a:lnTo>
                      <a:pt x="14" y="38"/>
                    </a:lnTo>
                    <a:lnTo>
                      <a:pt x="20" y="42"/>
                    </a:lnTo>
                    <a:lnTo>
                      <a:pt x="22" y="49"/>
                    </a:lnTo>
                    <a:lnTo>
                      <a:pt x="20" y="58"/>
                    </a:lnTo>
                    <a:lnTo>
                      <a:pt x="20" y="58"/>
                    </a:lnTo>
                    <a:lnTo>
                      <a:pt x="18" y="60"/>
                    </a:lnTo>
                    <a:lnTo>
                      <a:pt x="16" y="66"/>
                    </a:lnTo>
                    <a:lnTo>
                      <a:pt x="18" y="74"/>
                    </a:lnTo>
                    <a:lnTo>
                      <a:pt x="23" y="86"/>
                    </a:lnTo>
                    <a:lnTo>
                      <a:pt x="31" y="102"/>
                    </a:lnTo>
                    <a:lnTo>
                      <a:pt x="47" y="125"/>
                    </a:lnTo>
                    <a:lnTo>
                      <a:pt x="70" y="156"/>
                    </a:lnTo>
                    <a:lnTo>
                      <a:pt x="74" y="162"/>
                    </a:lnTo>
                    <a:lnTo>
                      <a:pt x="80" y="177"/>
                    </a:lnTo>
                    <a:lnTo>
                      <a:pt x="88" y="200"/>
                    </a:lnTo>
                    <a:lnTo>
                      <a:pt x="94" y="230"/>
                    </a:lnTo>
                    <a:lnTo>
                      <a:pt x="92" y="263"/>
                    </a:lnTo>
                    <a:lnTo>
                      <a:pt x="84" y="299"/>
                    </a:lnTo>
                    <a:lnTo>
                      <a:pt x="63" y="334"/>
                    </a:lnTo>
                    <a:lnTo>
                      <a:pt x="27" y="366"/>
                    </a:lnTo>
                    <a:lnTo>
                      <a:pt x="33" y="362"/>
                    </a:lnTo>
                    <a:lnTo>
                      <a:pt x="47" y="352"/>
                    </a:lnTo>
                    <a:lnTo>
                      <a:pt x="67" y="334"/>
                    </a:lnTo>
                    <a:lnTo>
                      <a:pt x="86" y="310"/>
                    </a:lnTo>
                    <a:lnTo>
                      <a:pt x="102" y="278"/>
                    </a:lnTo>
                    <a:lnTo>
                      <a:pt x="108" y="241"/>
                    </a:lnTo>
                    <a:lnTo>
                      <a:pt x="104" y="196"/>
                    </a:lnTo>
                    <a:lnTo>
                      <a:pt x="82" y="146"/>
                    </a:lnTo>
                    <a:lnTo>
                      <a:pt x="74" y="135"/>
                    </a:lnTo>
                    <a:lnTo>
                      <a:pt x="55" y="112"/>
                    </a:lnTo>
                    <a:lnTo>
                      <a:pt x="37" y="86"/>
                    </a:lnTo>
                    <a:lnTo>
                      <a:pt x="31" y="66"/>
                    </a:lnTo>
                    <a:lnTo>
                      <a:pt x="35" y="62"/>
                    </a:lnTo>
                    <a:lnTo>
                      <a:pt x="39" y="54"/>
                    </a:lnTo>
                    <a:lnTo>
                      <a:pt x="41" y="43"/>
                    </a:lnTo>
                    <a:lnTo>
                      <a:pt x="35" y="30"/>
                    </a:lnTo>
                    <a:lnTo>
                      <a:pt x="35" y="26"/>
                    </a:lnTo>
                    <a:lnTo>
                      <a:pt x="33" y="18"/>
                    </a:lnTo>
                    <a:lnTo>
                      <a:pt x="31" y="10"/>
                    </a:lnTo>
                    <a:lnTo>
                      <a:pt x="31" y="4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8" name="Freeform 269"/>
              <p:cNvSpPr>
                <a:spLocks/>
              </p:cNvSpPr>
              <p:nvPr/>
            </p:nvSpPr>
            <p:spPr bwMode="auto">
              <a:xfrm>
                <a:off x="7188200" y="2671763"/>
                <a:ext cx="220663" cy="222250"/>
              </a:xfrm>
              <a:custGeom>
                <a:avLst/>
                <a:gdLst/>
                <a:ahLst/>
                <a:cxnLst>
                  <a:cxn ang="0">
                    <a:pos x="218" y="0"/>
                  </a:cxn>
                  <a:cxn ang="0">
                    <a:pos x="220" y="2"/>
                  </a:cxn>
                  <a:cxn ang="0">
                    <a:pos x="225" y="6"/>
                  </a:cxn>
                  <a:cxn ang="0">
                    <a:pos x="235" y="12"/>
                  </a:cxn>
                  <a:cxn ang="0">
                    <a:pos x="245" y="20"/>
                  </a:cxn>
                  <a:cxn ang="0">
                    <a:pos x="257" y="29"/>
                  </a:cxn>
                  <a:cxn ang="0">
                    <a:pos x="266" y="37"/>
                  </a:cxn>
                  <a:cxn ang="0">
                    <a:pos x="274" y="45"/>
                  </a:cxn>
                  <a:cxn ang="0">
                    <a:pos x="278" y="52"/>
                  </a:cxn>
                  <a:cxn ang="0">
                    <a:pos x="276" y="52"/>
                  </a:cxn>
                  <a:cxn ang="0">
                    <a:pos x="268" y="52"/>
                  </a:cxn>
                  <a:cxn ang="0">
                    <a:pos x="261" y="53"/>
                  </a:cxn>
                  <a:cxn ang="0">
                    <a:pos x="251" y="54"/>
                  </a:cxn>
                  <a:cxn ang="0">
                    <a:pos x="243" y="57"/>
                  </a:cxn>
                  <a:cxn ang="0">
                    <a:pos x="239" y="62"/>
                  </a:cxn>
                  <a:cxn ang="0">
                    <a:pos x="239" y="69"/>
                  </a:cxn>
                  <a:cxn ang="0">
                    <a:pos x="245" y="79"/>
                  </a:cxn>
                  <a:cxn ang="0">
                    <a:pos x="237" y="90"/>
                  </a:cxn>
                  <a:cxn ang="0">
                    <a:pos x="239" y="91"/>
                  </a:cxn>
                  <a:cxn ang="0">
                    <a:pos x="241" y="94"/>
                  </a:cxn>
                  <a:cxn ang="0">
                    <a:pos x="239" y="99"/>
                  </a:cxn>
                  <a:cxn ang="0">
                    <a:pos x="229" y="105"/>
                  </a:cxn>
                  <a:cxn ang="0">
                    <a:pos x="231" y="107"/>
                  </a:cxn>
                  <a:cxn ang="0">
                    <a:pos x="235" y="114"/>
                  </a:cxn>
                  <a:cxn ang="0">
                    <a:pos x="237" y="122"/>
                  </a:cxn>
                  <a:cxn ang="0">
                    <a:pos x="237" y="130"/>
                  </a:cxn>
                  <a:cxn ang="0">
                    <a:pos x="227" y="137"/>
                  </a:cxn>
                  <a:cxn ang="0">
                    <a:pos x="208" y="140"/>
                  </a:cxn>
                  <a:cxn ang="0">
                    <a:pos x="176" y="139"/>
                  </a:cxn>
                  <a:cxn ang="0">
                    <a:pos x="128" y="131"/>
                  </a:cxn>
                  <a:cxn ang="0">
                    <a:pos x="124" y="131"/>
                  </a:cxn>
                  <a:cxn ang="0">
                    <a:pos x="110" y="131"/>
                  </a:cxn>
                  <a:cxn ang="0">
                    <a:pos x="92" y="130"/>
                  </a:cxn>
                  <a:cxn ang="0">
                    <a:pos x="71" y="126"/>
                  </a:cxn>
                  <a:cxn ang="0">
                    <a:pos x="49" y="119"/>
                  </a:cxn>
                  <a:cxn ang="0">
                    <a:pos x="28" y="108"/>
                  </a:cxn>
                  <a:cxn ang="0">
                    <a:pos x="12" y="92"/>
                  </a:cxn>
                  <a:cxn ang="0">
                    <a:pos x="0" y="69"/>
                  </a:cxn>
                  <a:cxn ang="0">
                    <a:pos x="2" y="66"/>
                  </a:cxn>
                  <a:cxn ang="0">
                    <a:pos x="6" y="59"/>
                  </a:cxn>
                  <a:cxn ang="0">
                    <a:pos x="16" y="49"/>
                  </a:cxn>
                  <a:cxn ang="0">
                    <a:pos x="34" y="37"/>
                  </a:cxn>
                  <a:cxn ang="0">
                    <a:pos x="59" y="25"/>
                  </a:cxn>
                  <a:cxn ang="0">
                    <a:pos x="98" y="14"/>
                  </a:cxn>
                  <a:cxn ang="0">
                    <a:pos x="149" y="5"/>
                  </a:cxn>
                  <a:cxn ang="0">
                    <a:pos x="218" y="0"/>
                  </a:cxn>
                </a:cxnLst>
                <a:rect l="0" t="0" r="r" b="b"/>
                <a:pathLst>
                  <a:path w="278" h="140">
                    <a:moveTo>
                      <a:pt x="218" y="0"/>
                    </a:moveTo>
                    <a:lnTo>
                      <a:pt x="220" y="2"/>
                    </a:lnTo>
                    <a:lnTo>
                      <a:pt x="225" y="6"/>
                    </a:lnTo>
                    <a:lnTo>
                      <a:pt x="235" y="12"/>
                    </a:lnTo>
                    <a:lnTo>
                      <a:pt x="245" y="20"/>
                    </a:lnTo>
                    <a:lnTo>
                      <a:pt x="257" y="29"/>
                    </a:lnTo>
                    <a:lnTo>
                      <a:pt x="266" y="37"/>
                    </a:lnTo>
                    <a:lnTo>
                      <a:pt x="274" y="45"/>
                    </a:lnTo>
                    <a:lnTo>
                      <a:pt x="278" y="52"/>
                    </a:lnTo>
                    <a:lnTo>
                      <a:pt x="276" y="52"/>
                    </a:lnTo>
                    <a:lnTo>
                      <a:pt x="268" y="52"/>
                    </a:lnTo>
                    <a:lnTo>
                      <a:pt x="261" y="53"/>
                    </a:lnTo>
                    <a:lnTo>
                      <a:pt x="251" y="54"/>
                    </a:lnTo>
                    <a:lnTo>
                      <a:pt x="243" y="57"/>
                    </a:lnTo>
                    <a:lnTo>
                      <a:pt x="239" y="62"/>
                    </a:lnTo>
                    <a:lnTo>
                      <a:pt x="239" y="69"/>
                    </a:lnTo>
                    <a:lnTo>
                      <a:pt x="245" y="79"/>
                    </a:lnTo>
                    <a:lnTo>
                      <a:pt x="237" y="90"/>
                    </a:lnTo>
                    <a:lnTo>
                      <a:pt x="239" y="91"/>
                    </a:lnTo>
                    <a:lnTo>
                      <a:pt x="241" y="94"/>
                    </a:lnTo>
                    <a:lnTo>
                      <a:pt x="239" y="99"/>
                    </a:lnTo>
                    <a:lnTo>
                      <a:pt x="229" y="105"/>
                    </a:lnTo>
                    <a:lnTo>
                      <a:pt x="231" y="107"/>
                    </a:lnTo>
                    <a:lnTo>
                      <a:pt x="235" y="114"/>
                    </a:lnTo>
                    <a:lnTo>
                      <a:pt x="237" y="122"/>
                    </a:lnTo>
                    <a:lnTo>
                      <a:pt x="237" y="130"/>
                    </a:lnTo>
                    <a:lnTo>
                      <a:pt x="227" y="137"/>
                    </a:lnTo>
                    <a:lnTo>
                      <a:pt x="208" y="140"/>
                    </a:lnTo>
                    <a:lnTo>
                      <a:pt x="176" y="139"/>
                    </a:lnTo>
                    <a:lnTo>
                      <a:pt x="128" y="131"/>
                    </a:lnTo>
                    <a:lnTo>
                      <a:pt x="124" y="131"/>
                    </a:lnTo>
                    <a:lnTo>
                      <a:pt x="110" y="131"/>
                    </a:lnTo>
                    <a:lnTo>
                      <a:pt x="92" y="130"/>
                    </a:lnTo>
                    <a:lnTo>
                      <a:pt x="71" y="126"/>
                    </a:lnTo>
                    <a:lnTo>
                      <a:pt x="49" y="119"/>
                    </a:lnTo>
                    <a:lnTo>
                      <a:pt x="28" y="108"/>
                    </a:lnTo>
                    <a:lnTo>
                      <a:pt x="12" y="92"/>
                    </a:lnTo>
                    <a:lnTo>
                      <a:pt x="0" y="69"/>
                    </a:lnTo>
                    <a:lnTo>
                      <a:pt x="2" y="66"/>
                    </a:lnTo>
                    <a:lnTo>
                      <a:pt x="6" y="59"/>
                    </a:lnTo>
                    <a:lnTo>
                      <a:pt x="16" y="49"/>
                    </a:lnTo>
                    <a:lnTo>
                      <a:pt x="34" y="37"/>
                    </a:lnTo>
                    <a:lnTo>
                      <a:pt x="59" y="25"/>
                    </a:lnTo>
                    <a:lnTo>
                      <a:pt x="98" y="14"/>
                    </a:lnTo>
                    <a:lnTo>
                      <a:pt x="149" y="5"/>
                    </a:lnTo>
                    <a:lnTo>
                      <a:pt x="218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9" name="Freeform 270"/>
              <p:cNvSpPr>
                <a:spLocks/>
              </p:cNvSpPr>
              <p:nvPr/>
            </p:nvSpPr>
            <p:spPr bwMode="auto">
              <a:xfrm>
                <a:off x="6981825" y="2241550"/>
                <a:ext cx="431800" cy="649288"/>
              </a:xfrm>
              <a:custGeom>
                <a:avLst/>
                <a:gdLst/>
                <a:ahLst/>
                <a:cxnLst>
                  <a:cxn ang="0">
                    <a:pos x="217" y="356"/>
                  </a:cxn>
                  <a:cxn ang="0">
                    <a:pos x="227" y="358"/>
                  </a:cxn>
                  <a:cxn ang="0">
                    <a:pos x="251" y="364"/>
                  </a:cxn>
                  <a:cxn ang="0">
                    <a:pos x="286" y="373"/>
                  </a:cxn>
                  <a:cxn ang="0">
                    <a:pos x="329" y="382"/>
                  </a:cxn>
                  <a:cxn ang="0">
                    <a:pos x="376" y="392"/>
                  </a:cxn>
                  <a:cxn ang="0">
                    <a:pos x="423" y="401"/>
                  </a:cxn>
                  <a:cxn ang="0">
                    <a:pos x="466" y="407"/>
                  </a:cxn>
                  <a:cxn ang="0">
                    <a:pos x="501" y="409"/>
                  </a:cxn>
                  <a:cxn ang="0">
                    <a:pos x="507" y="392"/>
                  </a:cxn>
                  <a:cxn ang="0">
                    <a:pos x="503" y="392"/>
                  </a:cxn>
                  <a:cxn ang="0">
                    <a:pos x="495" y="391"/>
                  </a:cxn>
                  <a:cxn ang="0">
                    <a:pos x="478" y="389"/>
                  </a:cxn>
                  <a:cxn ang="0">
                    <a:pos x="454" y="384"/>
                  </a:cxn>
                  <a:cxn ang="0">
                    <a:pos x="423" y="375"/>
                  </a:cxn>
                  <a:cxn ang="0">
                    <a:pos x="386" y="361"/>
                  </a:cxn>
                  <a:cxn ang="0">
                    <a:pos x="337" y="340"/>
                  </a:cxn>
                  <a:cxn ang="0">
                    <a:pos x="282" y="313"/>
                  </a:cxn>
                  <a:cxn ang="0">
                    <a:pos x="286" y="311"/>
                  </a:cxn>
                  <a:cxn ang="0">
                    <a:pos x="298" y="306"/>
                  </a:cxn>
                  <a:cxn ang="0">
                    <a:pos x="317" y="298"/>
                  </a:cxn>
                  <a:cxn ang="0">
                    <a:pos x="344" y="290"/>
                  </a:cxn>
                  <a:cxn ang="0">
                    <a:pos x="380" y="282"/>
                  </a:cxn>
                  <a:cxn ang="0">
                    <a:pos x="423" y="275"/>
                  </a:cxn>
                  <a:cxn ang="0">
                    <a:pos x="474" y="271"/>
                  </a:cxn>
                  <a:cxn ang="0">
                    <a:pos x="534" y="271"/>
                  </a:cxn>
                  <a:cxn ang="0">
                    <a:pos x="536" y="271"/>
                  </a:cxn>
                  <a:cxn ang="0">
                    <a:pos x="540" y="270"/>
                  </a:cxn>
                  <a:cxn ang="0">
                    <a:pos x="544" y="265"/>
                  </a:cxn>
                  <a:cxn ang="0">
                    <a:pos x="544" y="252"/>
                  </a:cxn>
                  <a:cxn ang="0">
                    <a:pos x="544" y="241"/>
                  </a:cxn>
                  <a:cxn ang="0">
                    <a:pos x="540" y="213"/>
                  </a:cxn>
                  <a:cxn ang="0">
                    <a:pos x="528" y="172"/>
                  </a:cxn>
                  <a:cxn ang="0">
                    <a:pos x="509" y="126"/>
                  </a:cxn>
                  <a:cxn ang="0">
                    <a:pos x="476" y="80"/>
                  </a:cxn>
                  <a:cxn ang="0">
                    <a:pos x="425" y="40"/>
                  </a:cxn>
                  <a:cxn ang="0">
                    <a:pos x="354" y="11"/>
                  </a:cxn>
                  <a:cxn ang="0">
                    <a:pos x="260" y="0"/>
                  </a:cxn>
                  <a:cxn ang="0">
                    <a:pos x="249" y="0"/>
                  </a:cxn>
                  <a:cxn ang="0">
                    <a:pos x="219" y="1"/>
                  </a:cxn>
                  <a:cxn ang="0">
                    <a:pos x="176" y="5"/>
                  </a:cxn>
                  <a:cxn ang="0">
                    <a:pos x="127" y="13"/>
                  </a:cxn>
                  <a:cxn ang="0">
                    <a:pos x="78" y="30"/>
                  </a:cxn>
                  <a:cxn ang="0">
                    <a:pos x="37" y="55"/>
                  </a:cxn>
                  <a:cxn ang="0">
                    <a:pos x="8" y="91"/>
                  </a:cxn>
                  <a:cxn ang="0">
                    <a:pos x="0" y="140"/>
                  </a:cxn>
                  <a:cxn ang="0">
                    <a:pos x="0" y="147"/>
                  </a:cxn>
                  <a:cxn ang="0">
                    <a:pos x="2" y="167"/>
                  </a:cxn>
                  <a:cxn ang="0">
                    <a:pos x="8" y="196"/>
                  </a:cxn>
                  <a:cxn ang="0">
                    <a:pos x="18" y="231"/>
                  </a:cxn>
                  <a:cxn ang="0">
                    <a:pos x="33" y="269"/>
                  </a:cxn>
                  <a:cxn ang="0">
                    <a:pos x="55" y="307"/>
                  </a:cxn>
                  <a:cxn ang="0">
                    <a:pos x="84" y="340"/>
                  </a:cxn>
                  <a:cxn ang="0">
                    <a:pos x="123" y="368"/>
                  </a:cxn>
                  <a:cxn ang="0">
                    <a:pos x="123" y="369"/>
                  </a:cxn>
                  <a:cxn ang="0">
                    <a:pos x="125" y="371"/>
                  </a:cxn>
                  <a:cxn ang="0">
                    <a:pos x="131" y="374"/>
                  </a:cxn>
                  <a:cxn ang="0">
                    <a:pos x="139" y="376"/>
                  </a:cxn>
                  <a:cxn ang="0">
                    <a:pos x="151" y="376"/>
                  </a:cxn>
                  <a:cxn ang="0">
                    <a:pos x="166" y="374"/>
                  </a:cxn>
                  <a:cxn ang="0">
                    <a:pos x="190" y="367"/>
                  </a:cxn>
                  <a:cxn ang="0">
                    <a:pos x="217" y="356"/>
                  </a:cxn>
                </a:cxnLst>
                <a:rect l="0" t="0" r="r" b="b"/>
                <a:pathLst>
                  <a:path w="544" h="409">
                    <a:moveTo>
                      <a:pt x="217" y="356"/>
                    </a:moveTo>
                    <a:lnTo>
                      <a:pt x="227" y="358"/>
                    </a:lnTo>
                    <a:lnTo>
                      <a:pt x="251" y="364"/>
                    </a:lnTo>
                    <a:lnTo>
                      <a:pt x="286" y="373"/>
                    </a:lnTo>
                    <a:lnTo>
                      <a:pt x="329" y="382"/>
                    </a:lnTo>
                    <a:lnTo>
                      <a:pt x="376" y="392"/>
                    </a:lnTo>
                    <a:lnTo>
                      <a:pt x="423" y="401"/>
                    </a:lnTo>
                    <a:lnTo>
                      <a:pt x="466" y="407"/>
                    </a:lnTo>
                    <a:lnTo>
                      <a:pt x="501" y="409"/>
                    </a:lnTo>
                    <a:lnTo>
                      <a:pt x="507" y="392"/>
                    </a:lnTo>
                    <a:lnTo>
                      <a:pt x="503" y="392"/>
                    </a:lnTo>
                    <a:lnTo>
                      <a:pt x="495" y="391"/>
                    </a:lnTo>
                    <a:lnTo>
                      <a:pt x="478" y="389"/>
                    </a:lnTo>
                    <a:lnTo>
                      <a:pt x="454" y="384"/>
                    </a:lnTo>
                    <a:lnTo>
                      <a:pt x="423" y="375"/>
                    </a:lnTo>
                    <a:lnTo>
                      <a:pt x="386" y="361"/>
                    </a:lnTo>
                    <a:lnTo>
                      <a:pt x="337" y="340"/>
                    </a:lnTo>
                    <a:lnTo>
                      <a:pt x="282" y="313"/>
                    </a:lnTo>
                    <a:lnTo>
                      <a:pt x="286" y="311"/>
                    </a:lnTo>
                    <a:lnTo>
                      <a:pt x="298" y="306"/>
                    </a:lnTo>
                    <a:lnTo>
                      <a:pt x="317" y="298"/>
                    </a:lnTo>
                    <a:lnTo>
                      <a:pt x="344" y="290"/>
                    </a:lnTo>
                    <a:lnTo>
                      <a:pt x="380" y="282"/>
                    </a:lnTo>
                    <a:lnTo>
                      <a:pt x="423" y="275"/>
                    </a:lnTo>
                    <a:lnTo>
                      <a:pt x="474" y="271"/>
                    </a:lnTo>
                    <a:lnTo>
                      <a:pt x="534" y="271"/>
                    </a:lnTo>
                    <a:lnTo>
                      <a:pt x="536" y="271"/>
                    </a:lnTo>
                    <a:lnTo>
                      <a:pt x="540" y="270"/>
                    </a:lnTo>
                    <a:lnTo>
                      <a:pt x="544" y="265"/>
                    </a:lnTo>
                    <a:lnTo>
                      <a:pt x="544" y="252"/>
                    </a:lnTo>
                    <a:lnTo>
                      <a:pt x="544" y="241"/>
                    </a:lnTo>
                    <a:lnTo>
                      <a:pt x="540" y="213"/>
                    </a:lnTo>
                    <a:lnTo>
                      <a:pt x="528" y="172"/>
                    </a:lnTo>
                    <a:lnTo>
                      <a:pt x="509" y="126"/>
                    </a:lnTo>
                    <a:lnTo>
                      <a:pt x="476" y="80"/>
                    </a:lnTo>
                    <a:lnTo>
                      <a:pt x="425" y="40"/>
                    </a:lnTo>
                    <a:lnTo>
                      <a:pt x="354" y="11"/>
                    </a:lnTo>
                    <a:lnTo>
                      <a:pt x="260" y="0"/>
                    </a:lnTo>
                    <a:lnTo>
                      <a:pt x="249" y="0"/>
                    </a:lnTo>
                    <a:lnTo>
                      <a:pt x="219" y="1"/>
                    </a:lnTo>
                    <a:lnTo>
                      <a:pt x="176" y="5"/>
                    </a:lnTo>
                    <a:lnTo>
                      <a:pt x="127" y="13"/>
                    </a:lnTo>
                    <a:lnTo>
                      <a:pt x="78" y="30"/>
                    </a:lnTo>
                    <a:lnTo>
                      <a:pt x="37" y="55"/>
                    </a:lnTo>
                    <a:lnTo>
                      <a:pt x="8" y="91"/>
                    </a:lnTo>
                    <a:lnTo>
                      <a:pt x="0" y="140"/>
                    </a:lnTo>
                    <a:lnTo>
                      <a:pt x="0" y="147"/>
                    </a:lnTo>
                    <a:lnTo>
                      <a:pt x="2" y="167"/>
                    </a:lnTo>
                    <a:lnTo>
                      <a:pt x="8" y="196"/>
                    </a:lnTo>
                    <a:lnTo>
                      <a:pt x="18" y="231"/>
                    </a:lnTo>
                    <a:lnTo>
                      <a:pt x="33" y="269"/>
                    </a:lnTo>
                    <a:lnTo>
                      <a:pt x="55" y="307"/>
                    </a:lnTo>
                    <a:lnTo>
                      <a:pt x="84" y="340"/>
                    </a:lnTo>
                    <a:lnTo>
                      <a:pt x="123" y="368"/>
                    </a:lnTo>
                    <a:lnTo>
                      <a:pt x="123" y="369"/>
                    </a:lnTo>
                    <a:lnTo>
                      <a:pt x="125" y="371"/>
                    </a:lnTo>
                    <a:lnTo>
                      <a:pt x="131" y="374"/>
                    </a:lnTo>
                    <a:lnTo>
                      <a:pt x="139" y="376"/>
                    </a:lnTo>
                    <a:lnTo>
                      <a:pt x="151" y="376"/>
                    </a:lnTo>
                    <a:lnTo>
                      <a:pt x="166" y="374"/>
                    </a:lnTo>
                    <a:lnTo>
                      <a:pt x="190" y="367"/>
                    </a:lnTo>
                    <a:lnTo>
                      <a:pt x="217" y="356"/>
                    </a:lnTo>
                    <a:close/>
                  </a:path>
                </a:pathLst>
              </a:custGeom>
              <a:solidFill>
                <a:srgbClr val="3F3F3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0" name="Freeform 271"/>
              <p:cNvSpPr>
                <a:spLocks/>
              </p:cNvSpPr>
              <p:nvPr/>
            </p:nvSpPr>
            <p:spPr bwMode="auto">
              <a:xfrm>
                <a:off x="6943725" y="2243138"/>
                <a:ext cx="152400" cy="538163"/>
              </a:xfrm>
              <a:custGeom>
                <a:avLst/>
                <a:gdLst/>
                <a:ahLst/>
                <a:cxnLst>
                  <a:cxn ang="0">
                    <a:pos x="114" y="339"/>
                  </a:cxn>
                  <a:cxn ang="0">
                    <a:pos x="104" y="326"/>
                  </a:cxn>
                  <a:cxn ang="0">
                    <a:pos x="82" y="293"/>
                  </a:cxn>
                  <a:cxn ang="0">
                    <a:pos x="59" y="243"/>
                  </a:cxn>
                  <a:cxn ang="0">
                    <a:pos x="39" y="187"/>
                  </a:cxn>
                  <a:cxn ang="0">
                    <a:pos x="33" y="127"/>
                  </a:cxn>
                  <a:cxn ang="0">
                    <a:pos x="51" y="71"/>
                  </a:cxn>
                  <a:cxn ang="0">
                    <a:pos x="100" y="27"/>
                  </a:cxn>
                  <a:cxn ang="0">
                    <a:pos x="192" y="0"/>
                  </a:cxn>
                  <a:cxn ang="0">
                    <a:pos x="188" y="0"/>
                  </a:cxn>
                  <a:cxn ang="0">
                    <a:pos x="176" y="2"/>
                  </a:cxn>
                  <a:cxn ang="0">
                    <a:pos x="159" y="4"/>
                  </a:cxn>
                  <a:cxn ang="0">
                    <a:pos x="139" y="8"/>
                  </a:cxn>
                  <a:cxn ang="0">
                    <a:pos x="114" y="15"/>
                  </a:cxn>
                  <a:cxn ang="0">
                    <a:pos x="90" y="23"/>
                  </a:cxn>
                  <a:cxn ang="0">
                    <a:pos x="65" y="36"/>
                  </a:cxn>
                  <a:cxn ang="0">
                    <a:pos x="41" y="51"/>
                  </a:cxn>
                  <a:cxn ang="0">
                    <a:pos x="24" y="70"/>
                  </a:cxn>
                  <a:cxn ang="0">
                    <a:pos x="8" y="92"/>
                  </a:cxn>
                  <a:cxn ang="0">
                    <a:pos x="0" y="121"/>
                  </a:cxn>
                  <a:cxn ang="0">
                    <a:pos x="2" y="153"/>
                  </a:cxn>
                  <a:cxn ang="0">
                    <a:pos x="12" y="191"/>
                  </a:cxn>
                  <a:cxn ang="0">
                    <a:pos x="31" y="234"/>
                  </a:cxn>
                  <a:cxn ang="0">
                    <a:pos x="67" y="284"/>
                  </a:cxn>
                  <a:cxn ang="0">
                    <a:pos x="114" y="339"/>
                  </a:cxn>
                </a:cxnLst>
                <a:rect l="0" t="0" r="r" b="b"/>
                <a:pathLst>
                  <a:path w="192" h="339">
                    <a:moveTo>
                      <a:pt x="114" y="339"/>
                    </a:moveTo>
                    <a:lnTo>
                      <a:pt x="104" y="326"/>
                    </a:lnTo>
                    <a:lnTo>
                      <a:pt x="82" y="293"/>
                    </a:lnTo>
                    <a:lnTo>
                      <a:pt x="59" y="243"/>
                    </a:lnTo>
                    <a:lnTo>
                      <a:pt x="39" y="187"/>
                    </a:lnTo>
                    <a:lnTo>
                      <a:pt x="33" y="127"/>
                    </a:lnTo>
                    <a:lnTo>
                      <a:pt x="51" y="71"/>
                    </a:lnTo>
                    <a:lnTo>
                      <a:pt x="100" y="27"/>
                    </a:lnTo>
                    <a:lnTo>
                      <a:pt x="192" y="0"/>
                    </a:lnTo>
                    <a:lnTo>
                      <a:pt x="188" y="0"/>
                    </a:lnTo>
                    <a:lnTo>
                      <a:pt x="176" y="2"/>
                    </a:lnTo>
                    <a:lnTo>
                      <a:pt x="159" y="4"/>
                    </a:lnTo>
                    <a:lnTo>
                      <a:pt x="139" y="8"/>
                    </a:lnTo>
                    <a:lnTo>
                      <a:pt x="114" y="15"/>
                    </a:lnTo>
                    <a:lnTo>
                      <a:pt x="90" y="23"/>
                    </a:lnTo>
                    <a:lnTo>
                      <a:pt x="65" y="36"/>
                    </a:lnTo>
                    <a:lnTo>
                      <a:pt x="41" y="51"/>
                    </a:lnTo>
                    <a:lnTo>
                      <a:pt x="24" y="70"/>
                    </a:lnTo>
                    <a:lnTo>
                      <a:pt x="8" y="92"/>
                    </a:lnTo>
                    <a:lnTo>
                      <a:pt x="0" y="121"/>
                    </a:lnTo>
                    <a:lnTo>
                      <a:pt x="2" y="153"/>
                    </a:lnTo>
                    <a:lnTo>
                      <a:pt x="12" y="191"/>
                    </a:lnTo>
                    <a:lnTo>
                      <a:pt x="31" y="234"/>
                    </a:lnTo>
                    <a:lnTo>
                      <a:pt x="67" y="284"/>
                    </a:lnTo>
                    <a:lnTo>
                      <a:pt x="114" y="33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1" name="Freeform 272"/>
              <p:cNvSpPr>
                <a:spLocks/>
              </p:cNvSpPr>
              <p:nvPr/>
            </p:nvSpPr>
            <p:spPr bwMode="auto">
              <a:xfrm>
                <a:off x="7258050" y="2239963"/>
                <a:ext cx="166688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0"/>
                  </a:cxn>
                  <a:cxn ang="0">
                    <a:pos x="30" y="3"/>
                  </a:cxn>
                  <a:cxn ang="0">
                    <a:pos x="61" y="10"/>
                  </a:cxn>
                  <a:cxn ang="0">
                    <a:pos x="96" y="27"/>
                  </a:cxn>
                  <a:cxn ang="0">
                    <a:pos x="133" y="56"/>
                  </a:cxn>
                  <a:cxn ang="0">
                    <a:pos x="169" y="98"/>
                  </a:cxn>
                  <a:cxn ang="0">
                    <a:pos x="196" y="160"/>
                  </a:cxn>
                  <a:cxn ang="0">
                    <a:pos x="212" y="242"/>
                  </a:cxn>
                  <a:cxn ang="0">
                    <a:pos x="210" y="233"/>
                  </a:cxn>
                  <a:cxn ang="0">
                    <a:pos x="202" y="208"/>
                  </a:cxn>
                  <a:cxn ang="0">
                    <a:pos x="186" y="172"/>
                  </a:cxn>
                  <a:cxn ang="0">
                    <a:pos x="165" y="131"/>
                  </a:cxn>
                  <a:cxn ang="0">
                    <a:pos x="137" y="88"/>
                  </a:cxn>
                  <a:cxn ang="0">
                    <a:pos x="100" y="49"/>
                  </a:cxn>
                  <a:cxn ang="0">
                    <a:pos x="55" y="18"/>
                  </a:cxn>
                  <a:cxn ang="0">
                    <a:pos x="0" y="0"/>
                  </a:cxn>
                </a:cxnLst>
                <a:rect l="0" t="0" r="r" b="b"/>
                <a:pathLst>
                  <a:path w="212" h="242">
                    <a:moveTo>
                      <a:pt x="0" y="0"/>
                    </a:moveTo>
                    <a:lnTo>
                      <a:pt x="8" y="0"/>
                    </a:lnTo>
                    <a:lnTo>
                      <a:pt x="30" y="3"/>
                    </a:lnTo>
                    <a:lnTo>
                      <a:pt x="61" y="10"/>
                    </a:lnTo>
                    <a:lnTo>
                      <a:pt x="96" y="27"/>
                    </a:lnTo>
                    <a:lnTo>
                      <a:pt x="133" y="56"/>
                    </a:lnTo>
                    <a:lnTo>
                      <a:pt x="169" y="98"/>
                    </a:lnTo>
                    <a:lnTo>
                      <a:pt x="196" y="160"/>
                    </a:lnTo>
                    <a:lnTo>
                      <a:pt x="212" y="242"/>
                    </a:lnTo>
                    <a:lnTo>
                      <a:pt x="210" y="233"/>
                    </a:lnTo>
                    <a:lnTo>
                      <a:pt x="202" y="208"/>
                    </a:lnTo>
                    <a:lnTo>
                      <a:pt x="186" y="172"/>
                    </a:lnTo>
                    <a:lnTo>
                      <a:pt x="165" y="131"/>
                    </a:lnTo>
                    <a:lnTo>
                      <a:pt x="137" y="88"/>
                    </a:lnTo>
                    <a:lnTo>
                      <a:pt x="100" y="49"/>
                    </a:lnTo>
                    <a:lnTo>
                      <a:pt x="55" y="1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2" name="Freeform 273"/>
              <p:cNvSpPr>
                <a:spLocks/>
              </p:cNvSpPr>
              <p:nvPr/>
            </p:nvSpPr>
            <p:spPr bwMode="auto">
              <a:xfrm>
                <a:off x="7056438" y="2662238"/>
                <a:ext cx="330200" cy="166688"/>
              </a:xfrm>
              <a:custGeom>
                <a:avLst/>
                <a:gdLst/>
                <a:ahLst/>
                <a:cxnLst>
                  <a:cxn ang="0">
                    <a:pos x="0" y="83"/>
                  </a:cxn>
                  <a:cxn ang="0">
                    <a:pos x="2" y="85"/>
                  </a:cxn>
                  <a:cxn ang="0">
                    <a:pos x="10" y="90"/>
                  </a:cxn>
                  <a:cxn ang="0">
                    <a:pos x="20" y="96"/>
                  </a:cxn>
                  <a:cxn ang="0">
                    <a:pos x="33" y="102"/>
                  </a:cxn>
                  <a:cxn ang="0">
                    <a:pos x="51" y="105"/>
                  </a:cxn>
                  <a:cxn ang="0">
                    <a:pos x="70" y="105"/>
                  </a:cxn>
                  <a:cxn ang="0">
                    <a:pos x="94" y="99"/>
                  </a:cxn>
                  <a:cxn ang="0">
                    <a:pos x="117" y="86"/>
                  </a:cxn>
                  <a:cxn ang="0">
                    <a:pos x="121" y="83"/>
                  </a:cxn>
                  <a:cxn ang="0">
                    <a:pos x="131" y="75"/>
                  </a:cxn>
                  <a:cxn ang="0">
                    <a:pos x="149" y="64"/>
                  </a:cxn>
                  <a:cxn ang="0">
                    <a:pos x="178" y="51"/>
                  </a:cxn>
                  <a:cxn ang="0">
                    <a:pos x="217" y="37"/>
                  </a:cxn>
                  <a:cxn ang="0">
                    <a:pos x="270" y="23"/>
                  </a:cxn>
                  <a:cxn ang="0">
                    <a:pos x="335" y="10"/>
                  </a:cxn>
                  <a:cxn ang="0">
                    <a:pos x="415" y="0"/>
                  </a:cxn>
                  <a:cxn ang="0">
                    <a:pos x="413" y="0"/>
                  </a:cxn>
                  <a:cxn ang="0">
                    <a:pos x="407" y="0"/>
                  </a:cxn>
                  <a:cxn ang="0">
                    <a:pos x="395" y="0"/>
                  </a:cxn>
                  <a:cxn ang="0">
                    <a:pos x="382" y="0"/>
                  </a:cxn>
                  <a:cxn ang="0">
                    <a:pos x="366" y="1"/>
                  </a:cxn>
                  <a:cxn ang="0">
                    <a:pos x="346" y="2"/>
                  </a:cxn>
                  <a:cxn ang="0">
                    <a:pos x="325" y="4"/>
                  </a:cxn>
                  <a:cxn ang="0">
                    <a:pos x="303" y="7"/>
                  </a:cxn>
                  <a:cxn ang="0">
                    <a:pos x="278" y="11"/>
                  </a:cxn>
                  <a:cxn ang="0">
                    <a:pos x="252" y="16"/>
                  </a:cxn>
                  <a:cxn ang="0">
                    <a:pos x="227" y="23"/>
                  </a:cxn>
                  <a:cxn ang="0">
                    <a:pos x="200" y="31"/>
                  </a:cxn>
                  <a:cxn ang="0">
                    <a:pos x="174" y="41"/>
                  </a:cxn>
                  <a:cxn ang="0">
                    <a:pos x="149" y="53"/>
                  </a:cxn>
                  <a:cxn ang="0">
                    <a:pos x="125" y="67"/>
                  </a:cxn>
                  <a:cxn ang="0">
                    <a:pos x="102" y="84"/>
                  </a:cxn>
                  <a:cxn ang="0">
                    <a:pos x="100" y="85"/>
                  </a:cxn>
                  <a:cxn ang="0">
                    <a:pos x="92" y="89"/>
                  </a:cxn>
                  <a:cxn ang="0">
                    <a:pos x="80" y="93"/>
                  </a:cxn>
                  <a:cxn ang="0">
                    <a:pos x="66" y="97"/>
                  </a:cxn>
                  <a:cxn ang="0">
                    <a:pos x="49" y="99"/>
                  </a:cxn>
                  <a:cxn ang="0">
                    <a:pos x="33" y="98"/>
                  </a:cxn>
                  <a:cxn ang="0">
                    <a:pos x="16" y="93"/>
                  </a:cxn>
                  <a:cxn ang="0">
                    <a:pos x="0" y="83"/>
                  </a:cxn>
                </a:cxnLst>
                <a:rect l="0" t="0" r="r" b="b"/>
                <a:pathLst>
                  <a:path w="415" h="105">
                    <a:moveTo>
                      <a:pt x="0" y="83"/>
                    </a:moveTo>
                    <a:lnTo>
                      <a:pt x="2" y="85"/>
                    </a:lnTo>
                    <a:lnTo>
                      <a:pt x="10" y="90"/>
                    </a:lnTo>
                    <a:lnTo>
                      <a:pt x="20" y="96"/>
                    </a:lnTo>
                    <a:lnTo>
                      <a:pt x="33" y="102"/>
                    </a:lnTo>
                    <a:lnTo>
                      <a:pt x="51" y="105"/>
                    </a:lnTo>
                    <a:lnTo>
                      <a:pt x="70" y="105"/>
                    </a:lnTo>
                    <a:lnTo>
                      <a:pt x="94" y="99"/>
                    </a:lnTo>
                    <a:lnTo>
                      <a:pt x="117" y="86"/>
                    </a:lnTo>
                    <a:lnTo>
                      <a:pt x="121" y="83"/>
                    </a:lnTo>
                    <a:lnTo>
                      <a:pt x="131" y="75"/>
                    </a:lnTo>
                    <a:lnTo>
                      <a:pt x="149" y="64"/>
                    </a:lnTo>
                    <a:lnTo>
                      <a:pt x="178" y="51"/>
                    </a:lnTo>
                    <a:lnTo>
                      <a:pt x="217" y="37"/>
                    </a:lnTo>
                    <a:lnTo>
                      <a:pt x="270" y="23"/>
                    </a:lnTo>
                    <a:lnTo>
                      <a:pt x="335" y="10"/>
                    </a:lnTo>
                    <a:lnTo>
                      <a:pt x="415" y="0"/>
                    </a:lnTo>
                    <a:lnTo>
                      <a:pt x="413" y="0"/>
                    </a:lnTo>
                    <a:lnTo>
                      <a:pt x="407" y="0"/>
                    </a:lnTo>
                    <a:lnTo>
                      <a:pt x="395" y="0"/>
                    </a:lnTo>
                    <a:lnTo>
                      <a:pt x="382" y="0"/>
                    </a:lnTo>
                    <a:lnTo>
                      <a:pt x="366" y="1"/>
                    </a:lnTo>
                    <a:lnTo>
                      <a:pt x="346" y="2"/>
                    </a:lnTo>
                    <a:lnTo>
                      <a:pt x="325" y="4"/>
                    </a:lnTo>
                    <a:lnTo>
                      <a:pt x="303" y="7"/>
                    </a:lnTo>
                    <a:lnTo>
                      <a:pt x="278" y="11"/>
                    </a:lnTo>
                    <a:lnTo>
                      <a:pt x="252" y="16"/>
                    </a:lnTo>
                    <a:lnTo>
                      <a:pt x="227" y="23"/>
                    </a:lnTo>
                    <a:lnTo>
                      <a:pt x="200" y="31"/>
                    </a:lnTo>
                    <a:lnTo>
                      <a:pt x="174" y="41"/>
                    </a:lnTo>
                    <a:lnTo>
                      <a:pt x="149" y="53"/>
                    </a:lnTo>
                    <a:lnTo>
                      <a:pt x="125" y="67"/>
                    </a:lnTo>
                    <a:lnTo>
                      <a:pt x="102" y="84"/>
                    </a:lnTo>
                    <a:lnTo>
                      <a:pt x="100" y="85"/>
                    </a:lnTo>
                    <a:lnTo>
                      <a:pt x="92" y="89"/>
                    </a:lnTo>
                    <a:lnTo>
                      <a:pt x="80" y="93"/>
                    </a:lnTo>
                    <a:lnTo>
                      <a:pt x="66" y="97"/>
                    </a:lnTo>
                    <a:lnTo>
                      <a:pt x="49" y="99"/>
                    </a:lnTo>
                    <a:lnTo>
                      <a:pt x="33" y="98"/>
                    </a:lnTo>
                    <a:lnTo>
                      <a:pt x="16" y="9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3" name="Freeform 274"/>
              <p:cNvSpPr>
                <a:spLocks/>
              </p:cNvSpPr>
              <p:nvPr/>
            </p:nvSpPr>
            <p:spPr bwMode="auto">
              <a:xfrm>
                <a:off x="7219950" y="2741613"/>
                <a:ext cx="153988" cy="1079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3"/>
                  </a:cxn>
                  <a:cxn ang="0">
                    <a:pos x="18" y="10"/>
                  </a:cxn>
                  <a:cxn ang="0">
                    <a:pos x="40" y="20"/>
                  </a:cxn>
                  <a:cxn ang="0">
                    <a:pos x="65" y="33"/>
                  </a:cxn>
                  <a:cxn ang="0">
                    <a:pos x="94" y="45"/>
                  </a:cxn>
                  <a:cxn ang="0">
                    <a:pos x="128" y="55"/>
                  </a:cxn>
                  <a:cxn ang="0">
                    <a:pos x="161" y="64"/>
                  </a:cxn>
                  <a:cxn ang="0">
                    <a:pos x="194" y="68"/>
                  </a:cxn>
                  <a:cxn ang="0">
                    <a:pos x="190" y="67"/>
                  </a:cxn>
                  <a:cxn ang="0">
                    <a:pos x="182" y="64"/>
                  </a:cxn>
                  <a:cxn ang="0">
                    <a:pos x="167" y="60"/>
                  </a:cxn>
                  <a:cxn ang="0">
                    <a:pos x="147" y="53"/>
                  </a:cxn>
                  <a:cxn ang="0">
                    <a:pos x="120" y="44"/>
                  </a:cxn>
                  <a:cxn ang="0">
                    <a:pos x="87" y="32"/>
                  </a:cxn>
                  <a:cxn ang="0">
                    <a:pos x="45" y="17"/>
                  </a:cxn>
                  <a:cxn ang="0">
                    <a:pos x="0" y="0"/>
                  </a:cxn>
                </a:cxnLst>
                <a:rect l="0" t="0" r="r" b="b"/>
                <a:pathLst>
                  <a:path w="194" h="68">
                    <a:moveTo>
                      <a:pt x="0" y="0"/>
                    </a:moveTo>
                    <a:lnTo>
                      <a:pt x="4" y="3"/>
                    </a:lnTo>
                    <a:lnTo>
                      <a:pt x="18" y="10"/>
                    </a:lnTo>
                    <a:lnTo>
                      <a:pt x="40" y="20"/>
                    </a:lnTo>
                    <a:lnTo>
                      <a:pt x="65" y="33"/>
                    </a:lnTo>
                    <a:lnTo>
                      <a:pt x="94" y="45"/>
                    </a:lnTo>
                    <a:lnTo>
                      <a:pt x="128" y="55"/>
                    </a:lnTo>
                    <a:lnTo>
                      <a:pt x="161" y="64"/>
                    </a:lnTo>
                    <a:lnTo>
                      <a:pt x="194" y="68"/>
                    </a:lnTo>
                    <a:lnTo>
                      <a:pt x="190" y="67"/>
                    </a:lnTo>
                    <a:lnTo>
                      <a:pt x="182" y="64"/>
                    </a:lnTo>
                    <a:lnTo>
                      <a:pt x="167" y="60"/>
                    </a:lnTo>
                    <a:lnTo>
                      <a:pt x="147" y="53"/>
                    </a:lnTo>
                    <a:lnTo>
                      <a:pt x="120" y="44"/>
                    </a:lnTo>
                    <a:lnTo>
                      <a:pt x="87" y="32"/>
                    </a:lnTo>
                    <a:lnTo>
                      <a:pt x="45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4" name="Freeform 275"/>
              <p:cNvSpPr>
                <a:spLocks/>
              </p:cNvSpPr>
              <p:nvPr/>
            </p:nvSpPr>
            <p:spPr bwMode="auto">
              <a:xfrm>
                <a:off x="7175500" y="2801938"/>
                <a:ext cx="195263" cy="777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3" y="7"/>
                  </a:cxn>
                  <a:cxn ang="0">
                    <a:pos x="33" y="15"/>
                  </a:cxn>
                  <a:cxn ang="0">
                    <a:pos x="58" y="23"/>
                  </a:cxn>
                  <a:cxn ang="0">
                    <a:pos x="92" y="32"/>
                  </a:cxn>
                  <a:cxn ang="0">
                    <a:pos x="135" y="40"/>
                  </a:cxn>
                  <a:cxn ang="0">
                    <a:pos x="186" y="46"/>
                  </a:cxn>
                  <a:cxn ang="0">
                    <a:pos x="246" y="49"/>
                  </a:cxn>
                  <a:cxn ang="0">
                    <a:pos x="240" y="49"/>
                  </a:cxn>
                  <a:cxn ang="0">
                    <a:pos x="227" y="47"/>
                  </a:cxn>
                  <a:cxn ang="0">
                    <a:pos x="203" y="45"/>
                  </a:cxn>
                  <a:cxn ang="0">
                    <a:pos x="174" y="41"/>
                  </a:cxn>
                  <a:cxn ang="0">
                    <a:pos x="137" y="34"/>
                  </a:cxn>
                  <a:cxn ang="0">
                    <a:pos x="94" y="26"/>
                  </a:cxn>
                  <a:cxn ang="0">
                    <a:pos x="49" y="14"/>
                  </a:cxn>
                  <a:cxn ang="0">
                    <a:pos x="0" y="0"/>
                  </a:cxn>
                </a:cxnLst>
                <a:rect l="0" t="0" r="r" b="b"/>
                <a:pathLst>
                  <a:path w="246" h="49">
                    <a:moveTo>
                      <a:pt x="0" y="0"/>
                    </a:moveTo>
                    <a:lnTo>
                      <a:pt x="4" y="2"/>
                    </a:lnTo>
                    <a:lnTo>
                      <a:pt x="13" y="7"/>
                    </a:lnTo>
                    <a:lnTo>
                      <a:pt x="33" y="15"/>
                    </a:lnTo>
                    <a:lnTo>
                      <a:pt x="58" y="23"/>
                    </a:lnTo>
                    <a:lnTo>
                      <a:pt x="92" y="32"/>
                    </a:lnTo>
                    <a:lnTo>
                      <a:pt x="135" y="40"/>
                    </a:lnTo>
                    <a:lnTo>
                      <a:pt x="186" y="46"/>
                    </a:lnTo>
                    <a:lnTo>
                      <a:pt x="246" y="49"/>
                    </a:lnTo>
                    <a:lnTo>
                      <a:pt x="240" y="49"/>
                    </a:lnTo>
                    <a:lnTo>
                      <a:pt x="227" y="47"/>
                    </a:lnTo>
                    <a:lnTo>
                      <a:pt x="203" y="45"/>
                    </a:lnTo>
                    <a:lnTo>
                      <a:pt x="174" y="41"/>
                    </a:lnTo>
                    <a:lnTo>
                      <a:pt x="137" y="34"/>
                    </a:lnTo>
                    <a:lnTo>
                      <a:pt x="94" y="26"/>
                    </a:lnTo>
                    <a:lnTo>
                      <a:pt x="49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5" name="Freeform 276"/>
              <p:cNvSpPr>
                <a:spLocks/>
              </p:cNvSpPr>
              <p:nvPr/>
            </p:nvSpPr>
            <p:spPr bwMode="auto">
              <a:xfrm>
                <a:off x="7361238" y="2671763"/>
                <a:ext cx="52388" cy="76200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9" y="1"/>
                  </a:cxn>
                  <a:cxn ang="0">
                    <a:pos x="1" y="3"/>
                  </a:cxn>
                  <a:cxn ang="0">
                    <a:pos x="0" y="9"/>
                  </a:cxn>
                  <a:cxn ang="0">
                    <a:pos x="17" y="19"/>
                  </a:cxn>
                  <a:cxn ang="0">
                    <a:pos x="23" y="22"/>
                  </a:cxn>
                  <a:cxn ang="0">
                    <a:pos x="37" y="30"/>
                  </a:cxn>
                  <a:cxn ang="0">
                    <a:pos x="52" y="40"/>
                  </a:cxn>
                  <a:cxn ang="0">
                    <a:pos x="64" y="48"/>
                  </a:cxn>
                  <a:cxn ang="0">
                    <a:pos x="60" y="44"/>
                  </a:cxn>
                  <a:cxn ang="0">
                    <a:pos x="50" y="34"/>
                  </a:cxn>
                  <a:cxn ang="0">
                    <a:pos x="35" y="21"/>
                  </a:cxn>
                  <a:cxn ang="0">
                    <a:pos x="19" y="11"/>
                  </a:cxn>
                  <a:cxn ang="0">
                    <a:pos x="17" y="10"/>
                  </a:cxn>
                  <a:cxn ang="0">
                    <a:pos x="11" y="6"/>
                  </a:cxn>
                  <a:cxn ang="0">
                    <a:pos x="9" y="3"/>
                  </a:cxn>
                  <a:cxn ang="0">
                    <a:pos x="15" y="0"/>
                  </a:cxn>
                </a:cxnLst>
                <a:rect l="0" t="0" r="r" b="b"/>
                <a:pathLst>
                  <a:path w="64" h="48">
                    <a:moveTo>
                      <a:pt x="15" y="0"/>
                    </a:moveTo>
                    <a:lnTo>
                      <a:pt x="9" y="1"/>
                    </a:lnTo>
                    <a:lnTo>
                      <a:pt x="1" y="3"/>
                    </a:lnTo>
                    <a:lnTo>
                      <a:pt x="0" y="9"/>
                    </a:lnTo>
                    <a:lnTo>
                      <a:pt x="17" y="19"/>
                    </a:lnTo>
                    <a:lnTo>
                      <a:pt x="23" y="22"/>
                    </a:lnTo>
                    <a:lnTo>
                      <a:pt x="37" y="30"/>
                    </a:lnTo>
                    <a:lnTo>
                      <a:pt x="52" y="40"/>
                    </a:lnTo>
                    <a:lnTo>
                      <a:pt x="64" y="48"/>
                    </a:lnTo>
                    <a:lnTo>
                      <a:pt x="60" y="44"/>
                    </a:lnTo>
                    <a:lnTo>
                      <a:pt x="50" y="34"/>
                    </a:lnTo>
                    <a:lnTo>
                      <a:pt x="35" y="21"/>
                    </a:lnTo>
                    <a:lnTo>
                      <a:pt x="19" y="11"/>
                    </a:lnTo>
                    <a:lnTo>
                      <a:pt x="17" y="10"/>
                    </a:lnTo>
                    <a:lnTo>
                      <a:pt x="11" y="6"/>
                    </a:lnTo>
                    <a:lnTo>
                      <a:pt x="9" y="3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6" name="Freeform 277"/>
              <p:cNvSpPr>
                <a:spLocks/>
              </p:cNvSpPr>
              <p:nvPr/>
            </p:nvSpPr>
            <p:spPr bwMode="auto">
              <a:xfrm>
                <a:off x="7367588" y="2754313"/>
                <a:ext cx="44450" cy="39688"/>
              </a:xfrm>
              <a:custGeom>
                <a:avLst/>
                <a:gdLst/>
                <a:ahLst/>
                <a:cxnLst>
                  <a:cxn ang="0">
                    <a:pos x="55" y="1"/>
                  </a:cxn>
                  <a:cxn ang="0">
                    <a:pos x="51" y="1"/>
                  </a:cxn>
                  <a:cxn ang="0">
                    <a:pos x="41" y="0"/>
                  </a:cxn>
                  <a:cxn ang="0">
                    <a:pos x="30" y="0"/>
                  </a:cxn>
                  <a:cxn ang="0">
                    <a:pos x="18" y="1"/>
                  </a:cxn>
                  <a:cxn ang="0">
                    <a:pos x="6" y="4"/>
                  </a:cxn>
                  <a:cxn ang="0">
                    <a:pos x="0" y="8"/>
                  </a:cxn>
                  <a:cxn ang="0">
                    <a:pos x="2" y="14"/>
                  </a:cxn>
                  <a:cxn ang="0">
                    <a:pos x="12" y="25"/>
                  </a:cxn>
                  <a:cxn ang="0">
                    <a:pos x="14" y="22"/>
                  </a:cxn>
                  <a:cxn ang="0">
                    <a:pos x="22" y="14"/>
                  </a:cxn>
                  <a:cxn ang="0">
                    <a:pos x="36" y="6"/>
                  </a:cxn>
                  <a:cxn ang="0">
                    <a:pos x="55" y="1"/>
                  </a:cxn>
                </a:cxnLst>
                <a:rect l="0" t="0" r="r" b="b"/>
                <a:pathLst>
                  <a:path w="55" h="25">
                    <a:moveTo>
                      <a:pt x="55" y="1"/>
                    </a:moveTo>
                    <a:lnTo>
                      <a:pt x="51" y="1"/>
                    </a:lnTo>
                    <a:lnTo>
                      <a:pt x="41" y="0"/>
                    </a:lnTo>
                    <a:lnTo>
                      <a:pt x="30" y="0"/>
                    </a:lnTo>
                    <a:lnTo>
                      <a:pt x="18" y="1"/>
                    </a:lnTo>
                    <a:lnTo>
                      <a:pt x="6" y="4"/>
                    </a:lnTo>
                    <a:lnTo>
                      <a:pt x="0" y="8"/>
                    </a:lnTo>
                    <a:lnTo>
                      <a:pt x="2" y="14"/>
                    </a:lnTo>
                    <a:lnTo>
                      <a:pt x="12" y="25"/>
                    </a:lnTo>
                    <a:lnTo>
                      <a:pt x="14" y="22"/>
                    </a:lnTo>
                    <a:lnTo>
                      <a:pt x="22" y="14"/>
                    </a:lnTo>
                    <a:lnTo>
                      <a:pt x="36" y="6"/>
                    </a:lnTo>
                    <a:lnTo>
                      <a:pt x="55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7" name="Freeform 278"/>
              <p:cNvSpPr>
                <a:spLocks/>
              </p:cNvSpPr>
              <p:nvPr/>
            </p:nvSpPr>
            <p:spPr bwMode="auto">
              <a:xfrm>
                <a:off x="7291388" y="2679700"/>
                <a:ext cx="53975" cy="17463"/>
              </a:xfrm>
              <a:custGeom>
                <a:avLst/>
                <a:gdLst/>
                <a:ahLst/>
                <a:cxnLst>
                  <a:cxn ang="0">
                    <a:pos x="69" y="2"/>
                  </a:cxn>
                  <a:cxn ang="0">
                    <a:pos x="63" y="11"/>
                  </a:cxn>
                  <a:cxn ang="0">
                    <a:pos x="0" y="0"/>
                  </a:cxn>
                  <a:cxn ang="0">
                    <a:pos x="69" y="2"/>
                  </a:cxn>
                </a:cxnLst>
                <a:rect l="0" t="0" r="r" b="b"/>
                <a:pathLst>
                  <a:path w="69" h="11">
                    <a:moveTo>
                      <a:pt x="69" y="2"/>
                    </a:moveTo>
                    <a:lnTo>
                      <a:pt x="63" y="11"/>
                    </a:lnTo>
                    <a:lnTo>
                      <a:pt x="0" y="0"/>
                    </a:lnTo>
                    <a:lnTo>
                      <a:pt x="69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8" name="Freeform 279"/>
              <p:cNvSpPr>
                <a:spLocks/>
              </p:cNvSpPr>
              <p:nvPr/>
            </p:nvSpPr>
            <p:spPr bwMode="auto">
              <a:xfrm>
                <a:off x="7346950" y="2803525"/>
                <a:ext cx="30163" cy="12700"/>
              </a:xfrm>
              <a:custGeom>
                <a:avLst/>
                <a:gdLst/>
                <a:ahLst/>
                <a:cxnLst>
                  <a:cxn ang="0">
                    <a:pos x="35" y="7"/>
                  </a:cxn>
                  <a:cxn ang="0">
                    <a:pos x="0" y="8"/>
                  </a:cxn>
                  <a:cxn ang="0">
                    <a:pos x="8" y="5"/>
                  </a:cxn>
                  <a:cxn ang="0">
                    <a:pos x="23" y="1"/>
                  </a:cxn>
                  <a:cxn ang="0">
                    <a:pos x="37" y="0"/>
                  </a:cxn>
                  <a:cxn ang="0">
                    <a:pos x="35" y="7"/>
                  </a:cxn>
                </a:cxnLst>
                <a:rect l="0" t="0" r="r" b="b"/>
                <a:pathLst>
                  <a:path w="37" h="8">
                    <a:moveTo>
                      <a:pt x="35" y="7"/>
                    </a:moveTo>
                    <a:lnTo>
                      <a:pt x="0" y="8"/>
                    </a:lnTo>
                    <a:lnTo>
                      <a:pt x="8" y="5"/>
                    </a:lnTo>
                    <a:lnTo>
                      <a:pt x="23" y="1"/>
                    </a:lnTo>
                    <a:lnTo>
                      <a:pt x="37" y="0"/>
                    </a:lnTo>
                    <a:lnTo>
                      <a:pt x="35" y="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9" name="Freeform 280"/>
              <p:cNvSpPr>
                <a:spLocks/>
              </p:cNvSpPr>
              <p:nvPr/>
            </p:nvSpPr>
            <p:spPr bwMode="auto">
              <a:xfrm>
                <a:off x="7173913" y="2817813"/>
                <a:ext cx="123825" cy="74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2" y="7"/>
                  </a:cxn>
                  <a:cxn ang="0">
                    <a:pos x="8" y="14"/>
                  </a:cxn>
                  <a:cxn ang="0">
                    <a:pos x="17" y="23"/>
                  </a:cxn>
                  <a:cxn ang="0">
                    <a:pos x="37" y="31"/>
                  </a:cxn>
                  <a:cxn ang="0">
                    <a:pos x="64" y="39"/>
                  </a:cxn>
                  <a:cxn ang="0">
                    <a:pos x="103" y="44"/>
                  </a:cxn>
                  <a:cxn ang="0">
                    <a:pos x="156" y="47"/>
                  </a:cxn>
                  <a:cxn ang="0">
                    <a:pos x="150" y="46"/>
                  </a:cxn>
                  <a:cxn ang="0">
                    <a:pos x="135" y="45"/>
                  </a:cxn>
                  <a:cxn ang="0">
                    <a:pos x="113" y="41"/>
                  </a:cxn>
                  <a:cxn ang="0">
                    <a:pos x="88" y="37"/>
                  </a:cxn>
                  <a:cxn ang="0">
                    <a:pos x="60" y="30"/>
                  </a:cxn>
                  <a:cxn ang="0">
                    <a:pos x="35" y="22"/>
                  </a:cxn>
                  <a:cxn ang="0">
                    <a:pos x="13" y="12"/>
                  </a:cxn>
                  <a:cxn ang="0">
                    <a:pos x="0" y="0"/>
                  </a:cxn>
                </a:cxnLst>
                <a:rect l="0" t="0" r="r" b="b"/>
                <a:pathLst>
                  <a:path w="156" h="47">
                    <a:moveTo>
                      <a:pt x="0" y="0"/>
                    </a:moveTo>
                    <a:lnTo>
                      <a:pt x="0" y="2"/>
                    </a:lnTo>
                    <a:lnTo>
                      <a:pt x="2" y="7"/>
                    </a:lnTo>
                    <a:lnTo>
                      <a:pt x="8" y="14"/>
                    </a:lnTo>
                    <a:lnTo>
                      <a:pt x="17" y="23"/>
                    </a:lnTo>
                    <a:lnTo>
                      <a:pt x="37" y="31"/>
                    </a:lnTo>
                    <a:lnTo>
                      <a:pt x="64" y="39"/>
                    </a:lnTo>
                    <a:lnTo>
                      <a:pt x="103" y="44"/>
                    </a:lnTo>
                    <a:lnTo>
                      <a:pt x="156" y="47"/>
                    </a:lnTo>
                    <a:lnTo>
                      <a:pt x="150" y="46"/>
                    </a:lnTo>
                    <a:lnTo>
                      <a:pt x="135" y="45"/>
                    </a:lnTo>
                    <a:lnTo>
                      <a:pt x="113" y="41"/>
                    </a:lnTo>
                    <a:lnTo>
                      <a:pt x="88" y="37"/>
                    </a:lnTo>
                    <a:lnTo>
                      <a:pt x="60" y="30"/>
                    </a:lnTo>
                    <a:lnTo>
                      <a:pt x="35" y="22"/>
                    </a:lnTo>
                    <a:lnTo>
                      <a:pt x="13" y="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0" name="Freeform 281"/>
              <p:cNvSpPr>
                <a:spLocks/>
              </p:cNvSpPr>
              <p:nvPr/>
            </p:nvSpPr>
            <p:spPr bwMode="auto">
              <a:xfrm>
                <a:off x="7337425" y="2708275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1"/>
                  </a:cxn>
                  <a:cxn ang="0">
                    <a:pos x="20" y="7"/>
                  </a:cxn>
                  <a:cxn ang="0">
                    <a:pos x="24" y="21"/>
                  </a:cxn>
                  <a:cxn ang="0">
                    <a:pos x="8" y="45"/>
                  </a:cxn>
                  <a:cxn ang="0">
                    <a:pos x="10" y="39"/>
                  </a:cxn>
                  <a:cxn ang="0">
                    <a:pos x="14" y="25"/>
                  </a:cxn>
                  <a:cxn ang="0">
                    <a:pos x="12" y="10"/>
                  </a:cxn>
                  <a:cxn ang="0">
                    <a:pos x="0" y="0"/>
                  </a:cxn>
                </a:cxnLst>
                <a:rect l="0" t="0" r="r" b="b"/>
                <a:pathLst>
                  <a:path w="24" h="45">
                    <a:moveTo>
                      <a:pt x="0" y="0"/>
                    </a:moveTo>
                    <a:lnTo>
                      <a:pt x="8" y="1"/>
                    </a:lnTo>
                    <a:lnTo>
                      <a:pt x="20" y="7"/>
                    </a:lnTo>
                    <a:lnTo>
                      <a:pt x="24" y="21"/>
                    </a:lnTo>
                    <a:lnTo>
                      <a:pt x="8" y="45"/>
                    </a:lnTo>
                    <a:lnTo>
                      <a:pt x="10" y="39"/>
                    </a:lnTo>
                    <a:lnTo>
                      <a:pt x="14" y="25"/>
                    </a:lnTo>
                    <a:lnTo>
                      <a:pt x="12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A3C4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1" name="Freeform 282"/>
              <p:cNvSpPr>
                <a:spLocks/>
              </p:cNvSpPr>
              <p:nvPr/>
            </p:nvSpPr>
            <p:spPr bwMode="auto">
              <a:xfrm>
                <a:off x="7069138" y="2840038"/>
                <a:ext cx="212725" cy="144463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62" y="1"/>
                  </a:cxn>
                  <a:cxn ang="0">
                    <a:pos x="82" y="5"/>
                  </a:cxn>
                  <a:cxn ang="0">
                    <a:pos x="109" y="10"/>
                  </a:cxn>
                  <a:cxn ang="0">
                    <a:pos x="142" y="17"/>
                  </a:cxn>
                  <a:cxn ang="0">
                    <a:pos x="178" y="25"/>
                  </a:cxn>
                  <a:cxn ang="0">
                    <a:pos x="211" y="34"/>
                  </a:cxn>
                  <a:cxn ang="0">
                    <a:pos x="238" y="44"/>
                  </a:cxn>
                  <a:cxn ang="0">
                    <a:pos x="258" y="54"/>
                  </a:cxn>
                  <a:cxn ang="0">
                    <a:pos x="256" y="58"/>
                  </a:cxn>
                  <a:cxn ang="0">
                    <a:pos x="256" y="68"/>
                  </a:cxn>
                  <a:cxn ang="0">
                    <a:pos x="258" y="80"/>
                  </a:cxn>
                  <a:cxn ang="0">
                    <a:pos x="268" y="91"/>
                  </a:cxn>
                  <a:cxn ang="0">
                    <a:pos x="260" y="91"/>
                  </a:cxn>
                  <a:cxn ang="0">
                    <a:pos x="240" y="90"/>
                  </a:cxn>
                  <a:cxn ang="0">
                    <a:pos x="211" y="89"/>
                  </a:cxn>
                  <a:cxn ang="0">
                    <a:pos x="176" y="86"/>
                  </a:cxn>
                  <a:cxn ang="0">
                    <a:pos x="133" y="81"/>
                  </a:cxn>
                  <a:cxn ang="0">
                    <a:pos x="88" y="73"/>
                  </a:cxn>
                  <a:cxn ang="0">
                    <a:pos x="43" y="62"/>
                  </a:cxn>
                  <a:cxn ang="0">
                    <a:pos x="0" y="48"/>
                  </a:cxn>
                  <a:cxn ang="0">
                    <a:pos x="2" y="46"/>
                  </a:cxn>
                  <a:cxn ang="0">
                    <a:pos x="9" y="41"/>
                  </a:cxn>
                  <a:cxn ang="0">
                    <a:pos x="21" y="34"/>
                  </a:cxn>
                  <a:cxn ang="0">
                    <a:pos x="33" y="26"/>
                  </a:cxn>
                  <a:cxn ang="0">
                    <a:pos x="43" y="18"/>
                  </a:cxn>
                  <a:cxn ang="0">
                    <a:pos x="52" y="11"/>
                  </a:cxn>
                  <a:cxn ang="0">
                    <a:pos x="56" y="4"/>
                  </a:cxn>
                  <a:cxn ang="0">
                    <a:pos x="54" y="0"/>
                  </a:cxn>
                </a:cxnLst>
                <a:rect l="0" t="0" r="r" b="b"/>
                <a:pathLst>
                  <a:path w="268" h="91">
                    <a:moveTo>
                      <a:pt x="54" y="0"/>
                    </a:moveTo>
                    <a:lnTo>
                      <a:pt x="62" y="1"/>
                    </a:lnTo>
                    <a:lnTo>
                      <a:pt x="82" y="5"/>
                    </a:lnTo>
                    <a:lnTo>
                      <a:pt x="109" y="10"/>
                    </a:lnTo>
                    <a:lnTo>
                      <a:pt x="142" y="17"/>
                    </a:lnTo>
                    <a:lnTo>
                      <a:pt x="178" y="25"/>
                    </a:lnTo>
                    <a:lnTo>
                      <a:pt x="211" y="34"/>
                    </a:lnTo>
                    <a:lnTo>
                      <a:pt x="238" y="44"/>
                    </a:lnTo>
                    <a:lnTo>
                      <a:pt x="258" y="54"/>
                    </a:lnTo>
                    <a:lnTo>
                      <a:pt x="256" y="58"/>
                    </a:lnTo>
                    <a:lnTo>
                      <a:pt x="256" y="68"/>
                    </a:lnTo>
                    <a:lnTo>
                      <a:pt x="258" y="80"/>
                    </a:lnTo>
                    <a:lnTo>
                      <a:pt x="268" y="91"/>
                    </a:lnTo>
                    <a:lnTo>
                      <a:pt x="260" y="91"/>
                    </a:lnTo>
                    <a:lnTo>
                      <a:pt x="240" y="90"/>
                    </a:lnTo>
                    <a:lnTo>
                      <a:pt x="211" y="89"/>
                    </a:lnTo>
                    <a:lnTo>
                      <a:pt x="176" y="86"/>
                    </a:lnTo>
                    <a:lnTo>
                      <a:pt x="133" y="81"/>
                    </a:lnTo>
                    <a:lnTo>
                      <a:pt x="88" y="73"/>
                    </a:lnTo>
                    <a:lnTo>
                      <a:pt x="43" y="62"/>
                    </a:lnTo>
                    <a:lnTo>
                      <a:pt x="0" y="48"/>
                    </a:lnTo>
                    <a:lnTo>
                      <a:pt x="2" y="46"/>
                    </a:lnTo>
                    <a:lnTo>
                      <a:pt x="9" y="41"/>
                    </a:lnTo>
                    <a:lnTo>
                      <a:pt x="21" y="34"/>
                    </a:lnTo>
                    <a:lnTo>
                      <a:pt x="33" y="26"/>
                    </a:lnTo>
                    <a:lnTo>
                      <a:pt x="43" y="18"/>
                    </a:lnTo>
                    <a:lnTo>
                      <a:pt x="52" y="11"/>
                    </a:lnTo>
                    <a:lnTo>
                      <a:pt x="56" y="4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2" name="Freeform 283"/>
              <p:cNvSpPr>
                <a:spLocks/>
              </p:cNvSpPr>
              <p:nvPr/>
            </p:nvSpPr>
            <p:spPr bwMode="auto">
              <a:xfrm>
                <a:off x="7296150" y="2916238"/>
                <a:ext cx="33338" cy="77788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0" y="16"/>
                  </a:cxn>
                  <a:cxn ang="0">
                    <a:pos x="0" y="25"/>
                  </a:cxn>
                  <a:cxn ang="0">
                    <a:pos x="4" y="37"/>
                  </a:cxn>
                  <a:cxn ang="0">
                    <a:pos x="14" y="49"/>
                  </a:cxn>
                  <a:cxn ang="0">
                    <a:pos x="20" y="45"/>
                  </a:cxn>
                  <a:cxn ang="0">
                    <a:pos x="34" y="35"/>
                  </a:cxn>
                  <a:cxn ang="0">
                    <a:pos x="41" y="20"/>
                  </a:cxn>
                  <a:cxn ang="0">
                    <a:pos x="36" y="0"/>
                  </a:cxn>
                  <a:cxn ang="0">
                    <a:pos x="34" y="1"/>
                  </a:cxn>
                  <a:cxn ang="0">
                    <a:pos x="28" y="4"/>
                  </a:cxn>
                  <a:cxn ang="0">
                    <a:pos x="16" y="8"/>
                  </a:cxn>
                  <a:cxn ang="0">
                    <a:pos x="0" y="12"/>
                  </a:cxn>
                </a:cxnLst>
                <a:rect l="0" t="0" r="r" b="b"/>
                <a:pathLst>
                  <a:path w="41" h="49">
                    <a:moveTo>
                      <a:pt x="0" y="12"/>
                    </a:moveTo>
                    <a:lnTo>
                      <a:pt x="0" y="16"/>
                    </a:lnTo>
                    <a:lnTo>
                      <a:pt x="0" y="25"/>
                    </a:lnTo>
                    <a:lnTo>
                      <a:pt x="4" y="37"/>
                    </a:lnTo>
                    <a:lnTo>
                      <a:pt x="14" y="49"/>
                    </a:lnTo>
                    <a:lnTo>
                      <a:pt x="20" y="45"/>
                    </a:lnTo>
                    <a:lnTo>
                      <a:pt x="34" y="35"/>
                    </a:lnTo>
                    <a:lnTo>
                      <a:pt x="41" y="20"/>
                    </a:lnTo>
                    <a:lnTo>
                      <a:pt x="36" y="0"/>
                    </a:lnTo>
                    <a:lnTo>
                      <a:pt x="34" y="1"/>
                    </a:lnTo>
                    <a:lnTo>
                      <a:pt x="28" y="4"/>
                    </a:lnTo>
                    <a:lnTo>
                      <a:pt x="16" y="8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3" name="Freeform 284"/>
              <p:cNvSpPr>
                <a:spLocks/>
              </p:cNvSpPr>
              <p:nvPr/>
            </p:nvSpPr>
            <p:spPr bwMode="auto">
              <a:xfrm>
                <a:off x="6892925" y="2916238"/>
                <a:ext cx="163513" cy="63500"/>
              </a:xfrm>
              <a:custGeom>
                <a:avLst/>
                <a:gdLst/>
                <a:ahLst/>
                <a:cxnLst>
                  <a:cxn ang="0">
                    <a:pos x="205" y="0"/>
                  </a:cxn>
                  <a:cxn ang="0">
                    <a:pos x="195" y="0"/>
                  </a:cxn>
                  <a:cxn ang="0">
                    <a:pos x="168" y="0"/>
                  </a:cxn>
                  <a:cxn ang="0">
                    <a:pos x="131" y="1"/>
                  </a:cxn>
                  <a:cxn ang="0">
                    <a:pos x="90" y="3"/>
                  </a:cxn>
                  <a:cxn ang="0">
                    <a:pos x="48" y="7"/>
                  </a:cxn>
                  <a:cxn ang="0">
                    <a:pos x="17" y="14"/>
                  </a:cxn>
                  <a:cxn ang="0">
                    <a:pos x="0" y="25"/>
                  </a:cxn>
                  <a:cxn ang="0">
                    <a:pos x="1" y="40"/>
                  </a:cxn>
                  <a:cxn ang="0">
                    <a:pos x="1" y="39"/>
                  </a:cxn>
                  <a:cxn ang="0">
                    <a:pos x="3" y="35"/>
                  </a:cxn>
                  <a:cxn ang="0">
                    <a:pos x="9" y="30"/>
                  </a:cxn>
                  <a:cxn ang="0">
                    <a:pos x="23" y="23"/>
                  </a:cxn>
                  <a:cxn ang="0">
                    <a:pos x="47" y="17"/>
                  </a:cxn>
                  <a:cxn ang="0">
                    <a:pos x="84" y="10"/>
                  </a:cxn>
                  <a:cxn ang="0">
                    <a:pos x="135" y="4"/>
                  </a:cxn>
                  <a:cxn ang="0">
                    <a:pos x="205" y="0"/>
                  </a:cxn>
                </a:cxnLst>
                <a:rect l="0" t="0" r="r" b="b"/>
                <a:pathLst>
                  <a:path w="205" h="40">
                    <a:moveTo>
                      <a:pt x="205" y="0"/>
                    </a:moveTo>
                    <a:lnTo>
                      <a:pt x="195" y="0"/>
                    </a:lnTo>
                    <a:lnTo>
                      <a:pt x="168" y="0"/>
                    </a:lnTo>
                    <a:lnTo>
                      <a:pt x="131" y="1"/>
                    </a:lnTo>
                    <a:lnTo>
                      <a:pt x="90" y="3"/>
                    </a:lnTo>
                    <a:lnTo>
                      <a:pt x="48" y="7"/>
                    </a:lnTo>
                    <a:lnTo>
                      <a:pt x="17" y="14"/>
                    </a:lnTo>
                    <a:lnTo>
                      <a:pt x="0" y="25"/>
                    </a:lnTo>
                    <a:lnTo>
                      <a:pt x="1" y="40"/>
                    </a:lnTo>
                    <a:lnTo>
                      <a:pt x="1" y="39"/>
                    </a:lnTo>
                    <a:lnTo>
                      <a:pt x="3" y="35"/>
                    </a:lnTo>
                    <a:lnTo>
                      <a:pt x="9" y="30"/>
                    </a:lnTo>
                    <a:lnTo>
                      <a:pt x="23" y="23"/>
                    </a:lnTo>
                    <a:lnTo>
                      <a:pt x="47" y="17"/>
                    </a:lnTo>
                    <a:lnTo>
                      <a:pt x="84" y="10"/>
                    </a:lnTo>
                    <a:lnTo>
                      <a:pt x="135" y="4"/>
                    </a:lnTo>
                    <a:lnTo>
                      <a:pt x="20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4" name="Freeform 285"/>
              <p:cNvSpPr>
                <a:spLocks/>
              </p:cNvSpPr>
              <p:nvPr/>
            </p:nvSpPr>
            <p:spPr bwMode="auto">
              <a:xfrm>
                <a:off x="6904038" y="2932113"/>
                <a:ext cx="180975" cy="87313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6" y="38"/>
                  </a:cxn>
                  <a:cxn ang="0">
                    <a:pos x="22" y="41"/>
                  </a:cxn>
                  <a:cxn ang="0">
                    <a:pos x="39" y="47"/>
                  </a:cxn>
                  <a:cxn ang="0">
                    <a:pos x="55" y="55"/>
                  </a:cxn>
                  <a:cxn ang="0">
                    <a:pos x="59" y="53"/>
                  </a:cxn>
                  <a:cxn ang="0">
                    <a:pos x="73" y="47"/>
                  </a:cxn>
                  <a:cxn ang="0">
                    <a:pos x="92" y="40"/>
                  </a:cxn>
                  <a:cxn ang="0">
                    <a:pos x="116" y="31"/>
                  </a:cxn>
                  <a:cxn ang="0">
                    <a:pos x="143" y="22"/>
                  </a:cxn>
                  <a:cxn ang="0">
                    <a:pos x="172" y="14"/>
                  </a:cxn>
                  <a:cxn ang="0">
                    <a:pos x="202" y="9"/>
                  </a:cxn>
                  <a:cxn ang="0">
                    <a:pos x="229" y="8"/>
                  </a:cxn>
                  <a:cxn ang="0">
                    <a:pos x="225" y="7"/>
                  </a:cxn>
                  <a:cxn ang="0">
                    <a:pos x="215" y="4"/>
                  </a:cxn>
                  <a:cxn ang="0">
                    <a:pos x="200" y="1"/>
                  </a:cxn>
                  <a:cxn ang="0">
                    <a:pos x="182" y="0"/>
                  </a:cxn>
                  <a:cxn ang="0">
                    <a:pos x="174" y="0"/>
                  </a:cxn>
                  <a:cxn ang="0">
                    <a:pos x="153" y="0"/>
                  </a:cxn>
                  <a:cxn ang="0">
                    <a:pos x="124" y="1"/>
                  </a:cxn>
                  <a:cxn ang="0">
                    <a:pos x="88" y="3"/>
                  </a:cxn>
                  <a:cxn ang="0">
                    <a:pos x="55" y="8"/>
                  </a:cxn>
                  <a:cxn ang="0">
                    <a:pos x="26" y="14"/>
                  </a:cxn>
                  <a:cxn ang="0">
                    <a:pos x="6" y="24"/>
                  </a:cxn>
                  <a:cxn ang="0">
                    <a:pos x="0" y="37"/>
                  </a:cxn>
                </a:cxnLst>
                <a:rect l="0" t="0" r="r" b="b"/>
                <a:pathLst>
                  <a:path w="229" h="55">
                    <a:moveTo>
                      <a:pt x="0" y="37"/>
                    </a:moveTo>
                    <a:lnTo>
                      <a:pt x="6" y="38"/>
                    </a:lnTo>
                    <a:lnTo>
                      <a:pt x="22" y="41"/>
                    </a:lnTo>
                    <a:lnTo>
                      <a:pt x="39" y="47"/>
                    </a:lnTo>
                    <a:lnTo>
                      <a:pt x="55" y="55"/>
                    </a:lnTo>
                    <a:lnTo>
                      <a:pt x="59" y="53"/>
                    </a:lnTo>
                    <a:lnTo>
                      <a:pt x="73" y="47"/>
                    </a:lnTo>
                    <a:lnTo>
                      <a:pt x="92" y="40"/>
                    </a:lnTo>
                    <a:lnTo>
                      <a:pt x="116" y="31"/>
                    </a:lnTo>
                    <a:lnTo>
                      <a:pt x="143" y="22"/>
                    </a:lnTo>
                    <a:lnTo>
                      <a:pt x="172" y="14"/>
                    </a:lnTo>
                    <a:lnTo>
                      <a:pt x="202" y="9"/>
                    </a:lnTo>
                    <a:lnTo>
                      <a:pt x="229" y="8"/>
                    </a:lnTo>
                    <a:lnTo>
                      <a:pt x="225" y="7"/>
                    </a:lnTo>
                    <a:lnTo>
                      <a:pt x="215" y="4"/>
                    </a:lnTo>
                    <a:lnTo>
                      <a:pt x="200" y="1"/>
                    </a:lnTo>
                    <a:lnTo>
                      <a:pt x="182" y="0"/>
                    </a:lnTo>
                    <a:lnTo>
                      <a:pt x="174" y="0"/>
                    </a:lnTo>
                    <a:lnTo>
                      <a:pt x="153" y="0"/>
                    </a:lnTo>
                    <a:lnTo>
                      <a:pt x="124" y="1"/>
                    </a:lnTo>
                    <a:lnTo>
                      <a:pt x="88" y="3"/>
                    </a:lnTo>
                    <a:lnTo>
                      <a:pt x="55" y="8"/>
                    </a:lnTo>
                    <a:lnTo>
                      <a:pt x="26" y="14"/>
                    </a:lnTo>
                    <a:lnTo>
                      <a:pt x="6" y="24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5" name="Freeform 286"/>
              <p:cNvSpPr>
                <a:spLocks/>
              </p:cNvSpPr>
              <p:nvPr/>
            </p:nvSpPr>
            <p:spPr bwMode="auto">
              <a:xfrm>
                <a:off x="7131050" y="2798763"/>
                <a:ext cx="17463" cy="6508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14" y="4"/>
                  </a:cxn>
                  <a:cxn ang="0">
                    <a:pos x="12" y="14"/>
                  </a:cxn>
                  <a:cxn ang="0">
                    <a:pos x="8" y="27"/>
                  </a:cxn>
                  <a:cxn ang="0">
                    <a:pos x="0" y="41"/>
                  </a:cxn>
                  <a:cxn ang="0">
                    <a:pos x="6" y="38"/>
                  </a:cxn>
                  <a:cxn ang="0">
                    <a:pos x="16" y="28"/>
                  </a:cxn>
                  <a:cxn ang="0">
                    <a:pos x="21" y="15"/>
                  </a:cxn>
                  <a:cxn ang="0">
                    <a:pos x="14" y="0"/>
                  </a:cxn>
                </a:cxnLst>
                <a:rect l="0" t="0" r="r" b="b"/>
                <a:pathLst>
                  <a:path w="21" h="41">
                    <a:moveTo>
                      <a:pt x="14" y="0"/>
                    </a:moveTo>
                    <a:lnTo>
                      <a:pt x="14" y="4"/>
                    </a:lnTo>
                    <a:lnTo>
                      <a:pt x="12" y="14"/>
                    </a:lnTo>
                    <a:lnTo>
                      <a:pt x="8" y="27"/>
                    </a:lnTo>
                    <a:lnTo>
                      <a:pt x="0" y="41"/>
                    </a:lnTo>
                    <a:lnTo>
                      <a:pt x="6" y="38"/>
                    </a:lnTo>
                    <a:lnTo>
                      <a:pt x="16" y="28"/>
                    </a:lnTo>
                    <a:lnTo>
                      <a:pt x="21" y="1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6" name="Freeform 287"/>
              <p:cNvSpPr>
                <a:spLocks/>
              </p:cNvSpPr>
              <p:nvPr/>
            </p:nvSpPr>
            <p:spPr bwMode="auto">
              <a:xfrm>
                <a:off x="7324725" y="2879725"/>
                <a:ext cx="46038" cy="20638"/>
              </a:xfrm>
              <a:custGeom>
                <a:avLst/>
                <a:gdLst/>
                <a:ahLst/>
                <a:cxnLst>
                  <a:cxn ang="0">
                    <a:pos x="0" y="9"/>
                  </a:cxn>
                  <a:cxn ang="0">
                    <a:pos x="7" y="9"/>
                  </a:cxn>
                  <a:cxn ang="0">
                    <a:pos x="27" y="9"/>
                  </a:cxn>
                  <a:cxn ang="0">
                    <a:pos x="47" y="7"/>
                  </a:cxn>
                  <a:cxn ang="0">
                    <a:pos x="54" y="0"/>
                  </a:cxn>
                  <a:cxn ang="0">
                    <a:pos x="56" y="1"/>
                  </a:cxn>
                  <a:cxn ang="0">
                    <a:pos x="58" y="3"/>
                  </a:cxn>
                  <a:cxn ang="0">
                    <a:pos x="58" y="7"/>
                  </a:cxn>
                  <a:cxn ang="0">
                    <a:pos x="58" y="10"/>
                  </a:cxn>
                  <a:cxn ang="0">
                    <a:pos x="52" y="12"/>
                  </a:cxn>
                  <a:cxn ang="0">
                    <a:pos x="43" y="13"/>
                  </a:cxn>
                  <a:cxn ang="0">
                    <a:pos x="25" y="13"/>
                  </a:cxn>
                  <a:cxn ang="0">
                    <a:pos x="0" y="9"/>
                  </a:cxn>
                </a:cxnLst>
                <a:rect l="0" t="0" r="r" b="b"/>
                <a:pathLst>
                  <a:path w="58" h="13">
                    <a:moveTo>
                      <a:pt x="0" y="9"/>
                    </a:moveTo>
                    <a:lnTo>
                      <a:pt x="7" y="9"/>
                    </a:lnTo>
                    <a:lnTo>
                      <a:pt x="27" y="9"/>
                    </a:lnTo>
                    <a:lnTo>
                      <a:pt x="47" y="7"/>
                    </a:lnTo>
                    <a:lnTo>
                      <a:pt x="54" y="0"/>
                    </a:lnTo>
                    <a:lnTo>
                      <a:pt x="56" y="1"/>
                    </a:lnTo>
                    <a:lnTo>
                      <a:pt x="58" y="3"/>
                    </a:lnTo>
                    <a:lnTo>
                      <a:pt x="58" y="7"/>
                    </a:lnTo>
                    <a:lnTo>
                      <a:pt x="58" y="10"/>
                    </a:lnTo>
                    <a:lnTo>
                      <a:pt x="52" y="12"/>
                    </a:lnTo>
                    <a:lnTo>
                      <a:pt x="43" y="13"/>
                    </a:lnTo>
                    <a:lnTo>
                      <a:pt x="25" y="13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7" name="Freeform 288"/>
              <p:cNvSpPr>
                <a:spLocks/>
              </p:cNvSpPr>
              <p:nvPr/>
            </p:nvSpPr>
            <p:spPr bwMode="auto">
              <a:xfrm>
                <a:off x="6769100" y="2990850"/>
                <a:ext cx="104775" cy="369888"/>
              </a:xfrm>
              <a:custGeom>
                <a:avLst/>
                <a:gdLst/>
                <a:ahLst/>
                <a:cxnLst>
                  <a:cxn ang="0">
                    <a:pos x="131" y="0"/>
                  </a:cxn>
                  <a:cxn ang="0">
                    <a:pos x="121" y="5"/>
                  </a:cxn>
                  <a:cxn ang="0">
                    <a:pos x="98" y="18"/>
                  </a:cxn>
                  <a:cxn ang="0">
                    <a:pos x="66" y="41"/>
                  </a:cxn>
                  <a:cxn ang="0">
                    <a:pos x="35" y="69"/>
                  </a:cxn>
                  <a:cxn ang="0">
                    <a:pos x="12" y="104"/>
                  </a:cxn>
                  <a:cxn ang="0">
                    <a:pos x="0" y="143"/>
                  </a:cxn>
                  <a:cxn ang="0">
                    <a:pos x="10" y="187"/>
                  </a:cxn>
                  <a:cxn ang="0">
                    <a:pos x="45" y="233"/>
                  </a:cxn>
                  <a:cxn ang="0">
                    <a:pos x="41" y="228"/>
                  </a:cxn>
                  <a:cxn ang="0">
                    <a:pos x="33" y="214"/>
                  </a:cxn>
                  <a:cxn ang="0">
                    <a:pos x="25" y="192"/>
                  </a:cxn>
                  <a:cxn ang="0">
                    <a:pos x="21" y="162"/>
                  </a:cxn>
                  <a:cxn ang="0">
                    <a:pos x="25" y="128"/>
                  </a:cxn>
                  <a:cxn ang="0">
                    <a:pos x="43" y="88"/>
                  </a:cxn>
                  <a:cxn ang="0">
                    <a:pos x="76" y="46"/>
                  </a:cxn>
                  <a:cxn ang="0">
                    <a:pos x="131" y="0"/>
                  </a:cxn>
                </a:cxnLst>
                <a:rect l="0" t="0" r="r" b="b"/>
                <a:pathLst>
                  <a:path w="131" h="233">
                    <a:moveTo>
                      <a:pt x="131" y="0"/>
                    </a:moveTo>
                    <a:lnTo>
                      <a:pt x="121" y="5"/>
                    </a:lnTo>
                    <a:lnTo>
                      <a:pt x="98" y="18"/>
                    </a:lnTo>
                    <a:lnTo>
                      <a:pt x="66" y="41"/>
                    </a:lnTo>
                    <a:lnTo>
                      <a:pt x="35" y="69"/>
                    </a:lnTo>
                    <a:lnTo>
                      <a:pt x="12" y="104"/>
                    </a:lnTo>
                    <a:lnTo>
                      <a:pt x="0" y="143"/>
                    </a:lnTo>
                    <a:lnTo>
                      <a:pt x="10" y="187"/>
                    </a:lnTo>
                    <a:lnTo>
                      <a:pt x="45" y="233"/>
                    </a:lnTo>
                    <a:lnTo>
                      <a:pt x="41" y="228"/>
                    </a:lnTo>
                    <a:lnTo>
                      <a:pt x="33" y="214"/>
                    </a:lnTo>
                    <a:lnTo>
                      <a:pt x="25" y="192"/>
                    </a:lnTo>
                    <a:lnTo>
                      <a:pt x="21" y="162"/>
                    </a:lnTo>
                    <a:lnTo>
                      <a:pt x="25" y="128"/>
                    </a:lnTo>
                    <a:lnTo>
                      <a:pt x="43" y="88"/>
                    </a:lnTo>
                    <a:lnTo>
                      <a:pt x="76" y="46"/>
                    </a:lnTo>
                    <a:lnTo>
                      <a:pt x="13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8" name="Freeform 289"/>
              <p:cNvSpPr>
                <a:spLocks/>
              </p:cNvSpPr>
              <p:nvPr/>
            </p:nvSpPr>
            <p:spPr bwMode="auto">
              <a:xfrm>
                <a:off x="7378700" y="2995613"/>
                <a:ext cx="101600" cy="5778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20" y="5"/>
                  </a:cxn>
                  <a:cxn ang="0">
                    <a:pos x="37" y="12"/>
                  </a:cxn>
                  <a:cxn ang="0">
                    <a:pos x="59" y="24"/>
                  </a:cxn>
                  <a:cxn ang="0">
                    <a:pos x="80" y="38"/>
                  </a:cxn>
                  <a:cxn ang="0">
                    <a:pos x="96" y="55"/>
                  </a:cxn>
                  <a:cxn ang="0">
                    <a:pos x="108" y="77"/>
                  </a:cxn>
                  <a:cxn ang="0">
                    <a:pos x="108" y="105"/>
                  </a:cxn>
                  <a:cxn ang="0">
                    <a:pos x="106" y="112"/>
                  </a:cxn>
                  <a:cxn ang="0">
                    <a:pos x="102" y="129"/>
                  </a:cxn>
                  <a:cxn ang="0">
                    <a:pos x="102" y="153"/>
                  </a:cxn>
                  <a:cxn ang="0">
                    <a:pos x="108" y="180"/>
                  </a:cxn>
                  <a:cxn ang="0">
                    <a:pos x="110" y="186"/>
                  </a:cxn>
                  <a:cxn ang="0">
                    <a:pos x="112" y="203"/>
                  </a:cxn>
                  <a:cxn ang="0">
                    <a:pos x="114" y="228"/>
                  </a:cxn>
                  <a:cxn ang="0">
                    <a:pos x="112" y="258"/>
                  </a:cxn>
                  <a:cxn ang="0">
                    <a:pos x="106" y="289"/>
                  </a:cxn>
                  <a:cxn ang="0">
                    <a:pos x="92" y="319"/>
                  </a:cxn>
                  <a:cxn ang="0">
                    <a:pos x="69" y="346"/>
                  </a:cxn>
                  <a:cxn ang="0">
                    <a:pos x="35" y="364"/>
                  </a:cxn>
                  <a:cxn ang="0">
                    <a:pos x="41" y="363"/>
                  </a:cxn>
                  <a:cxn ang="0">
                    <a:pos x="53" y="360"/>
                  </a:cxn>
                  <a:cxn ang="0">
                    <a:pos x="70" y="353"/>
                  </a:cxn>
                  <a:cxn ang="0">
                    <a:pos x="90" y="338"/>
                  </a:cxn>
                  <a:cxn ang="0">
                    <a:pos x="108" y="314"/>
                  </a:cxn>
                  <a:cxn ang="0">
                    <a:pos x="121" y="279"/>
                  </a:cxn>
                  <a:cxn ang="0">
                    <a:pos x="127" y="229"/>
                  </a:cxn>
                  <a:cxn ang="0">
                    <a:pos x="121" y="164"/>
                  </a:cxn>
                  <a:cxn ang="0">
                    <a:pos x="123" y="157"/>
                  </a:cxn>
                  <a:cxn ang="0">
                    <a:pos x="125" y="139"/>
                  </a:cxn>
                  <a:cxn ang="0">
                    <a:pos x="127" y="114"/>
                  </a:cxn>
                  <a:cxn ang="0">
                    <a:pos x="123" y="83"/>
                  </a:cxn>
                  <a:cxn ang="0">
                    <a:pos x="112" y="54"/>
                  </a:cxn>
                  <a:cxn ang="0">
                    <a:pos x="88" y="28"/>
                  </a:cxn>
                  <a:cxn ang="0">
                    <a:pos x="53" y="8"/>
                  </a:cxn>
                  <a:cxn ang="0">
                    <a:pos x="0" y="0"/>
                  </a:cxn>
                </a:cxnLst>
                <a:rect l="0" t="0" r="r" b="b"/>
                <a:pathLst>
                  <a:path w="127" h="364">
                    <a:moveTo>
                      <a:pt x="0" y="0"/>
                    </a:moveTo>
                    <a:lnTo>
                      <a:pt x="6" y="1"/>
                    </a:lnTo>
                    <a:lnTo>
                      <a:pt x="20" y="5"/>
                    </a:lnTo>
                    <a:lnTo>
                      <a:pt x="37" y="12"/>
                    </a:lnTo>
                    <a:lnTo>
                      <a:pt x="59" y="24"/>
                    </a:lnTo>
                    <a:lnTo>
                      <a:pt x="80" y="38"/>
                    </a:lnTo>
                    <a:lnTo>
                      <a:pt x="96" y="55"/>
                    </a:lnTo>
                    <a:lnTo>
                      <a:pt x="108" y="77"/>
                    </a:lnTo>
                    <a:lnTo>
                      <a:pt x="108" y="105"/>
                    </a:lnTo>
                    <a:lnTo>
                      <a:pt x="106" y="112"/>
                    </a:lnTo>
                    <a:lnTo>
                      <a:pt x="102" y="129"/>
                    </a:lnTo>
                    <a:lnTo>
                      <a:pt x="102" y="153"/>
                    </a:lnTo>
                    <a:lnTo>
                      <a:pt x="108" y="180"/>
                    </a:lnTo>
                    <a:lnTo>
                      <a:pt x="110" y="186"/>
                    </a:lnTo>
                    <a:lnTo>
                      <a:pt x="112" y="203"/>
                    </a:lnTo>
                    <a:lnTo>
                      <a:pt x="114" y="228"/>
                    </a:lnTo>
                    <a:lnTo>
                      <a:pt x="112" y="258"/>
                    </a:lnTo>
                    <a:lnTo>
                      <a:pt x="106" y="289"/>
                    </a:lnTo>
                    <a:lnTo>
                      <a:pt x="92" y="319"/>
                    </a:lnTo>
                    <a:lnTo>
                      <a:pt x="69" y="346"/>
                    </a:lnTo>
                    <a:lnTo>
                      <a:pt x="35" y="364"/>
                    </a:lnTo>
                    <a:lnTo>
                      <a:pt x="41" y="363"/>
                    </a:lnTo>
                    <a:lnTo>
                      <a:pt x="53" y="360"/>
                    </a:lnTo>
                    <a:lnTo>
                      <a:pt x="70" y="353"/>
                    </a:lnTo>
                    <a:lnTo>
                      <a:pt x="90" y="338"/>
                    </a:lnTo>
                    <a:lnTo>
                      <a:pt x="108" y="314"/>
                    </a:lnTo>
                    <a:lnTo>
                      <a:pt x="121" y="279"/>
                    </a:lnTo>
                    <a:lnTo>
                      <a:pt x="127" y="229"/>
                    </a:lnTo>
                    <a:lnTo>
                      <a:pt x="121" y="164"/>
                    </a:lnTo>
                    <a:lnTo>
                      <a:pt x="123" y="157"/>
                    </a:lnTo>
                    <a:lnTo>
                      <a:pt x="125" y="139"/>
                    </a:lnTo>
                    <a:lnTo>
                      <a:pt x="127" y="114"/>
                    </a:lnTo>
                    <a:lnTo>
                      <a:pt x="123" y="83"/>
                    </a:lnTo>
                    <a:lnTo>
                      <a:pt x="112" y="54"/>
                    </a:lnTo>
                    <a:lnTo>
                      <a:pt x="88" y="28"/>
                    </a:lnTo>
                    <a:lnTo>
                      <a:pt x="53" y="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9" name="Freeform 290"/>
              <p:cNvSpPr>
                <a:spLocks/>
              </p:cNvSpPr>
              <p:nvPr/>
            </p:nvSpPr>
            <p:spPr bwMode="auto">
              <a:xfrm>
                <a:off x="6989763" y="3059113"/>
                <a:ext cx="66675" cy="328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2"/>
                  </a:cxn>
                  <a:cxn ang="0">
                    <a:pos x="19" y="10"/>
                  </a:cxn>
                  <a:cxn ang="0">
                    <a:pos x="37" y="24"/>
                  </a:cxn>
                  <a:cxn ang="0">
                    <a:pos x="57" y="45"/>
                  </a:cxn>
                  <a:cxn ang="0">
                    <a:pos x="72" y="73"/>
                  </a:cxn>
                  <a:cxn ang="0">
                    <a:pos x="82" y="109"/>
                  </a:cxn>
                  <a:cxn ang="0">
                    <a:pos x="80" y="154"/>
                  </a:cxn>
                  <a:cxn ang="0">
                    <a:pos x="66" y="207"/>
                  </a:cxn>
                  <a:cxn ang="0">
                    <a:pos x="68" y="201"/>
                  </a:cxn>
                  <a:cxn ang="0">
                    <a:pos x="68" y="186"/>
                  </a:cxn>
                  <a:cxn ang="0">
                    <a:pos x="70" y="162"/>
                  </a:cxn>
                  <a:cxn ang="0">
                    <a:pos x="68" y="132"/>
                  </a:cxn>
                  <a:cxn ang="0">
                    <a:pos x="62" y="100"/>
                  </a:cxn>
                  <a:cxn ang="0">
                    <a:pos x="51" y="66"/>
                  </a:cxn>
                  <a:cxn ang="0">
                    <a:pos x="29" y="31"/>
                  </a:cxn>
                  <a:cxn ang="0">
                    <a:pos x="0" y="0"/>
                  </a:cxn>
                </a:cxnLst>
                <a:rect l="0" t="0" r="r" b="b"/>
                <a:pathLst>
                  <a:path w="82" h="207">
                    <a:moveTo>
                      <a:pt x="0" y="0"/>
                    </a:moveTo>
                    <a:lnTo>
                      <a:pt x="6" y="2"/>
                    </a:lnTo>
                    <a:lnTo>
                      <a:pt x="19" y="10"/>
                    </a:lnTo>
                    <a:lnTo>
                      <a:pt x="37" y="24"/>
                    </a:lnTo>
                    <a:lnTo>
                      <a:pt x="57" y="45"/>
                    </a:lnTo>
                    <a:lnTo>
                      <a:pt x="72" y="73"/>
                    </a:lnTo>
                    <a:lnTo>
                      <a:pt x="82" y="109"/>
                    </a:lnTo>
                    <a:lnTo>
                      <a:pt x="80" y="154"/>
                    </a:lnTo>
                    <a:lnTo>
                      <a:pt x="66" y="207"/>
                    </a:lnTo>
                    <a:lnTo>
                      <a:pt x="68" y="201"/>
                    </a:lnTo>
                    <a:lnTo>
                      <a:pt x="68" y="186"/>
                    </a:lnTo>
                    <a:lnTo>
                      <a:pt x="70" y="162"/>
                    </a:lnTo>
                    <a:lnTo>
                      <a:pt x="68" y="132"/>
                    </a:lnTo>
                    <a:lnTo>
                      <a:pt x="62" y="100"/>
                    </a:lnTo>
                    <a:lnTo>
                      <a:pt x="51" y="66"/>
                    </a:lnTo>
                    <a:lnTo>
                      <a:pt x="29" y="3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0" name="Freeform 291"/>
              <p:cNvSpPr>
                <a:spLocks/>
              </p:cNvSpPr>
              <p:nvPr/>
            </p:nvSpPr>
            <p:spPr bwMode="auto">
              <a:xfrm>
                <a:off x="6775450" y="3409950"/>
                <a:ext cx="66675" cy="344488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3"/>
                  </a:cxn>
                  <a:cxn ang="0">
                    <a:pos x="6" y="11"/>
                  </a:cxn>
                  <a:cxn ang="0">
                    <a:pos x="2" y="25"/>
                  </a:cxn>
                  <a:cxn ang="0">
                    <a:pos x="0" y="44"/>
                  </a:cxn>
                  <a:cxn ang="0">
                    <a:pos x="2" y="67"/>
                  </a:cxn>
                  <a:cxn ang="0">
                    <a:pos x="12" y="96"/>
                  </a:cxn>
                  <a:cxn ang="0">
                    <a:pos x="27" y="128"/>
                  </a:cxn>
                  <a:cxn ang="0">
                    <a:pos x="55" y="165"/>
                  </a:cxn>
                  <a:cxn ang="0">
                    <a:pos x="58" y="169"/>
                  </a:cxn>
                  <a:cxn ang="0">
                    <a:pos x="68" y="180"/>
                  </a:cxn>
                  <a:cxn ang="0">
                    <a:pos x="74" y="197"/>
                  </a:cxn>
                  <a:cxn ang="0">
                    <a:pos x="70" y="217"/>
                  </a:cxn>
                  <a:cxn ang="0">
                    <a:pos x="76" y="213"/>
                  </a:cxn>
                  <a:cxn ang="0">
                    <a:pos x="84" y="201"/>
                  </a:cxn>
                  <a:cxn ang="0">
                    <a:pos x="80" y="176"/>
                  </a:cxn>
                  <a:cxn ang="0">
                    <a:pos x="55" y="136"/>
                  </a:cxn>
                  <a:cxn ang="0">
                    <a:pos x="53" y="132"/>
                  </a:cxn>
                  <a:cxn ang="0">
                    <a:pos x="45" y="123"/>
                  </a:cxn>
                  <a:cxn ang="0">
                    <a:pos x="35" y="108"/>
                  </a:cxn>
                  <a:cxn ang="0">
                    <a:pos x="25" y="89"/>
                  </a:cxn>
                  <a:cxn ang="0">
                    <a:pos x="17" y="67"/>
                  </a:cxn>
                  <a:cxn ang="0">
                    <a:pos x="10" y="44"/>
                  </a:cxn>
                  <a:cxn ang="0">
                    <a:pos x="8" y="22"/>
                  </a:cxn>
                  <a:cxn ang="0">
                    <a:pos x="12" y="0"/>
                  </a:cxn>
                </a:cxnLst>
                <a:rect l="0" t="0" r="r" b="b"/>
                <a:pathLst>
                  <a:path w="84" h="217">
                    <a:moveTo>
                      <a:pt x="12" y="0"/>
                    </a:moveTo>
                    <a:lnTo>
                      <a:pt x="10" y="3"/>
                    </a:lnTo>
                    <a:lnTo>
                      <a:pt x="6" y="11"/>
                    </a:lnTo>
                    <a:lnTo>
                      <a:pt x="2" y="25"/>
                    </a:lnTo>
                    <a:lnTo>
                      <a:pt x="0" y="44"/>
                    </a:lnTo>
                    <a:lnTo>
                      <a:pt x="2" y="67"/>
                    </a:lnTo>
                    <a:lnTo>
                      <a:pt x="12" y="96"/>
                    </a:lnTo>
                    <a:lnTo>
                      <a:pt x="27" y="128"/>
                    </a:lnTo>
                    <a:lnTo>
                      <a:pt x="55" y="165"/>
                    </a:lnTo>
                    <a:lnTo>
                      <a:pt x="58" y="169"/>
                    </a:lnTo>
                    <a:lnTo>
                      <a:pt x="68" y="180"/>
                    </a:lnTo>
                    <a:lnTo>
                      <a:pt x="74" y="197"/>
                    </a:lnTo>
                    <a:lnTo>
                      <a:pt x="70" y="217"/>
                    </a:lnTo>
                    <a:lnTo>
                      <a:pt x="76" y="213"/>
                    </a:lnTo>
                    <a:lnTo>
                      <a:pt x="84" y="201"/>
                    </a:lnTo>
                    <a:lnTo>
                      <a:pt x="80" y="176"/>
                    </a:lnTo>
                    <a:lnTo>
                      <a:pt x="55" y="136"/>
                    </a:lnTo>
                    <a:lnTo>
                      <a:pt x="53" y="132"/>
                    </a:lnTo>
                    <a:lnTo>
                      <a:pt x="45" y="123"/>
                    </a:lnTo>
                    <a:lnTo>
                      <a:pt x="35" y="108"/>
                    </a:lnTo>
                    <a:lnTo>
                      <a:pt x="25" y="89"/>
                    </a:lnTo>
                    <a:lnTo>
                      <a:pt x="17" y="67"/>
                    </a:lnTo>
                    <a:lnTo>
                      <a:pt x="10" y="44"/>
                    </a:lnTo>
                    <a:lnTo>
                      <a:pt x="8" y="22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1" name="Freeform 292"/>
              <p:cNvSpPr>
                <a:spLocks/>
              </p:cNvSpPr>
              <p:nvPr/>
            </p:nvSpPr>
            <p:spPr bwMode="auto">
              <a:xfrm>
                <a:off x="6831013" y="3754438"/>
                <a:ext cx="127000" cy="3524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0"/>
                  </a:cxn>
                  <a:cxn ang="0">
                    <a:pos x="10" y="0"/>
                  </a:cxn>
                  <a:cxn ang="0">
                    <a:pos x="18" y="2"/>
                  </a:cxn>
                  <a:cxn ang="0">
                    <a:pos x="30" y="6"/>
                  </a:cxn>
                  <a:cxn ang="0">
                    <a:pos x="39" y="15"/>
                  </a:cxn>
                  <a:cxn ang="0">
                    <a:pos x="49" y="27"/>
                  </a:cxn>
                  <a:cxn ang="0">
                    <a:pos x="55" y="44"/>
                  </a:cxn>
                  <a:cxn ang="0">
                    <a:pos x="59" y="68"/>
                  </a:cxn>
                  <a:cxn ang="0">
                    <a:pos x="61" y="72"/>
                  </a:cxn>
                  <a:cxn ang="0">
                    <a:pos x="65" y="83"/>
                  </a:cxn>
                  <a:cxn ang="0">
                    <a:pos x="73" y="101"/>
                  </a:cxn>
                  <a:cxn ang="0">
                    <a:pos x="84" y="122"/>
                  </a:cxn>
                  <a:cxn ang="0">
                    <a:pos x="98" y="147"/>
                  </a:cxn>
                  <a:cxn ang="0">
                    <a:pos x="116" y="173"/>
                  </a:cxn>
                  <a:cxn ang="0">
                    <a:pos x="137" y="198"/>
                  </a:cxn>
                  <a:cxn ang="0">
                    <a:pos x="161" y="222"/>
                  </a:cxn>
                  <a:cxn ang="0">
                    <a:pos x="157" y="220"/>
                  </a:cxn>
                  <a:cxn ang="0">
                    <a:pos x="147" y="212"/>
                  </a:cxn>
                  <a:cxn ang="0">
                    <a:pos x="131" y="200"/>
                  </a:cxn>
                  <a:cxn ang="0">
                    <a:pos x="114" y="183"/>
                  </a:cxn>
                  <a:cxn ang="0">
                    <a:pos x="92" y="160"/>
                  </a:cxn>
                  <a:cxn ang="0">
                    <a:pos x="73" y="133"/>
                  </a:cxn>
                  <a:cxn ang="0">
                    <a:pos x="53" y="100"/>
                  </a:cxn>
                  <a:cxn ang="0">
                    <a:pos x="35" y="61"/>
                  </a:cxn>
                  <a:cxn ang="0">
                    <a:pos x="35" y="54"/>
                  </a:cxn>
                  <a:cxn ang="0">
                    <a:pos x="35" y="37"/>
                  </a:cxn>
                  <a:cxn ang="0">
                    <a:pos x="26" y="17"/>
                  </a:cxn>
                  <a:cxn ang="0">
                    <a:pos x="0" y="0"/>
                  </a:cxn>
                </a:cxnLst>
                <a:rect l="0" t="0" r="r" b="b"/>
                <a:pathLst>
                  <a:path w="161" h="222">
                    <a:moveTo>
                      <a:pt x="0" y="0"/>
                    </a:moveTo>
                    <a:lnTo>
                      <a:pt x="2" y="0"/>
                    </a:lnTo>
                    <a:lnTo>
                      <a:pt x="10" y="0"/>
                    </a:lnTo>
                    <a:lnTo>
                      <a:pt x="18" y="2"/>
                    </a:lnTo>
                    <a:lnTo>
                      <a:pt x="30" y="6"/>
                    </a:lnTo>
                    <a:lnTo>
                      <a:pt x="39" y="15"/>
                    </a:lnTo>
                    <a:lnTo>
                      <a:pt x="49" y="27"/>
                    </a:lnTo>
                    <a:lnTo>
                      <a:pt x="55" y="44"/>
                    </a:lnTo>
                    <a:lnTo>
                      <a:pt x="59" y="68"/>
                    </a:lnTo>
                    <a:lnTo>
                      <a:pt x="61" y="72"/>
                    </a:lnTo>
                    <a:lnTo>
                      <a:pt x="65" y="83"/>
                    </a:lnTo>
                    <a:lnTo>
                      <a:pt x="73" y="101"/>
                    </a:lnTo>
                    <a:lnTo>
                      <a:pt x="84" y="122"/>
                    </a:lnTo>
                    <a:lnTo>
                      <a:pt x="98" y="147"/>
                    </a:lnTo>
                    <a:lnTo>
                      <a:pt x="116" y="173"/>
                    </a:lnTo>
                    <a:lnTo>
                      <a:pt x="137" y="198"/>
                    </a:lnTo>
                    <a:lnTo>
                      <a:pt x="161" y="222"/>
                    </a:lnTo>
                    <a:lnTo>
                      <a:pt x="157" y="220"/>
                    </a:lnTo>
                    <a:lnTo>
                      <a:pt x="147" y="212"/>
                    </a:lnTo>
                    <a:lnTo>
                      <a:pt x="131" y="200"/>
                    </a:lnTo>
                    <a:lnTo>
                      <a:pt x="114" y="183"/>
                    </a:lnTo>
                    <a:lnTo>
                      <a:pt x="92" y="160"/>
                    </a:lnTo>
                    <a:lnTo>
                      <a:pt x="73" y="133"/>
                    </a:lnTo>
                    <a:lnTo>
                      <a:pt x="53" y="100"/>
                    </a:lnTo>
                    <a:lnTo>
                      <a:pt x="35" y="61"/>
                    </a:lnTo>
                    <a:lnTo>
                      <a:pt x="35" y="54"/>
                    </a:lnTo>
                    <a:lnTo>
                      <a:pt x="35" y="37"/>
                    </a:lnTo>
                    <a:lnTo>
                      <a:pt x="26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2" name="Freeform 293"/>
              <p:cNvSpPr>
                <a:spLocks/>
              </p:cNvSpPr>
              <p:nvPr/>
            </p:nvSpPr>
            <p:spPr bwMode="auto">
              <a:xfrm>
                <a:off x="6840538" y="3876675"/>
                <a:ext cx="22225" cy="260350"/>
              </a:xfrm>
              <a:custGeom>
                <a:avLst/>
                <a:gdLst/>
                <a:ahLst/>
                <a:cxnLst>
                  <a:cxn ang="0">
                    <a:pos x="23" y="0"/>
                  </a:cxn>
                  <a:cxn ang="0">
                    <a:pos x="22" y="3"/>
                  </a:cxn>
                  <a:cxn ang="0">
                    <a:pos x="16" y="11"/>
                  </a:cxn>
                  <a:cxn ang="0">
                    <a:pos x="10" y="26"/>
                  </a:cxn>
                  <a:cxn ang="0">
                    <a:pos x="4" y="45"/>
                  </a:cxn>
                  <a:cxn ang="0">
                    <a:pos x="0" y="68"/>
                  </a:cxn>
                  <a:cxn ang="0">
                    <a:pos x="2" y="97"/>
                  </a:cxn>
                  <a:cxn ang="0">
                    <a:pos x="12" y="129"/>
                  </a:cxn>
                  <a:cxn ang="0">
                    <a:pos x="29" y="164"/>
                  </a:cxn>
                  <a:cxn ang="0">
                    <a:pos x="25" y="143"/>
                  </a:cxn>
                  <a:cxn ang="0">
                    <a:pos x="20" y="96"/>
                  </a:cxn>
                  <a:cxn ang="0">
                    <a:pos x="16" y="41"/>
                  </a:cxn>
                  <a:cxn ang="0">
                    <a:pos x="23" y="0"/>
                  </a:cxn>
                </a:cxnLst>
                <a:rect l="0" t="0" r="r" b="b"/>
                <a:pathLst>
                  <a:path w="29" h="164">
                    <a:moveTo>
                      <a:pt x="23" y="0"/>
                    </a:moveTo>
                    <a:lnTo>
                      <a:pt x="22" y="3"/>
                    </a:lnTo>
                    <a:lnTo>
                      <a:pt x="16" y="11"/>
                    </a:lnTo>
                    <a:lnTo>
                      <a:pt x="10" y="26"/>
                    </a:lnTo>
                    <a:lnTo>
                      <a:pt x="4" y="45"/>
                    </a:lnTo>
                    <a:lnTo>
                      <a:pt x="0" y="68"/>
                    </a:lnTo>
                    <a:lnTo>
                      <a:pt x="2" y="97"/>
                    </a:lnTo>
                    <a:lnTo>
                      <a:pt x="12" y="129"/>
                    </a:lnTo>
                    <a:lnTo>
                      <a:pt x="29" y="164"/>
                    </a:lnTo>
                    <a:lnTo>
                      <a:pt x="25" y="143"/>
                    </a:lnTo>
                    <a:lnTo>
                      <a:pt x="20" y="96"/>
                    </a:lnTo>
                    <a:lnTo>
                      <a:pt x="16" y="41"/>
                    </a:lnTo>
                    <a:lnTo>
                      <a:pt x="2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3" name="Freeform 294"/>
              <p:cNvSpPr>
                <a:spLocks/>
              </p:cNvSpPr>
              <p:nvPr/>
            </p:nvSpPr>
            <p:spPr bwMode="auto">
              <a:xfrm>
                <a:off x="7281863" y="3019425"/>
                <a:ext cx="57150" cy="441325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4" y="3"/>
                  </a:cxn>
                  <a:cxn ang="0">
                    <a:pos x="0" y="12"/>
                  </a:cxn>
                  <a:cxn ang="0">
                    <a:pos x="0" y="27"/>
                  </a:cxn>
                  <a:cxn ang="0">
                    <a:pos x="15" y="50"/>
                  </a:cxn>
                  <a:cxn ang="0">
                    <a:pos x="19" y="56"/>
                  </a:cxn>
                  <a:cxn ang="0">
                    <a:pos x="25" y="72"/>
                  </a:cxn>
                  <a:cxn ang="0">
                    <a:pos x="35" y="98"/>
                  </a:cxn>
                  <a:cxn ang="0">
                    <a:pos x="45" y="129"/>
                  </a:cxn>
                  <a:cxn ang="0">
                    <a:pos x="51" y="165"/>
                  </a:cxn>
                  <a:cxn ang="0">
                    <a:pos x="53" y="203"/>
                  </a:cxn>
                  <a:cxn ang="0">
                    <a:pos x="47" y="242"/>
                  </a:cxn>
                  <a:cxn ang="0">
                    <a:pos x="29" y="278"/>
                  </a:cxn>
                  <a:cxn ang="0">
                    <a:pos x="33" y="275"/>
                  </a:cxn>
                  <a:cxn ang="0">
                    <a:pos x="43" y="265"/>
                  </a:cxn>
                  <a:cxn ang="0">
                    <a:pos x="53" y="248"/>
                  </a:cxn>
                  <a:cxn ang="0">
                    <a:pos x="64" y="223"/>
                  </a:cxn>
                  <a:cxn ang="0">
                    <a:pos x="70" y="191"/>
                  </a:cxn>
                  <a:cxn ang="0">
                    <a:pos x="68" y="151"/>
                  </a:cxn>
                  <a:cxn ang="0">
                    <a:pos x="54" y="103"/>
                  </a:cxn>
                  <a:cxn ang="0">
                    <a:pos x="29" y="45"/>
                  </a:cxn>
                  <a:cxn ang="0">
                    <a:pos x="23" y="40"/>
                  </a:cxn>
                  <a:cxn ang="0">
                    <a:pos x="13" y="27"/>
                  </a:cxn>
                  <a:cxn ang="0">
                    <a:pos x="6" y="13"/>
                  </a:cxn>
                  <a:cxn ang="0">
                    <a:pos x="6" y="0"/>
                  </a:cxn>
                </a:cxnLst>
                <a:rect l="0" t="0" r="r" b="b"/>
                <a:pathLst>
                  <a:path w="70" h="278">
                    <a:moveTo>
                      <a:pt x="6" y="0"/>
                    </a:moveTo>
                    <a:lnTo>
                      <a:pt x="4" y="3"/>
                    </a:lnTo>
                    <a:lnTo>
                      <a:pt x="0" y="12"/>
                    </a:lnTo>
                    <a:lnTo>
                      <a:pt x="0" y="27"/>
                    </a:lnTo>
                    <a:lnTo>
                      <a:pt x="15" y="50"/>
                    </a:lnTo>
                    <a:lnTo>
                      <a:pt x="19" y="56"/>
                    </a:lnTo>
                    <a:lnTo>
                      <a:pt x="25" y="72"/>
                    </a:lnTo>
                    <a:lnTo>
                      <a:pt x="35" y="98"/>
                    </a:lnTo>
                    <a:lnTo>
                      <a:pt x="45" y="129"/>
                    </a:lnTo>
                    <a:lnTo>
                      <a:pt x="51" y="165"/>
                    </a:lnTo>
                    <a:lnTo>
                      <a:pt x="53" y="203"/>
                    </a:lnTo>
                    <a:lnTo>
                      <a:pt x="47" y="242"/>
                    </a:lnTo>
                    <a:lnTo>
                      <a:pt x="29" y="278"/>
                    </a:lnTo>
                    <a:lnTo>
                      <a:pt x="33" y="275"/>
                    </a:lnTo>
                    <a:lnTo>
                      <a:pt x="43" y="265"/>
                    </a:lnTo>
                    <a:lnTo>
                      <a:pt x="53" y="248"/>
                    </a:lnTo>
                    <a:lnTo>
                      <a:pt x="64" y="223"/>
                    </a:lnTo>
                    <a:lnTo>
                      <a:pt x="70" y="191"/>
                    </a:lnTo>
                    <a:lnTo>
                      <a:pt x="68" y="151"/>
                    </a:lnTo>
                    <a:lnTo>
                      <a:pt x="54" y="103"/>
                    </a:lnTo>
                    <a:lnTo>
                      <a:pt x="29" y="45"/>
                    </a:lnTo>
                    <a:lnTo>
                      <a:pt x="23" y="40"/>
                    </a:lnTo>
                    <a:lnTo>
                      <a:pt x="13" y="27"/>
                    </a:lnTo>
                    <a:lnTo>
                      <a:pt x="6" y="13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4" name="Freeform 295"/>
              <p:cNvSpPr>
                <a:spLocks/>
              </p:cNvSpPr>
              <p:nvPr/>
            </p:nvSpPr>
            <p:spPr bwMode="auto">
              <a:xfrm>
                <a:off x="7073900" y="2909888"/>
                <a:ext cx="204788" cy="93663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3"/>
                  </a:cxn>
                  <a:cxn ang="0">
                    <a:pos x="0" y="9"/>
                  </a:cxn>
                  <a:cxn ang="0">
                    <a:pos x="2" y="19"/>
                  </a:cxn>
                  <a:cxn ang="0">
                    <a:pos x="16" y="30"/>
                  </a:cxn>
                  <a:cxn ang="0">
                    <a:pos x="44" y="41"/>
                  </a:cxn>
                  <a:cxn ang="0">
                    <a:pos x="91" y="51"/>
                  </a:cxn>
                  <a:cxn ang="0">
                    <a:pos x="161" y="57"/>
                  </a:cxn>
                  <a:cxn ang="0">
                    <a:pos x="259" y="59"/>
                  </a:cxn>
                  <a:cxn ang="0">
                    <a:pos x="247" y="58"/>
                  </a:cxn>
                  <a:cxn ang="0">
                    <a:pos x="216" y="56"/>
                  </a:cxn>
                  <a:cxn ang="0">
                    <a:pos x="173" y="52"/>
                  </a:cxn>
                  <a:cxn ang="0">
                    <a:pos x="126" y="46"/>
                  </a:cxn>
                  <a:cxn ang="0">
                    <a:pos x="77" y="38"/>
                  </a:cxn>
                  <a:cxn ang="0">
                    <a:pos x="36" y="28"/>
                  </a:cxn>
                  <a:cxn ang="0">
                    <a:pos x="8" y="15"/>
                  </a:cxn>
                  <a:cxn ang="0">
                    <a:pos x="2" y="0"/>
                  </a:cxn>
                </a:cxnLst>
                <a:rect l="0" t="0" r="r" b="b"/>
                <a:pathLst>
                  <a:path w="259" h="59">
                    <a:moveTo>
                      <a:pt x="2" y="0"/>
                    </a:moveTo>
                    <a:lnTo>
                      <a:pt x="0" y="3"/>
                    </a:lnTo>
                    <a:lnTo>
                      <a:pt x="0" y="9"/>
                    </a:lnTo>
                    <a:lnTo>
                      <a:pt x="2" y="19"/>
                    </a:lnTo>
                    <a:lnTo>
                      <a:pt x="16" y="30"/>
                    </a:lnTo>
                    <a:lnTo>
                      <a:pt x="44" y="41"/>
                    </a:lnTo>
                    <a:lnTo>
                      <a:pt x="91" y="51"/>
                    </a:lnTo>
                    <a:lnTo>
                      <a:pt x="161" y="57"/>
                    </a:lnTo>
                    <a:lnTo>
                      <a:pt x="259" y="59"/>
                    </a:lnTo>
                    <a:lnTo>
                      <a:pt x="247" y="58"/>
                    </a:lnTo>
                    <a:lnTo>
                      <a:pt x="216" y="56"/>
                    </a:lnTo>
                    <a:lnTo>
                      <a:pt x="173" y="52"/>
                    </a:lnTo>
                    <a:lnTo>
                      <a:pt x="126" y="46"/>
                    </a:lnTo>
                    <a:lnTo>
                      <a:pt x="77" y="38"/>
                    </a:lnTo>
                    <a:lnTo>
                      <a:pt x="36" y="28"/>
                    </a:lnTo>
                    <a:lnTo>
                      <a:pt x="8" y="15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5" name="Freeform 296"/>
              <p:cNvSpPr>
                <a:spLocks/>
              </p:cNvSpPr>
              <p:nvPr/>
            </p:nvSpPr>
            <p:spPr bwMode="auto">
              <a:xfrm>
                <a:off x="7292975" y="2901950"/>
                <a:ext cx="30163" cy="30163"/>
              </a:xfrm>
              <a:custGeom>
                <a:avLst/>
                <a:gdLst/>
                <a:ahLst/>
                <a:cxnLst>
                  <a:cxn ang="0">
                    <a:pos x="0" y="19"/>
                  </a:cxn>
                  <a:cxn ang="0">
                    <a:pos x="0" y="17"/>
                  </a:cxn>
                  <a:cxn ang="0">
                    <a:pos x="6" y="13"/>
                  </a:cxn>
                  <a:cxn ang="0">
                    <a:pos x="16" y="7"/>
                  </a:cxn>
                  <a:cxn ang="0">
                    <a:pos x="38" y="0"/>
                  </a:cxn>
                  <a:cxn ang="0">
                    <a:pos x="34" y="4"/>
                  </a:cxn>
                  <a:cxn ang="0">
                    <a:pos x="26" y="10"/>
                  </a:cxn>
                  <a:cxn ang="0">
                    <a:pos x="14" y="16"/>
                  </a:cxn>
                  <a:cxn ang="0">
                    <a:pos x="0" y="19"/>
                  </a:cxn>
                </a:cxnLst>
                <a:rect l="0" t="0" r="r" b="b"/>
                <a:pathLst>
                  <a:path w="38" h="19">
                    <a:moveTo>
                      <a:pt x="0" y="19"/>
                    </a:moveTo>
                    <a:lnTo>
                      <a:pt x="0" y="17"/>
                    </a:lnTo>
                    <a:lnTo>
                      <a:pt x="6" y="13"/>
                    </a:lnTo>
                    <a:lnTo>
                      <a:pt x="16" y="7"/>
                    </a:lnTo>
                    <a:lnTo>
                      <a:pt x="38" y="0"/>
                    </a:lnTo>
                    <a:lnTo>
                      <a:pt x="34" y="4"/>
                    </a:lnTo>
                    <a:lnTo>
                      <a:pt x="26" y="10"/>
                    </a:lnTo>
                    <a:lnTo>
                      <a:pt x="14" y="16"/>
                    </a:lnTo>
                    <a:lnTo>
                      <a:pt x="0" y="1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6" name="Freeform 297"/>
              <p:cNvSpPr>
                <a:spLocks/>
              </p:cNvSpPr>
              <p:nvPr/>
            </p:nvSpPr>
            <p:spPr bwMode="auto">
              <a:xfrm>
                <a:off x="7364413" y="2820988"/>
                <a:ext cx="15875" cy="17463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20" y="2"/>
                  </a:cxn>
                  <a:cxn ang="0">
                    <a:pos x="20" y="7"/>
                  </a:cxn>
                  <a:cxn ang="0">
                    <a:pos x="16" y="11"/>
                  </a:cxn>
                  <a:cxn ang="0">
                    <a:pos x="0" y="10"/>
                  </a:cxn>
                  <a:cxn ang="0">
                    <a:pos x="4" y="9"/>
                  </a:cxn>
                  <a:cxn ang="0">
                    <a:pos x="10" y="7"/>
                  </a:cxn>
                  <a:cxn ang="0">
                    <a:pos x="16" y="4"/>
                  </a:cxn>
                  <a:cxn ang="0">
                    <a:pos x="18" y="0"/>
                  </a:cxn>
                </a:cxnLst>
                <a:rect l="0" t="0" r="r" b="b"/>
                <a:pathLst>
                  <a:path w="20" h="11">
                    <a:moveTo>
                      <a:pt x="18" y="0"/>
                    </a:moveTo>
                    <a:lnTo>
                      <a:pt x="20" y="2"/>
                    </a:lnTo>
                    <a:lnTo>
                      <a:pt x="20" y="7"/>
                    </a:lnTo>
                    <a:lnTo>
                      <a:pt x="16" y="11"/>
                    </a:lnTo>
                    <a:lnTo>
                      <a:pt x="0" y="10"/>
                    </a:lnTo>
                    <a:lnTo>
                      <a:pt x="4" y="9"/>
                    </a:lnTo>
                    <a:lnTo>
                      <a:pt x="10" y="7"/>
                    </a:lnTo>
                    <a:lnTo>
                      <a:pt x="16" y="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7" name="Freeform 298"/>
              <p:cNvSpPr>
                <a:spLocks/>
              </p:cNvSpPr>
              <p:nvPr/>
            </p:nvSpPr>
            <p:spPr bwMode="auto">
              <a:xfrm>
                <a:off x="7045325" y="3201988"/>
                <a:ext cx="60325" cy="41751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3" y="8"/>
                  </a:cxn>
                  <a:cxn ang="0">
                    <a:pos x="55" y="30"/>
                  </a:cxn>
                  <a:cxn ang="0">
                    <a:pos x="57" y="63"/>
                  </a:cxn>
                  <a:cxn ang="0">
                    <a:pos x="59" y="102"/>
                  </a:cxn>
                  <a:cxn ang="0">
                    <a:pos x="55" y="146"/>
                  </a:cxn>
                  <a:cxn ang="0">
                    <a:pos x="45" y="189"/>
                  </a:cxn>
                  <a:cxn ang="0">
                    <a:pos x="28" y="230"/>
                  </a:cxn>
                  <a:cxn ang="0">
                    <a:pos x="0" y="263"/>
                  </a:cxn>
                  <a:cxn ang="0">
                    <a:pos x="6" y="259"/>
                  </a:cxn>
                  <a:cxn ang="0">
                    <a:pos x="20" y="249"/>
                  </a:cxn>
                  <a:cxn ang="0">
                    <a:pos x="37" y="230"/>
                  </a:cxn>
                  <a:cxn ang="0">
                    <a:pos x="55" y="202"/>
                  </a:cxn>
                  <a:cxn ang="0">
                    <a:pos x="71" y="166"/>
                  </a:cxn>
                  <a:cxn ang="0">
                    <a:pos x="77" y="121"/>
                  </a:cxn>
                  <a:cxn ang="0">
                    <a:pos x="73" y="66"/>
                  </a:cxn>
                  <a:cxn ang="0">
                    <a:pos x="51" y="0"/>
                  </a:cxn>
                </a:cxnLst>
                <a:rect l="0" t="0" r="r" b="b"/>
                <a:pathLst>
                  <a:path w="77" h="263">
                    <a:moveTo>
                      <a:pt x="51" y="0"/>
                    </a:moveTo>
                    <a:lnTo>
                      <a:pt x="53" y="8"/>
                    </a:lnTo>
                    <a:lnTo>
                      <a:pt x="55" y="30"/>
                    </a:lnTo>
                    <a:lnTo>
                      <a:pt x="57" y="63"/>
                    </a:lnTo>
                    <a:lnTo>
                      <a:pt x="59" y="102"/>
                    </a:lnTo>
                    <a:lnTo>
                      <a:pt x="55" y="146"/>
                    </a:lnTo>
                    <a:lnTo>
                      <a:pt x="45" y="189"/>
                    </a:lnTo>
                    <a:lnTo>
                      <a:pt x="28" y="230"/>
                    </a:lnTo>
                    <a:lnTo>
                      <a:pt x="0" y="263"/>
                    </a:lnTo>
                    <a:lnTo>
                      <a:pt x="6" y="259"/>
                    </a:lnTo>
                    <a:lnTo>
                      <a:pt x="20" y="249"/>
                    </a:lnTo>
                    <a:lnTo>
                      <a:pt x="37" y="230"/>
                    </a:lnTo>
                    <a:lnTo>
                      <a:pt x="55" y="202"/>
                    </a:lnTo>
                    <a:lnTo>
                      <a:pt x="71" y="166"/>
                    </a:lnTo>
                    <a:lnTo>
                      <a:pt x="77" y="121"/>
                    </a:lnTo>
                    <a:lnTo>
                      <a:pt x="73" y="66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8" name="Freeform 299"/>
              <p:cNvSpPr>
                <a:spLocks/>
              </p:cNvSpPr>
              <p:nvPr/>
            </p:nvSpPr>
            <p:spPr bwMode="auto">
              <a:xfrm>
                <a:off x="7077075" y="3681413"/>
                <a:ext cx="157163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8" y="6"/>
                  </a:cxn>
                  <a:cxn ang="0">
                    <a:pos x="16" y="13"/>
                  </a:cxn>
                  <a:cxn ang="0">
                    <a:pos x="28" y="25"/>
                  </a:cxn>
                  <a:cxn ang="0">
                    <a:pos x="38" y="41"/>
                  </a:cxn>
                  <a:cxn ang="0">
                    <a:pos x="49" y="62"/>
                  </a:cxn>
                  <a:cxn ang="0">
                    <a:pos x="59" y="87"/>
                  </a:cxn>
                  <a:cxn ang="0">
                    <a:pos x="67" y="117"/>
                  </a:cxn>
                  <a:cxn ang="0">
                    <a:pos x="69" y="120"/>
                  </a:cxn>
                  <a:cxn ang="0">
                    <a:pos x="77" y="130"/>
                  </a:cxn>
                  <a:cxn ang="0">
                    <a:pos x="88" y="145"/>
                  </a:cxn>
                  <a:cxn ang="0">
                    <a:pos x="104" y="162"/>
                  </a:cxn>
                  <a:cxn ang="0">
                    <a:pos x="124" y="182"/>
                  </a:cxn>
                  <a:cxn ang="0">
                    <a:pos x="145" y="202"/>
                  </a:cxn>
                  <a:cxn ang="0">
                    <a:pos x="171" y="224"/>
                  </a:cxn>
                  <a:cxn ang="0">
                    <a:pos x="198" y="242"/>
                  </a:cxn>
                  <a:cxn ang="0">
                    <a:pos x="192" y="240"/>
                  </a:cxn>
                  <a:cxn ang="0">
                    <a:pos x="178" y="233"/>
                  </a:cxn>
                  <a:cxn ang="0">
                    <a:pos x="157" y="222"/>
                  </a:cxn>
                  <a:cxn ang="0">
                    <a:pos x="132" y="206"/>
                  </a:cxn>
                  <a:cxn ang="0">
                    <a:pos x="104" y="186"/>
                  </a:cxn>
                  <a:cxn ang="0">
                    <a:pos x="79" y="162"/>
                  </a:cxn>
                  <a:cxn ang="0">
                    <a:pos x="55" y="132"/>
                  </a:cxn>
                  <a:cxn ang="0">
                    <a:pos x="38" y="99"/>
                  </a:cxn>
                  <a:cxn ang="0">
                    <a:pos x="36" y="87"/>
                  </a:cxn>
                  <a:cxn ang="0">
                    <a:pos x="32" y="60"/>
                  </a:cxn>
                  <a:cxn ang="0">
                    <a:pos x="20" y="26"/>
                  </a:cxn>
                  <a:cxn ang="0">
                    <a:pos x="0" y="0"/>
                  </a:cxn>
                </a:cxnLst>
                <a:rect l="0" t="0" r="r" b="b"/>
                <a:pathLst>
                  <a:path w="198" h="242">
                    <a:moveTo>
                      <a:pt x="0" y="0"/>
                    </a:moveTo>
                    <a:lnTo>
                      <a:pt x="2" y="1"/>
                    </a:lnTo>
                    <a:lnTo>
                      <a:pt x="8" y="6"/>
                    </a:lnTo>
                    <a:lnTo>
                      <a:pt x="16" y="13"/>
                    </a:lnTo>
                    <a:lnTo>
                      <a:pt x="28" y="25"/>
                    </a:lnTo>
                    <a:lnTo>
                      <a:pt x="38" y="41"/>
                    </a:lnTo>
                    <a:lnTo>
                      <a:pt x="49" y="62"/>
                    </a:lnTo>
                    <a:lnTo>
                      <a:pt x="59" y="87"/>
                    </a:lnTo>
                    <a:lnTo>
                      <a:pt x="67" y="117"/>
                    </a:lnTo>
                    <a:lnTo>
                      <a:pt x="69" y="120"/>
                    </a:lnTo>
                    <a:lnTo>
                      <a:pt x="77" y="130"/>
                    </a:lnTo>
                    <a:lnTo>
                      <a:pt x="88" y="145"/>
                    </a:lnTo>
                    <a:lnTo>
                      <a:pt x="104" y="162"/>
                    </a:lnTo>
                    <a:lnTo>
                      <a:pt x="124" y="182"/>
                    </a:lnTo>
                    <a:lnTo>
                      <a:pt x="145" y="202"/>
                    </a:lnTo>
                    <a:lnTo>
                      <a:pt x="171" y="224"/>
                    </a:lnTo>
                    <a:lnTo>
                      <a:pt x="198" y="242"/>
                    </a:lnTo>
                    <a:lnTo>
                      <a:pt x="192" y="240"/>
                    </a:lnTo>
                    <a:lnTo>
                      <a:pt x="178" y="233"/>
                    </a:lnTo>
                    <a:lnTo>
                      <a:pt x="157" y="222"/>
                    </a:lnTo>
                    <a:lnTo>
                      <a:pt x="132" y="206"/>
                    </a:lnTo>
                    <a:lnTo>
                      <a:pt x="104" y="186"/>
                    </a:lnTo>
                    <a:lnTo>
                      <a:pt x="79" y="162"/>
                    </a:lnTo>
                    <a:lnTo>
                      <a:pt x="55" y="132"/>
                    </a:lnTo>
                    <a:lnTo>
                      <a:pt x="38" y="99"/>
                    </a:lnTo>
                    <a:lnTo>
                      <a:pt x="36" y="87"/>
                    </a:lnTo>
                    <a:lnTo>
                      <a:pt x="32" y="60"/>
                    </a:lnTo>
                    <a:lnTo>
                      <a:pt x="20" y="2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9" name="Freeform 300"/>
              <p:cNvSpPr>
                <a:spLocks/>
              </p:cNvSpPr>
              <p:nvPr/>
            </p:nvSpPr>
            <p:spPr bwMode="auto">
              <a:xfrm>
                <a:off x="6975475" y="4017963"/>
                <a:ext cx="200025" cy="93663"/>
              </a:xfrm>
              <a:custGeom>
                <a:avLst/>
                <a:gdLst/>
                <a:ahLst/>
                <a:cxnLst>
                  <a:cxn ang="0">
                    <a:pos x="253" y="0"/>
                  </a:cxn>
                  <a:cxn ang="0">
                    <a:pos x="251" y="4"/>
                  </a:cxn>
                  <a:cxn ang="0">
                    <a:pos x="247" y="12"/>
                  </a:cxn>
                  <a:cxn ang="0">
                    <a:pos x="235" y="23"/>
                  </a:cxn>
                  <a:cxn ang="0">
                    <a:pos x="216" y="35"/>
                  </a:cxn>
                  <a:cxn ang="0">
                    <a:pos x="184" y="46"/>
                  </a:cxn>
                  <a:cxn ang="0">
                    <a:pos x="139" y="55"/>
                  </a:cxn>
                  <a:cxn ang="0">
                    <a:pos x="79" y="59"/>
                  </a:cxn>
                  <a:cxn ang="0">
                    <a:pos x="0" y="57"/>
                  </a:cxn>
                  <a:cxn ang="0">
                    <a:pos x="8" y="57"/>
                  </a:cxn>
                  <a:cxn ang="0">
                    <a:pos x="32" y="56"/>
                  </a:cxn>
                  <a:cxn ang="0">
                    <a:pos x="65" y="55"/>
                  </a:cxn>
                  <a:cxn ang="0">
                    <a:pos x="104" y="51"/>
                  </a:cxn>
                  <a:cxn ang="0">
                    <a:pos x="147" y="44"/>
                  </a:cxn>
                  <a:cxn ang="0">
                    <a:pos x="188" y="34"/>
                  </a:cxn>
                  <a:cxn ang="0">
                    <a:pos x="225" y="20"/>
                  </a:cxn>
                  <a:cxn ang="0">
                    <a:pos x="253" y="0"/>
                  </a:cxn>
                </a:cxnLst>
                <a:rect l="0" t="0" r="r" b="b"/>
                <a:pathLst>
                  <a:path w="253" h="59">
                    <a:moveTo>
                      <a:pt x="253" y="0"/>
                    </a:moveTo>
                    <a:lnTo>
                      <a:pt x="251" y="4"/>
                    </a:lnTo>
                    <a:lnTo>
                      <a:pt x="247" y="12"/>
                    </a:lnTo>
                    <a:lnTo>
                      <a:pt x="235" y="23"/>
                    </a:lnTo>
                    <a:lnTo>
                      <a:pt x="216" y="35"/>
                    </a:lnTo>
                    <a:lnTo>
                      <a:pt x="184" y="46"/>
                    </a:lnTo>
                    <a:lnTo>
                      <a:pt x="139" y="55"/>
                    </a:lnTo>
                    <a:lnTo>
                      <a:pt x="79" y="59"/>
                    </a:lnTo>
                    <a:lnTo>
                      <a:pt x="0" y="57"/>
                    </a:lnTo>
                    <a:lnTo>
                      <a:pt x="8" y="57"/>
                    </a:lnTo>
                    <a:lnTo>
                      <a:pt x="32" y="56"/>
                    </a:lnTo>
                    <a:lnTo>
                      <a:pt x="65" y="55"/>
                    </a:lnTo>
                    <a:lnTo>
                      <a:pt x="104" y="51"/>
                    </a:lnTo>
                    <a:lnTo>
                      <a:pt x="147" y="44"/>
                    </a:lnTo>
                    <a:lnTo>
                      <a:pt x="188" y="34"/>
                    </a:lnTo>
                    <a:lnTo>
                      <a:pt x="225" y="20"/>
                    </a:lnTo>
                    <a:lnTo>
                      <a:pt x="25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0" name="Freeform 301"/>
              <p:cNvSpPr>
                <a:spLocks/>
              </p:cNvSpPr>
              <p:nvPr/>
            </p:nvSpPr>
            <p:spPr bwMode="auto">
              <a:xfrm>
                <a:off x="6986588" y="4037013"/>
                <a:ext cx="247650" cy="157163"/>
              </a:xfrm>
              <a:custGeom>
                <a:avLst/>
                <a:gdLst/>
                <a:ahLst/>
                <a:cxnLst>
                  <a:cxn ang="0">
                    <a:pos x="258" y="0"/>
                  </a:cxn>
                  <a:cxn ang="0">
                    <a:pos x="254" y="3"/>
                  </a:cxn>
                  <a:cxn ang="0">
                    <a:pos x="245" y="10"/>
                  </a:cxn>
                  <a:cxn ang="0">
                    <a:pos x="229" y="20"/>
                  </a:cxn>
                  <a:cxn ang="0">
                    <a:pos x="203" y="31"/>
                  </a:cxn>
                  <a:cxn ang="0">
                    <a:pos x="168" y="42"/>
                  </a:cxn>
                  <a:cxn ang="0">
                    <a:pos x="123" y="51"/>
                  </a:cxn>
                  <a:cxn ang="0">
                    <a:pos x="66" y="56"/>
                  </a:cxn>
                  <a:cxn ang="0">
                    <a:pos x="0" y="57"/>
                  </a:cxn>
                  <a:cxn ang="0">
                    <a:pos x="41" y="98"/>
                  </a:cxn>
                  <a:cxn ang="0">
                    <a:pos x="51" y="98"/>
                  </a:cxn>
                  <a:cxn ang="0">
                    <a:pos x="80" y="99"/>
                  </a:cxn>
                  <a:cxn ang="0">
                    <a:pos x="119" y="98"/>
                  </a:cxn>
                  <a:cxn ang="0">
                    <a:pos x="166" y="95"/>
                  </a:cxn>
                  <a:cxn ang="0">
                    <a:pos x="213" y="88"/>
                  </a:cxn>
                  <a:cxn ang="0">
                    <a:pos x="258" y="76"/>
                  </a:cxn>
                  <a:cxn ang="0">
                    <a:pos x="291" y="57"/>
                  </a:cxn>
                  <a:cxn ang="0">
                    <a:pos x="311" y="32"/>
                  </a:cxn>
                  <a:cxn ang="0">
                    <a:pos x="258" y="0"/>
                  </a:cxn>
                </a:cxnLst>
                <a:rect l="0" t="0" r="r" b="b"/>
                <a:pathLst>
                  <a:path w="311" h="99">
                    <a:moveTo>
                      <a:pt x="258" y="0"/>
                    </a:moveTo>
                    <a:lnTo>
                      <a:pt x="254" y="3"/>
                    </a:lnTo>
                    <a:lnTo>
                      <a:pt x="245" y="10"/>
                    </a:lnTo>
                    <a:lnTo>
                      <a:pt x="229" y="20"/>
                    </a:lnTo>
                    <a:lnTo>
                      <a:pt x="203" y="31"/>
                    </a:lnTo>
                    <a:lnTo>
                      <a:pt x="168" y="42"/>
                    </a:lnTo>
                    <a:lnTo>
                      <a:pt x="123" y="51"/>
                    </a:lnTo>
                    <a:lnTo>
                      <a:pt x="66" y="56"/>
                    </a:lnTo>
                    <a:lnTo>
                      <a:pt x="0" y="57"/>
                    </a:lnTo>
                    <a:lnTo>
                      <a:pt x="41" y="98"/>
                    </a:lnTo>
                    <a:lnTo>
                      <a:pt x="51" y="98"/>
                    </a:lnTo>
                    <a:lnTo>
                      <a:pt x="80" y="99"/>
                    </a:lnTo>
                    <a:lnTo>
                      <a:pt x="119" y="98"/>
                    </a:lnTo>
                    <a:lnTo>
                      <a:pt x="166" y="95"/>
                    </a:lnTo>
                    <a:lnTo>
                      <a:pt x="213" y="88"/>
                    </a:lnTo>
                    <a:lnTo>
                      <a:pt x="258" y="76"/>
                    </a:lnTo>
                    <a:lnTo>
                      <a:pt x="291" y="57"/>
                    </a:lnTo>
                    <a:lnTo>
                      <a:pt x="311" y="32"/>
                    </a:lnTo>
                    <a:lnTo>
                      <a:pt x="25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1" name="Freeform 302"/>
              <p:cNvSpPr>
                <a:spLocks/>
              </p:cNvSpPr>
              <p:nvPr/>
            </p:nvSpPr>
            <p:spPr bwMode="auto">
              <a:xfrm>
                <a:off x="7183438" y="2789238"/>
                <a:ext cx="192088" cy="793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6" y="7"/>
                  </a:cxn>
                  <a:cxn ang="0">
                    <a:pos x="34" y="15"/>
                  </a:cxn>
                  <a:cxn ang="0">
                    <a:pos x="61" y="24"/>
                  </a:cxn>
                  <a:cxn ang="0">
                    <a:pos x="94" y="33"/>
                  </a:cxn>
                  <a:cxn ang="0">
                    <a:pos x="135" y="41"/>
                  </a:cxn>
                  <a:cxn ang="0">
                    <a:pos x="186" y="47"/>
                  </a:cxn>
                  <a:cxn ang="0">
                    <a:pos x="243" y="50"/>
                  </a:cxn>
                  <a:cxn ang="0">
                    <a:pos x="237" y="49"/>
                  </a:cxn>
                  <a:cxn ang="0">
                    <a:pos x="220" y="48"/>
                  </a:cxn>
                  <a:cxn ang="0">
                    <a:pos x="192" y="44"/>
                  </a:cxn>
                  <a:cxn ang="0">
                    <a:pos x="159" y="40"/>
                  </a:cxn>
                  <a:cxn ang="0">
                    <a:pos x="120" y="33"/>
                  </a:cxn>
                  <a:cxn ang="0">
                    <a:pos x="79" y="24"/>
                  </a:cxn>
                  <a:cxn ang="0">
                    <a:pos x="40" y="13"/>
                  </a:cxn>
                  <a:cxn ang="0">
                    <a:pos x="0" y="0"/>
                  </a:cxn>
                </a:cxnLst>
                <a:rect l="0" t="0" r="r" b="b"/>
                <a:pathLst>
                  <a:path w="243" h="50">
                    <a:moveTo>
                      <a:pt x="0" y="0"/>
                    </a:moveTo>
                    <a:lnTo>
                      <a:pt x="4" y="2"/>
                    </a:lnTo>
                    <a:lnTo>
                      <a:pt x="16" y="7"/>
                    </a:lnTo>
                    <a:lnTo>
                      <a:pt x="34" y="15"/>
                    </a:lnTo>
                    <a:lnTo>
                      <a:pt x="61" y="24"/>
                    </a:lnTo>
                    <a:lnTo>
                      <a:pt x="94" y="33"/>
                    </a:lnTo>
                    <a:lnTo>
                      <a:pt x="135" y="41"/>
                    </a:lnTo>
                    <a:lnTo>
                      <a:pt x="186" y="47"/>
                    </a:lnTo>
                    <a:lnTo>
                      <a:pt x="243" y="50"/>
                    </a:lnTo>
                    <a:lnTo>
                      <a:pt x="237" y="49"/>
                    </a:lnTo>
                    <a:lnTo>
                      <a:pt x="220" y="48"/>
                    </a:lnTo>
                    <a:lnTo>
                      <a:pt x="192" y="44"/>
                    </a:lnTo>
                    <a:lnTo>
                      <a:pt x="159" y="40"/>
                    </a:lnTo>
                    <a:lnTo>
                      <a:pt x="120" y="33"/>
                    </a:lnTo>
                    <a:lnTo>
                      <a:pt x="79" y="24"/>
                    </a:lnTo>
                    <a:lnTo>
                      <a:pt x="4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2" name="Freeform 303"/>
              <p:cNvSpPr>
                <a:spLocks/>
              </p:cNvSpPr>
              <p:nvPr/>
            </p:nvSpPr>
            <p:spPr bwMode="auto">
              <a:xfrm>
                <a:off x="7204075" y="2754313"/>
                <a:ext cx="104775" cy="77788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2" y="2"/>
                  </a:cxn>
                  <a:cxn ang="0">
                    <a:pos x="21" y="7"/>
                  </a:cxn>
                  <a:cxn ang="0">
                    <a:pos x="37" y="13"/>
                  </a:cxn>
                  <a:cxn ang="0">
                    <a:pos x="55" y="22"/>
                  </a:cxn>
                  <a:cxn ang="0">
                    <a:pos x="74" y="31"/>
                  </a:cxn>
                  <a:cxn ang="0">
                    <a:pos x="96" y="39"/>
                  </a:cxn>
                  <a:cxn ang="0">
                    <a:pos x="115" y="45"/>
                  </a:cxn>
                  <a:cxn ang="0">
                    <a:pos x="131" y="49"/>
                  </a:cxn>
                  <a:cxn ang="0">
                    <a:pos x="127" y="48"/>
                  </a:cxn>
                  <a:cxn ang="0">
                    <a:pos x="113" y="45"/>
                  </a:cxn>
                  <a:cxn ang="0">
                    <a:pos x="94" y="40"/>
                  </a:cxn>
                  <a:cxn ang="0">
                    <a:pos x="72" y="34"/>
                  </a:cxn>
                  <a:cxn ang="0">
                    <a:pos x="51" y="27"/>
                  </a:cxn>
                  <a:cxn ang="0">
                    <a:pos x="29" y="20"/>
                  </a:cxn>
                  <a:cxn ang="0">
                    <a:pos x="12" y="11"/>
                  </a:cxn>
                  <a:cxn ang="0">
                    <a:pos x="0" y="3"/>
                  </a:cxn>
                  <a:cxn ang="0">
                    <a:pos x="8" y="0"/>
                  </a:cxn>
                </a:cxnLst>
                <a:rect l="0" t="0" r="r" b="b"/>
                <a:pathLst>
                  <a:path w="131" h="49">
                    <a:moveTo>
                      <a:pt x="8" y="0"/>
                    </a:moveTo>
                    <a:lnTo>
                      <a:pt x="12" y="2"/>
                    </a:lnTo>
                    <a:lnTo>
                      <a:pt x="21" y="7"/>
                    </a:lnTo>
                    <a:lnTo>
                      <a:pt x="37" y="13"/>
                    </a:lnTo>
                    <a:lnTo>
                      <a:pt x="55" y="22"/>
                    </a:lnTo>
                    <a:lnTo>
                      <a:pt x="74" y="31"/>
                    </a:lnTo>
                    <a:lnTo>
                      <a:pt x="96" y="39"/>
                    </a:lnTo>
                    <a:lnTo>
                      <a:pt x="115" y="45"/>
                    </a:lnTo>
                    <a:lnTo>
                      <a:pt x="131" y="49"/>
                    </a:lnTo>
                    <a:lnTo>
                      <a:pt x="127" y="48"/>
                    </a:lnTo>
                    <a:lnTo>
                      <a:pt x="113" y="45"/>
                    </a:lnTo>
                    <a:lnTo>
                      <a:pt x="94" y="40"/>
                    </a:lnTo>
                    <a:lnTo>
                      <a:pt x="72" y="34"/>
                    </a:lnTo>
                    <a:lnTo>
                      <a:pt x="51" y="27"/>
                    </a:lnTo>
                    <a:lnTo>
                      <a:pt x="29" y="20"/>
                    </a:lnTo>
                    <a:lnTo>
                      <a:pt x="12" y="11"/>
                    </a:lnTo>
                    <a:lnTo>
                      <a:pt x="0" y="3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3" name="Freeform 304"/>
              <p:cNvSpPr>
                <a:spLocks/>
              </p:cNvSpPr>
              <p:nvPr/>
            </p:nvSpPr>
            <p:spPr bwMode="auto">
              <a:xfrm>
                <a:off x="7075488" y="3556000"/>
                <a:ext cx="331788" cy="444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6" y="2"/>
                  </a:cxn>
                  <a:cxn ang="0">
                    <a:pos x="14" y="5"/>
                  </a:cxn>
                  <a:cxn ang="0">
                    <a:pos x="26" y="8"/>
                  </a:cxn>
                  <a:cxn ang="0">
                    <a:pos x="40" y="11"/>
                  </a:cxn>
                  <a:cxn ang="0">
                    <a:pos x="57" y="15"/>
                  </a:cxn>
                  <a:cxn ang="0">
                    <a:pos x="77" y="19"/>
                  </a:cxn>
                  <a:cxn ang="0">
                    <a:pos x="102" y="22"/>
                  </a:cxn>
                  <a:cxn ang="0">
                    <a:pos x="130" y="25"/>
                  </a:cxn>
                  <a:cxn ang="0">
                    <a:pos x="159" y="27"/>
                  </a:cxn>
                  <a:cxn ang="0">
                    <a:pos x="194" y="28"/>
                  </a:cxn>
                  <a:cxn ang="0">
                    <a:pos x="231" y="28"/>
                  </a:cxn>
                  <a:cxn ang="0">
                    <a:pos x="272" y="26"/>
                  </a:cxn>
                  <a:cxn ang="0">
                    <a:pos x="317" y="23"/>
                  </a:cxn>
                  <a:cxn ang="0">
                    <a:pos x="366" y="18"/>
                  </a:cxn>
                  <a:cxn ang="0">
                    <a:pos x="417" y="11"/>
                  </a:cxn>
                  <a:cxn ang="0">
                    <a:pos x="415" y="11"/>
                  </a:cxn>
                  <a:cxn ang="0">
                    <a:pos x="407" y="12"/>
                  </a:cxn>
                  <a:cxn ang="0">
                    <a:pos x="394" y="13"/>
                  </a:cxn>
                  <a:cxn ang="0">
                    <a:pos x="376" y="15"/>
                  </a:cxn>
                  <a:cxn ang="0">
                    <a:pos x="357" y="17"/>
                  </a:cxn>
                  <a:cxn ang="0">
                    <a:pos x="331" y="18"/>
                  </a:cxn>
                  <a:cxn ang="0">
                    <a:pos x="304" y="19"/>
                  </a:cxn>
                  <a:cxn ang="0">
                    <a:pos x="274" y="20"/>
                  </a:cxn>
                  <a:cxn ang="0">
                    <a:pos x="243" y="21"/>
                  </a:cxn>
                  <a:cxn ang="0">
                    <a:pos x="210" y="21"/>
                  </a:cxn>
                  <a:cxn ang="0">
                    <a:pos x="175" y="20"/>
                  </a:cxn>
                  <a:cxn ang="0">
                    <a:pos x="139" y="19"/>
                  </a:cxn>
                  <a:cxn ang="0">
                    <a:pos x="104" y="16"/>
                  </a:cxn>
                  <a:cxn ang="0">
                    <a:pos x="69" y="12"/>
                  </a:cxn>
                  <a:cxn ang="0">
                    <a:pos x="34" y="7"/>
                  </a:cxn>
                  <a:cxn ang="0">
                    <a:pos x="0" y="0"/>
                  </a:cxn>
                </a:cxnLst>
                <a:rect l="0" t="0" r="r" b="b"/>
                <a:pathLst>
                  <a:path w="417" h="28">
                    <a:moveTo>
                      <a:pt x="0" y="0"/>
                    </a:moveTo>
                    <a:lnTo>
                      <a:pt x="2" y="1"/>
                    </a:lnTo>
                    <a:lnTo>
                      <a:pt x="6" y="2"/>
                    </a:lnTo>
                    <a:lnTo>
                      <a:pt x="14" y="5"/>
                    </a:lnTo>
                    <a:lnTo>
                      <a:pt x="26" y="8"/>
                    </a:lnTo>
                    <a:lnTo>
                      <a:pt x="40" y="11"/>
                    </a:lnTo>
                    <a:lnTo>
                      <a:pt x="57" y="15"/>
                    </a:lnTo>
                    <a:lnTo>
                      <a:pt x="77" y="19"/>
                    </a:lnTo>
                    <a:lnTo>
                      <a:pt x="102" y="22"/>
                    </a:lnTo>
                    <a:lnTo>
                      <a:pt x="130" y="25"/>
                    </a:lnTo>
                    <a:lnTo>
                      <a:pt x="159" y="27"/>
                    </a:lnTo>
                    <a:lnTo>
                      <a:pt x="194" y="28"/>
                    </a:lnTo>
                    <a:lnTo>
                      <a:pt x="231" y="28"/>
                    </a:lnTo>
                    <a:lnTo>
                      <a:pt x="272" y="26"/>
                    </a:lnTo>
                    <a:lnTo>
                      <a:pt x="317" y="23"/>
                    </a:lnTo>
                    <a:lnTo>
                      <a:pt x="366" y="18"/>
                    </a:lnTo>
                    <a:lnTo>
                      <a:pt x="417" y="11"/>
                    </a:lnTo>
                    <a:lnTo>
                      <a:pt x="415" y="11"/>
                    </a:lnTo>
                    <a:lnTo>
                      <a:pt x="407" y="12"/>
                    </a:lnTo>
                    <a:lnTo>
                      <a:pt x="394" y="13"/>
                    </a:lnTo>
                    <a:lnTo>
                      <a:pt x="376" y="15"/>
                    </a:lnTo>
                    <a:lnTo>
                      <a:pt x="357" y="17"/>
                    </a:lnTo>
                    <a:lnTo>
                      <a:pt x="331" y="18"/>
                    </a:lnTo>
                    <a:lnTo>
                      <a:pt x="304" y="19"/>
                    </a:lnTo>
                    <a:lnTo>
                      <a:pt x="274" y="20"/>
                    </a:lnTo>
                    <a:lnTo>
                      <a:pt x="243" y="21"/>
                    </a:lnTo>
                    <a:lnTo>
                      <a:pt x="210" y="21"/>
                    </a:lnTo>
                    <a:lnTo>
                      <a:pt x="175" y="20"/>
                    </a:lnTo>
                    <a:lnTo>
                      <a:pt x="139" y="19"/>
                    </a:lnTo>
                    <a:lnTo>
                      <a:pt x="104" y="16"/>
                    </a:lnTo>
                    <a:lnTo>
                      <a:pt x="69" y="12"/>
                    </a:lnTo>
                    <a:lnTo>
                      <a:pt x="3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4" name="Freeform 305"/>
              <p:cNvSpPr>
                <a:spLocks/>
              </p:cNvSpPr>
              <p:nvPr/>
            </p:nvSpPr>
            <p:spPr bwMode="auto">
              <a:xfrm>
                <a:off x="7100888" y="3686175"/>
                <a:ext cx="277813" cy="523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4" y="3"/>
                  </a:cxn>
                  <a:cxn ang="0">
                    <a:pos x="8" y="6"/>
                  </a:cxn>
                  <a:cxn ang="0">
                    <a:pos x="15" y="10"/>
                  </a:cxn>
                  <a:cxn ang="0">
                    <a:pos x="25" y="15"/>
                  </a:cxn>
                  <a:cxn ang="0">
                    <a:pos x="37" y="19"/>
                  </a:cxn>
                  <a:cxn ang="0">
                    <a:pos x="53" y="24"/>
                  </a:cxn>
                  <a:cxn ang="0">
                    <a:pos x="70" y="28"/>
                  </a:cxn>
                  <a:cxn ang="0">
                    <a:pos x="92" y="31"/>
                  </a:cxn>
                  <a:cxn ang="0">
                    <a:pos x="117" y="33"/>
                  </a:cxn>
                  <a:cxn ang="0">
                    <a:pos x="145" y="33"/>
                  </a:cxn>
                  <a:cxn ang="0">
                    <a:pos x="178" y="32"/>
                  </a:cxn>
                  <a:cxn ang="0">
                    <a:pos x="213" y="29"/>
                  </a:cxn>
                  <a:cxn ang="0">
                    <a:pos x="254" y="23"/>
                  </a:cxn>
                  <a:cxn ang="0">
                    <a:pos x="299" y="15"/>
                  </a:cxn>
                  <a:cxn ang="0">
                    <a:pos x="350" y="3"/>
                  </a:cxn>
                  <a:cxn ang="0">
                    <a:pos x="348" y="3"/>
                  </a:cxn>
                  <a:cxn ang="0">
                    <a:pos x="342" y="4"/>
                  </a:cxn>
                  <a:cxn ang="0">
                    <a:pos x="334" y="6"/>
                  </a:cxn>
                  <a:cxn ang="0">
                    <a:pos x="321" y="8"/>
                  </a:cxn>
                  <a:cxn ang="0">
                    <a:pos x="305" y="10"/>
                  </a:cxn>
                  <a:cxn ang="0">
                    <a:pos x="287" y="12"/>
                  </a:cxn>
                  <a:cxn ang="0">
                    <a:pos x="268" y="14"/>
                  </a:cxn>
                  <a:cxn ang="0">
                    <a:pos x="244" y="16"/>
                  </a:cxn>
                  <a:cxn ang="0">
                    <a:pos x="219" y="17"/>
                  </a:cxn>
                  <a:cxn ang="0">
                    <a:pos x="192" y="18"/>
                  </a:cxn>
                  <a:cxn ang="0">
                    <a:pos x="162" y="18"/>
                  </a:cxn>
                  <a:cxn ang="0">
                    <a:pos x="133" y="17"/>
                  </a:cxn>
                  <a:cxn ang="0">
                    <a:pos x="100" y="15"/>
                  </a:cxn>
                  <a:cxn ang="0">
                    <a:pos x="68" y="11"/>
                  </a:cxn>
                  <a:cxn ang="0">
                    <a:pos x="35" y="6"/>
                  </a:cxn>
                  <a:cxn ang="0">
                    <a:pos x="0" y="0"/>
                  </a:cxn>
                </a:cxnLst>
                <a:rect l="0" t="0" r="r" b="b"/>
                <a:pathLst>
                  <a:path w="350" h="33">
                    <a:moveTo>
                      <a:pt x="0" y="0"/>
                    </a:moveTo>
                    <a:lnTo>
                      <a:pt x="0" y="1"/>
                    </a:lnTo>
                    <a:lnTo>
                      <a:pt x="4" y="3"/>
                    </a:lnTo>
                    <a:lnTo>
                      <a:pt x="8" y="6"/>
                    </a:lnTo>
                    <a:lnTo>
                      <a:pt x="15" y="10"/>
                    </a:lnTo>
                    <a:lnTo>
                      <a:pt x="25" y="15"/>
                    </a:lnTo>
                    <a:lnTo>
                      <a:pt x="37" y="19"/>
                    </a:lnTo>
                    <a:lnTo>
                      <a:pt x="53" y="24"/>
                    </a:lnTo>
                    <a:lnTo>
                      <a:pt x="70" y="28"/>
                    </a:lnTo>
                    <a:lnTo>
                      <a:pt x="92" y="31"/>
                    </a:lnTo>
                    <a:lnTo>
                      <a:pt x="117" y="33"/>
                    </a:lnTo>
                    <a:lnTo>
                      <a:pt x="145" y="33"/>
                    </a:lnTo>
                    <a:lnTo>
                      <a:pt x="178" y="32"/>
                    </a:lnTo>
                    <a:lnTo>
                      <a:pt x="213" y="29"/>
                    </a:lnTo>
                    <a:lnTo>
                      <a:pt x="254" y="23"/>
                    </a:lnTo>
                    <a:lnTo>
                      <a:pt x="299" y="15"/>
                    </a:lnTo>
                    <a:lnTo>
                      <a:pt x="350" y="3"/>
                    </a:lnTo>
                    <a:lnTo>
                      <a:pt x="348" y="3"/>
                    </a:lnTo>
                    <a:lnTo>
                      <a:pt x="342" y="4"/>
                    </a:lnTo>
                    <a:lnTo>
                      <a:pt x="334" y="6"/>
                    </a:lnTo>
                    <a:lnTo>
                      <a:pt x="321" y="8"/>
                    </a:lnTo>
                    <a:lnTo>
                      <a:pt x="305" y="10"/>
                    </a:lnTo>
                    <a:lnTo>
                      <a:pt x="287" y="12"/>
                    </a:lnTo>
                    <a:lnTo>
                      <a:pt x="268" y="14"/>
                    </a:lnTo>
                    <a:lnTo>
                      <a:pt x="244" y="16"/>
                    </a:lnTo>
                    <a:lnTo>
                      <a:pt x="219" y="17"/>
                    </a:lnTo>
                    <a:lnTo>
                      <a:pt x="192" y="18"/>
                    </a:lnTo>
                    <a:lnTo>
                      <a:pt x="162" y="18"/>
                    </a:lnTo>
                    <a:lnTo>
                      <a:pt x="133" y="17"/>
                    </a:lnTo>
                    <a:lnTo>
                      <a:pt x="100" y="15"/>
                    </a:lnTo>
                    <a:lnTo>
                      <a:pt x="68" y="11"/>
                    </a:lnTo>
                    <a:lnTo>
                      <a:pt x="35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5" name="Freeform 306"/>
              <p:cNvSpPr>
                <a:spLocks/>
              </p:cNvSpPr>
              <p:nvPr/>
            </p:nvSpPr>
            <p:spPr bwMode="auto">
              <a:xfrm>
                <a:off x="7431088" y="3576638"/>
                <a:ext cx="23813" cy="80963"/>
              </a:xfrm>
              <a:custGeom>
                <a:avLst/>
                <a:gdLst/>
                <a:ahLst/>
                <a:cxnLst>
                  <a:cxn ang="0">
                    <a:pos x="11" y="51"/>
                  </a:cxn>
                  <a:cxn ang="0">
                    <a:pos x="13" y="47"/>
                  </a:cxn>
                  <a:cxn ang="0">
                    <a:pos x="15" y="35"/>
                  </a:cxn>
                  <a:cxn ang="0">
                    <a:pos x="11" y="19"/>
                  </a:cxn>
                  <a:cxn ang="0">
                    <a:pos x="0" y="0"/>
                  </a:cxn>
                  <a:cxn ang="0">
                    <a:pos x="2" y="1"/>
                  </a:cxn>
                  <a:cxn ang="0">
                    <a:pos x="7" y="3"/>
                  </a:cxn>
                  <a:cxn ang="0">
                    <a:pos x="15" y="7"/>
                  </a:cxn>
                  <a:cxn ang="0">
                    <a:pos x="23" y="12"/>
                  </a:cxn>
                  <a:cxn ang="0">
                    <a:pos x="29" y="19"/>
                  </a:cxn>
                  <a:cxn ang="0">
                    <a:pos x="29" y="28"/>
                  </a:cxn>
                  <a:cxn ang="0">
                    <a:pos x="25" y="38"/>
                  </a:cxn>
                  <a:cxn ang="0">
                    <a:pos x="11" y="51"/>
                  </a:cxn>
                </a:cxnLst>
                <a:rect l="0" t="0" r="r" b="b"/>
                <a:pathLst>
                  <a:path w="29" h="51">
                    <a:moveTo>
                      <a:pt x="11" y="51"/>
                    </a:moveTo>
                    <a:lnTo>
                      <a:pt x="13" y="47"/>
                    </a:lnTo>
                    <a:lnTo>
                      <a:pt x="15" y="35"/>
                    </a:lnTo>
                    <a:lnTo>
                      <a:pt x="11" y="19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7" y="3"/>
                    </a:lnTo>
                    <a:lnTo>
                      <a:pt x="15" y="7"/>
                    </a:lnTo>
                    <a:lnTo>
                      <a:pt x="23" y="12"/>
                    </a:lnTo>
                    <a:lnTo>
                      <a:pt x="29" y="19"/>
                    </a:lnTo>
                    <a:lnTo>
                      <a:pt x="29" y="28"/>
                    </a:lnTo>
                    <a:lnTo>
                      <a:pt x="25" y="38"/>
                    </a:lnTo>
                    <a:lnTo>
                      <a:pt x="11" y="5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6" name="Freeform 313"/>
              <p:cNvSpPr>
                <a:spLocks/>
              </p:cNvSpPr>
              <p:nvPr/>
            </p:nvSpPr>
            <p:spPr bwMode="auto">
              <a:xfrm>
                <a:off x="7048500" y="4210050"/>
                <a:ext cx="47625" cy="122238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28" y="2"/>
                  </a:cxn>
                  <a:cxn ang="0">
                    <a:pos x="20" y="8"/>
                  </a:cxn>
                  <a:cxn ang="0">
                    <a:pos x="10" y="16"/>
                  </a:cxn>
                  <a:cxn ang="0">
                    <a:pos x="2" y="26"/>
                  </a:cxn>
                  <a:cxn ang="0">
                    <a:pos x="0" y="39"/>
                  </a:cxn>
                  <a:cxn ang="0">
                    <a:pos x="8" y="52"/>
                  </a:cxn>
                  <a:cxn ang="0">
                    <a:pos x="26" y="65"/>
                  </a:cxn>
                  <a:cxn ang="0">
                    <a:pos x="61" y="77"/>
                  </a:cxn>
                  <a:cxn ang="0">
                    <a:pos x="57" y="75"/>
                  </a:cxn>
                  <a:cxn ang="0">
                    <a:pos x="49" y="71"/>
                  </a:cxn>
                  <a:cxn ang="0">
                    <a:pos x="39" y="64"/>
                  </a:cxn>
                  <a:cxn ang="0">
                    <a:pos x="28" y="54"/>
                  </a:cxn>
                  <a:cxn ang="0">
                    <a:pos x="20" y="43"/>
                  </a:cxn>
                  <a:cxn ang="0">
                    <a:pos x="16" y="29"/>
                  </a:cxn>
                  <a:cxn ang="0">
                    <a:pos x="18" y="15"/>
                  </a:cxn>
                  <a:cxn ang="0">
                    <a:pos x="32" y="0"/>
                  </a:cxn>
                </a:cxnLst>
                <a:rect l="0" t="0" r="r" b="b"/>
                <a:pathLst>
                  <a:path w="61" h="77">
                    <a:moveTo>
                      <a:pt x="32" y="0"/>
                    </a:moveTo>
                    <a:lnTo>
                      <a:pt x="28" y="2"/>
                    </a:lnTo>
                    <a:lnTo>
                      <a:pt x="20" y="8"/>
                    </a:lnTo>
                    <a:lnTo>
                      <a:pt x="10" y="16"/>
                    </a:lnTo>
                    <a:lnTo>
                      <a:pt x="2" y="26"/>
                    </a:lnTo>
                    <a:lnTo>
                      <a:pt x="0" y="39"/>
                    </a:lnTo>
                    <a:lnTo>
                      <a:pt x="8" y="52"/>
                    </a:lnTo>
                    <a:lnTo>
                      <a:pt x="26" y="65"/>
                    </a:lnTo>
                    <a:lnTo>
                      <a:pt x="61" y="77"/>
                    </a:lnTo>
                    <a:lnTo>
                      <a:pt x="57" y="75"/>
                    </a:lnTo>
                    <a:lnTo>
                      <a:pt x="49" y="71"/>
                    </a:lnTo>
                    <a:lnTo>
                      <a:pt x="39" y="64"/>
                    </a:lnTo>
                    <a:lnTo>
                      <a:pt x="28" y="54"/>
                    </a:lnTo>
                    <a:lnTo>
                      <a:pt x="20" y="43"/>
                    </a:lnTo>
                    <a:lnTo>
                      <a:pt x="16" y="29"/>
                    </a:lnTo>
                    <a:lnTo>
                      <a:pt x="18" y="15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7" name="Freeform 314"/>
              <p:cNvSpPr>
                <a:spLocks/>
              </p:cNvSpPr>
              <p:nvPr/>
            </p:nvSpPr>
            <p:spPr bwMode="auto">
              <a:xfrm>
                <a:off x="7212013" y="4219575"/>
                <a:ext cx="44450" cy="10636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1" y="3"/>
                  </a:cxn>
                  <a:cxn ang="0">
                    <a:pos x="52" y="12"/>
                  </a:cxn>
                  <a:cxn ang="0">
                    <a:pos x="54" y="24"/>
                  </a:cxn>
                  <a:cxn ang="0">
                    <a:pos x="52" y="39"/>
                  </a:cxn>
                  <a:cxn ang="0">
                    <a:pos x="47" y="52"/>
                  </a:cxn>
                  <a:cxn ang="0">
                    <a:pos x="39" y="62"/>
                  </a:cxn>
                  <a:cxn ang="0">
                    <a:pos x="23" y="67"/>
                  </a:cxn>
                  <a:cxn ang="0">
                    <a:pos x="0" y="65"/>
                  </a:cxn>
                  <a:cxn ang="0">
                    <a:pos x="7" y="64"/>
                  </a:cxn>
                  <a:cxn ang="0">
                    <a:pos x="25" y="57"/>
                  </a:cxn>
                  <a:cxn ang="0">
                    <a:pos x="43" y="38"/>
                  </a:cxn>
                  <a:cxn ang="0">
                    <a:pos x="51" y="0"/>
                  </a:cxn>
                </a:cxnLst>
                <a:rect l="0" t="0" r="r" b="b"/>
                <a:pathLst>
                  <a:path w="54" h="67">
                    <a:moveTo>
                      <a:pt x="51" y="0"/>
                    </a:moveTo>
                    <a:lnTo>
                      <a:pt x="51" y="3"/>
                    </a:lnTo>
                    <a:lnTo>
                      <a:pt x="52" y="12"/>
                    </a:lnTo>
                    <a:lnTo>
                      <a:pt x="54" y="24"/>
                    </a:lnTo>
                    <a:lnTo>
                      <a:pt x="52" y="39"/>
                    </a:lnTo>
                    <a:lnTo>
                      <a:pt x="47" y="52"/>
                    </a:lnTo>
                    <a:lnTo>
                      <a:pt x="39" y="62"/>
                    </a:lnTo>
                    <a:lnTo>
                      <a:pt x="23" y="67"/>
                    </a:lnTo>
                    <a:lnTo>
                      <a:pt x="0" y="65"/>
                    </a:lnTo>
                    <a:lnTo>
                      <a:pt x="7" y="64"/>
                    </a:lnTo>
                    <a:lnTo>
                      <a:pt x="25" y="57"/>
                    </a:lnTo>
                    <a:lnTo>
                      <a:pt x="43" y="38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8" name="Freeform 315"/>
              <p:cNvSpPr>
                <a:spLocks/>
              </p:cNvSpPr>
              <p:nvPr/>
            </p:nvSpPr>
            <p:spPr bwMode="auto">
              <a:xfrm>
                <a:off x="7207250" y="4137025"/>
                <a:ext cx="73025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"/>
                  </a:cxn>
                  <a:cxn ang="0">
                    <a:pos x="23" y="9"/>
                  </a:cxn>
                  <a:cxn ang="0">
                    <a:pos x="41" y="17"/>
                  </a:cxn>
                  <a:cxn ang="0">
                    <a:pos x="53" y="28"/>
                  </a:cxn>
                  <a:cxn ang="0">
                    <a:pos x="55" y="30"/>
                  </a:cxn>
                  <a:cxn ang="0">
                    <a:pos x="60" y="36"/>
                  </a:cxn>
                  <a:cxn ang="0">
                    <a:pos x="74" y="41"/>
                  </a:cxn>
                  <a:cxn ang="0">
                    <a:pos x="92" y="45"/>
                  </a:cxn>
                  <a:cxn ang="0">
                    <a:pos x="88" y="43"/>
                  </a:cxn>
                  <a:cxn ang="0">
                    <a:pos x="76" y="38"/>
                  </a:cxn>
                  <a:cxn ang="0">
                    <a:pos x="64" y="30"/>
                  </a:cxn>
                  <a:cxn ang="0">
                    <a:pos x="57" y="18"/>
                  </a:cxn>
                  <a:cxn ang="0">
                    <a:pos x="53" y="15"/>
                  </a:cxn>
                  <a:cxn ang="0">
                    <a:pos x="43" y="9"/>
                  </a:cxn>
                  <a:cxn ang="0">
                    <a:pos x="25" y="2"/>
                  </a:cxn>
                  <a:cxn ang="0">
                    <a:pos x="0" y="0"/>
                  </a:cxn>
                </a:cxnLst>
                <a:rect l="0" t="0" r="r" b="b"/>
                <a:pathLst>
                  <a:path w="92" h="45">
                    <a:moveTo>
                      <a:pt x="0" y="0"/>
                    </a:moveTo>
                    <a:lnTo>
                      <a:pt x="8" y="2"/>
                    </a:lnTo>
                    <a:lnTo>
                      <a:pt x="23" y="9"/>
                    </a:lnTo>
                    <a:lnTo>
                      <a:pt x="41" y="17"/>
                    </a:lnTo>
                    <a:lnTo>
                      <a:pt x="53" y="28"/>
                    </a:lnTo>
                    <a:lnTo>
                      <a:pt x="55" y="30"/>
                    </a:lnTo>
                    <a:lnTo>
                      <a:pt x="60" y="36"/>
                    </a:lnTo>
                    <a:lnTo>
                      <a:pt x="74" y="41"/>
                    </a:lnTo>
                    <a:lnTo>
                      <a:pt x="92" y="45"/>
                    </a:lnTo>
                    <a:lnTo>
                      <a:pt x="88" y="43"/>
                    </a:lnTo>
                    <a:lnTo>
                      <a:pt x="76" y="38"/>
                    </a:lnTo>
                    <a:lnTo>
                      <a:pt x="64" y="30"/>
                    </a:lnTo>
                    <a:lnTo>
                      <a:pt x="57" y="18"/>
                    </a:lnTo>
                    <a:lnTo>
                      <a:pt x="53" y="15"/>
                    </a:lnTo>
                    <a:lnTo>
                      <a:pt x="43" y="9"/>
                    </a:lnTo>
                    <a:lnTo>
                      <a:pt x="25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9" name="Freeform 316"/>
              <p:cNvSpPr>
                <a:spLocks/>
              </p:cNvSpPr>
              <p:nvPr/>
            </p:nvSpPr>
            <p:spPr bwMode="auto">
              <a:xfrm>
                <a:off x="6988175" y="3594100"/>
                <a:ext cx="100013" cy="1016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19" y="3"/>
                  </a:cxn>
                  <a:cxn ang="0">
                    <a:pos x="41" y="6"/>
                  </a:cxn>
                  <a:cxn ang="0">
                    <a:pos x="62" y="12"/>
                  </a:cxn>
                  <a:cxn ang="0">
                    <a:pos x="86" y="21"/>
                  </a:cxn>
                  <a:cxn ang="0">
                    <a:pos x="106" y="32"/>
                  </a:cxn>
                  <a:cxn ang="0">
                    <a:pos x="121" y="47"/>
                  </a:cxn>
                  <a:cxn ang="0">
                    <a:pos x="125" y="64"/>
                  </a:cxn>
                  <a:cxn ang="0">
                    <a:pos x="123" y="62"/>
                  </a:cxn>
                  <a:cxn ang="0">
                    <a:pos x="117" y="56"/>
                  </a:cxn>
                  <a:cxn ang="0">
                    <a:pos x="109" y="48"/>
                  </a:cxn>
                  <a:cxn ang="0">
                    <a:pos x="96" y="38"/>
                  </a:cxn>
                  <a:cxn ang="0">
                    <a:pos x="78" y="27"/>
                  </a:cxn>
                  <a:cxn ang="0">
                    <a:pos x="57" y="17"/>
                  </a:cxn>
                  <a:cxn ang="0">
                    <a:pos x="31" y="7"/>
                  </a:cxn>
                  <a:cxn ang="0">
                    <a:pos x="0" y="0"/>
                  </a:cxn>
                </a:cxnLst>
                <a:rect l="0" t="0" r="r" b="b"/>
                <a:pathLst>
                  <a:path w="125" h="64">
                    <a:moveTo>
                      <a:pt x="0" y="0"/>
                    </a:moveTo>
                    <a:lnTo>
                      <a:pt x="6" y="1"/>
                    </a:lnTo>
                    <a:lnTo>
                      <a:pt x="19" y="3"/>
                    </a:lnTo>
                    <a:lnTo>
                      <a:pt x="41" y="6"/>
                    </a:lnTo>
                    <a:lnTo>
                      <a:pt x="62" y="12"/>
                    </a:lnTo>
                    <a:lnTo>
                      <a:pt x="86" y="21"/>
                    </a:lnTo>
                    <a:lnTo>
                      <a:pt x="106" y="32"/>
                    </a:lnTo>
                    <a:lnTo>
                      <a:pt x="121" y="47"/>
                    </a:lnTo>
                    <a:lnTo>
                      <a:pt x="125" y="64"/>
                    </a:lnTo>
                    <a:lnTo>
                      <a:pt x="123" y="62"/>
                    </a:lnTo>
                    <a:lnTo>
                      <a:pt x="117" y="56"/>
                    </a:lnTo>
                    <a:lnTo>
                      <a:pt x="109" y="48"/>
                    </a:lnTo>
                    <a:lnTo>
                      <a:pt x="96" y="38"/>
                    </a:lnTo>
                    <a:lnTo>
                      <a:pt x="78" y="27"/>
                    </a:lnTo>
                    <a:lnTo>
                      <a:pt x="57" y="17"/>
                    </a:lnTo>
                    <a:lnTo>
                      <a:pt x="3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0" name="Freeform 325"/>
              <p:cNvSpPr>
                <a:spLocks/>
              </p:cNvSpPr>
              <p:nvPr/>
            </p:nvSpPr>
            <p:spPr bwMode="auto">
              <a:xfrm>
                <a:off x="7142163" y="4297363"/>
                <a:ext cx="82550" cy="69850"/>
              </a:xfrm>
              <a:custGeom>
                <a:avLst/>
                <a:gdLst/>
                <a:ahLst/>
                <a:cxnLst>
                  <a:cxn ang="0">
                    <a:pos x="0" y="44"/>
                  </a:cxn>
                  <a:cxn ang="0">
                    <a:pos x="4" y="44"/>
                  </a:cxn>
                  <a:cxn ang="0">
                    <a:pos x="13" y="44"/>
                  </a:cxn>
                  <a:cxn ang="0">
                    <a:pos x="29" y="43"/>
                  </a:cxn>
                  <a:cxn ang="0">
                    <a:pos x="47" y="41"/>
                  </a:cxn>
                  <a:cxn ang="0">
                    <a:pos x="64" y="36"/>
                  </a:cxn>
                  <a:cxn ang="0">
                    <a:pos x="82" y="28"/>
                  </a:cxn>
                  <a:cxn ang="0">
                    <a:pos x="95" y="16"/>
                  </a:cxn>
                  <a:cxn ang="0">
                    <a:pos x="103" y="0"/>
                  </a:cxn>
                  <a:cxn ang="0">
                    <a:pos x="101" y="2"/>
                  </a:cxn>
                  <a:cxn ang="0">
                    <a:pos x="95" y="6"/>
                  </a:cxn>
                  <a:cxn ang="0">
                    <a:pos x="88" y="13"/>
                  </a:cxn>
                  <a:cxn ang="0">
                    <a:pos x="76" y="20"/>
                  </a:cxn>
                  <a:cxn ang="0">
                    <a:pos x="60" y="28"/>
                  </a:cxn>
                  <a:cxn ang="0">
                    <a:pos x="43" y="35"/>
                  </a:cxn>
                  <a:cxn ang="0">
                    <a:pos x="23" y="41"/>
                  </a:cxn>
                  <a:cxn ang="0">
                    <a:pos x="0" y="44"/>
                  </a:cxn>
                </a:cxnLst>
                <a:rect l="0" t="0" r="r" b="b"/>
                <a:pathLst>
                  <a:path w="103" h="44">
                    <a:moveTo>
                      <a:pt x="0" y="44"/>
                    </a:moveTo>
                    <a:lnTo>
                      <a:pt x="4" y="44"/>
                    </a:lnTo>
                    <a:lnTo>
                      <a:pt x="13" y="44"/>
                    </a:lnTo>
                    <a:lnTo>
                      <a:pt x="29" y="43"/>
                    </a:lnTo>
                    <a:lnTo>
                      <a:pt x="47" y="41"/>
                    </a:lnTo>
                    <a:lnTo>
                      <a:pt x="64" y="36"/>
                    </a:lnTo>
                    <a:lnTo>
                      <a:pt x="82" y="28"/>
                    </a:lnTo>
                    <a:lnTo>
                      <a:pt x="95" y="16"/>
                    </a:lnTo>
                    <a:lnTo>
                      <a:pt x="103" y="0"/>
                    </a:lnTo>
                    <a:lnTo>
                      <a:pt x="101" y="2"/>
                    </a:lnTo>
                    <a:lnTo>
                      <a:pt x="95" y="6"/>
                    </a:lnTo>
                    <a:lnTo>
                      <a:pt x="88" y="13"/>
                    </a:lnTo>
                    <a:lnTo>
                      <a:pt x="76" y="20"/>
                    </a:lnTo>
                    <a:lnTo>
                      <a:pt x="60" y="28"/>
                    </a:lnTo>
                    <a:lnTo>
                      <a:pt x="43" y="35"/>
                    </a:lnTo>
                    <a:lnTo>
                      <a:pt x="23" y="41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674" name="Skupina 673"/>
            <p:cNvGrpSpPr/>
            <p:nvPr/>
          </p:nvGrpSpPr>
          <p:grpSpPr>
            <a:xfrm flipH="1">
              <a:off x="6300192" y="3501008"/>
              <a:ext cx="849163" cy="2127250"/>
              <a:chOff x="6769100" y="2239963"/>
              <a:chExt cx="735013" cy="2127250"/>
            </a:xfrm>
          </p:grpSpPr>
          <p:sp>
            <p:nvSpPr>
              <p:cNvPr id="675" name="Freeform 254"/>
              <p:cNvSpPr>
                <a:spLocks/>
              </p:cNvSpPr>
              <p:nvPr/>
            </p:nvSpPr>
            <p:spPr bwMode="auto">
              <a:xfrm>
                <a:off x="6791325" y="2928938"/>
                <a:ext cx="688975" cy="1249363"/>
              </a:xfrm>
              <a:custGeom>
                <a:avLst/>
                <a:gdLst/>
                <a:ahLst/>
                <a:cxnLst>
                  <a:cxn ang="0">
                    <a:pos x="106" y="53"/>
                  </a:cxn>
                  <a:cxn ang="0">
                    <a:pos x="65" y="94"/>
                  </a:cxn>
                  <a:cxn ang="0">
                    <a:pos x="18" y="159"/>
                  </a:cxn>
                  <a:cxn ang="0">
                    <a:pos x="0" y="232"/>
                  </a:cxn>
                  <a:cxn ang="0">
                    <a:pos x="16" y="272"/>
                  </a:cxn>
                  <a:cxn ang="0">
                    <a:pos x="12" y="317"/>
                  </a:cxn>
                  <a:cxn ang="0">
                    <a:pos x="16" y="387"/>
                  </a:cxn>
                  <a:cxn ang="0">
                    <a:pos x="36" y="462"/>
                  </a:cxn>
                  <a:cxn ang="0">
                    <a:pos x="51" y="494"/>
                  </a:cxn>
                  <a:cxn ang="0">
                    <a:pos x="43" y="506"/>
                  </a:cxn>
                  <a:cxn ang="0">
                    <a:pos x="43" y="525"/>
                  </a:cxn>
                  <a:cxn ang="0">
                    <a:pos x="73" y="552"/>
                  </a:cxn>
                  <a:cxn ang="0">
                    <a:pos x="98" y="587"/>
                  </a:cxn>
                  <a:cxn ang="0">
                    <a:pos x="79" y="694"/>
                  </a:cxn>
                  <a:cxn ang="0">
                    <a:pos x="94" y="747"/>
                  </a:cxn>
                  <a:cxn ang="0">
                    <a:pos x="133" y="754"/>
                  </a:cxn>
                  <a:cxn ang="0">
                    <a:pos x="204" y="767"/>
                  </a:cxn>
                  <a:cxn ang="0">
                    <a:pos x="302" y="778"/>
                  </a:cxn>
                  <a:cxn ang="0">
                    <a:pos x="417" y="786"/>
                  </a:cxn>
                  <a:cxn ang="0">
                    <a:pos x="544" y="786"/>
                  </a:cxn>
                  <a:cxn ang="0">
                    <a:pos x="675" y="775"/>
                  </a:cxn>
                  <a:cxn ang="0">
                    <a:pos x="805" y="748"/>
                  </a:cxn>
                  <a:cxn ang="0">
                    <a:pos x="867" y="721"/>
                  </a:cxn>
                  <a:cxn ang="0">
                    <a:pos x="865" y="665"/>
                  </a:cxn>
                  <a:cxn ang="0">
                    <a:pos x="854" y="575"/>
                  </a:cxn>
                  <a:cxn ang="0">
                    <a:pos x="820" y="477"/>
                  </a:cxn>
                  <a:cxn ang="0">
                    <a:pos x="795" y="395"/>
                  </a:cxn>
                  <a:cxn ang="0">
                    <a:pos x="818" y="346"/>
                  </a:cxn>
                  <a:cxn ang="0">
                    <a:pos x="854" y="235"/>
                  </a:cxn>
                  <a:cxn ang="0">
                    <a:pos x="842" y="116"/>
                  </a:cxn>
                  <a:cxn ang="0">
                    <a:pos x="724" y="42"/>
                  </a:cxn>
                  <a:cxn ang="0">
                    <a:pos x="705" y="38"/>
                  </a:cxn>
                  <a:cxn ang="0">
                    <a:pos x="650" y="28"/>
                  </a:cxn>
                  <a:cxn ang="0">
                    <a:pos x="572" y="16"/>
                  </a:cxn>
                  <a:cxn ang="0">
                    <a:pos x="478" y="5"/>
                  </a:cxn>
                  <a:cxn ang="0">
                    <a:pos x="374" y="0"/>
                  </a:cxn>
                  <a:cxn ang="0">
                    <a:pos x="274" y="2"/>
                  </a:cxn>
                  <a:cxn ang="0">
                    <a:pos x="184" y="17"/>
                  </a:cxn>
                  <a:cxn ang="0">
                    <a:pos x="114" y="47"/>
                  </a:cxn>
                </a:cxnLst>
                <a:rect l="0" t="0" r="r" b="b"/>
                <a:pathLst>
                  <a:path w="867" h="787">
                    <a:moveTo>
                      <a:pt x="114" y="47"/>
                    </a:moveTo>
                    <a:lnTo>
                      <a:pt x="106" y="53"/>
                    </a:lnTo>
                    <a:lnTo>
                      <a:pt x="88" y="70"/>
                    </a:lnTo>
                    <a:lnTo>
                      <a:pt x="65" y="94"/>
                    </a:lnTo>
                    <a:lnTo>
                      <a:pt x="39" y="124"/>
                    </a:lnTo>
                    <a:lnTo>
                      <a:pt x="18" y="159"/>
                    </a:lnTo>
                    <a:lnTo>
                      <a:pt x="2" y="195"/>
                    </a:lnTo>
                    <a:lnTo>
                      <a:pt x="0" y="232"/>
                    </a:lnTo>
                    <a:lnTo>
                      <a:pt x="16" y="265"/>
                    </a:lnTo>
                    <a:lnTo>
                      <a:pt x="16" y="272"/>
                    </a:lnTo>
                    <a:lnTo>
                      <a:pt x="14" y="289"/>
                    </a:lnTo>
                    <a:lnTo>
                      <a:pt x="12" y="317"/>
                    </a:lnTo>
                    <a:lnTo>
                      <a:pt x="12" y="350"/>
                    </a:lnTo>
                    <a:lnTo>
                      <a:pt x="16" y="387"/>
                    </a:lnTo>
                    <a:lnTo>
                      <a:pt x="22" y="425"/>
                    </a:lnTo>
                    <a:lnTo>
                      <a:pt x="36" y="462"/>
                    </a:lnTo>
                    <a:lnTo>
                      <a:pt x="53" y="493"/>
                    </a:lnTo>
                    <a:lnTo>
                      <a:pt x="51" y="494"/>
                    </a:lnTo>
                    <a:lnTo>
                      <a:pt x="47" y="499"/>
                    </a:lnTo>
                    <a:lnTo>
                      <a:pt x="43" y="506"/>
                    </a:lnTo>
                    <a:lnTo>
                      <a:pt x="41" y="514"/>
                    </a:lnTo>
                    <a:lnTo>
                      <a:pt x="43" y="525"/>
                    </a:lnTo>
                    <a:lnTo>
                      <a:pt x="53" y="539"/>
                    </a:lnTo>
                    <a:lnTo>
                      <a:pt x="73" y="552"/>
                    </a:lnTo>
                    <a:lnTo>
                      <a:pt x="104" y="567"/>
                    </a:lnTo>
                    <a:lnTo>
                      <a:pt x="98" y="587"/>
                    </a:lnTo>
                    <a:lnTo>
                      <a:pt x="86" y="635"/>
                    </a:lnTo>
                    <a:lnTo>
                      <a:pt x="79" y="694"/>
                    </a:lnTo>
                    <a:lnTo>
                      <a:pt x="88" y="746"/>
                    </a:lnTo>
                    <a:lnTo>
                      <a:pt x="94" y="747"/>
                    </a:lnTo>
                    <a:lnTo>
                      <a:pt x="108" y="750"/>
                    </a:lnTo>
                    <a:lnTo>
                      <a:pt x="133" y="754"/>
                    </a:lnTo>
                    <a:lnTo>
                      <a:pt x="165" y="760"/>
                    </a:lnTo>
                    <a:lnTo>
                      <a:pt x="204" y="767"/>
                    </a:lnTo>
                    <a:lnTo>
                      <a:pt x="249" y="772"/>
                    </a:lnTo>
                    <a:lnTo>
                      <a:pt x="302" y="778"/>
                    </a:lnTo>
                    <a:lnTo>
                      <a:pt x="356" y="782"/>
                    </a:lnTo>
                    <a:lnTo>
                      <a:pt x="417" y="786"/>
                    </a:lnTo>
                    <a:lnTo>
                      <a:pt x="480" y="787"/>
                    </a:lnTo>
                    <a:lnTo>
                      <a:pt x="544" y="786"/>
                    </a:lnTo>
                    <a:lnTo>
                      <a:pt x="609" y="782"/>
                    </a:lnTo>
                    <a:lnTo>
                      <a:pt x="675" y="775"/>
                    </a:lnTo>
                    <a:lnTo>
                      <a:pt x="742" y="763"/>
                    </a:lnTo>
                    <a:lnTo>
                      <a:pt x="805" y="748"/>
                    </a:lnTo>
                    <a:lnTo>
                      <a:pt x="867" y="729"/>
                    </a:lnTo>
                    <a:lnTo>
                      <a:pt x="867" y="721"/>
                    </a:lnTo>
                    <a:lnTo>
                      <a:pt x="867" y="699"/>
                    </a:lnTo>
                    <a:lnTo>
                      <a:pt x="865" y="665"/>
                    </a:lnTo>
                    <a:lnTo>
                      <a:pt x="861" y="623"/>
                    </a:lnTo>
                    <a:lnTo>
                      <a:pt x="854" y="575"/>
                    </a:lnTo>
                    <a:lnTo>
                      <a:pt x="840" y="525"/>
                    </a:lnTo>
                    <a:lnTo>
                      <a:pt x="820" y="477"/>
                    </a:lnTo>
                    <a:lnTo>
                      <a:pt x="795" y="431"/>
                    </a:lnTo>
                    <a:lnTo>
                      <a:pt x="795" y="395"/>
                    </a:lnTo>
                    <a:lnTo>
                      <a:pt x="803" y="382"/>
                    </a:lnTo>
                    <a:lnTo>
                      <a:pt x="818" y="346"/>
                    </a:lnTo>
                    <a:lnTo>
                      <a:pt x="838" y="294"/>
                    </a:lnTo>
                    <a:lnTo>
                      <a:pt x="854" y="235"/>
                    </a:lnTo>
                    <a:lnTo>
                      <a:pt x="857" y="173"/>
                    </a:lnTo>
                    <a:lnTo>
                      <a:pt x="842" y="116"/>
                    </a:lnTo>
                    <a:lnTo>
                      <a:pt x="799" y="71"/>
                    </a:lnTo>
                    <a:lnTo>
                      <a:pt x="724" y="42"/>
                    </a:lnTo>
                    <a:lnTo>
                      <a:pt x="719" y="41"/>
                    </a:lnTo>
                    <a:lnTo>
                      <a:pt x="705" y="38"/>
                    </a:lnTo>
                    <a:lnTo>
                      <a:pt x="681" y="34"/>
                    </a:lnTo>
                    <a:lnTo>
                      <a:pt x="650" y="28"/>
                    </a:lnTo>
                    <a:lnTo>
                      <a:pt x="615" y="22"/>
                    </a:lnTo>
                    <a:lnTo>
                      <a:pt x="572" y="16"/>
                    </a:lnTo>
                    <a:lnTo>
                      <a:pt x="527" y="10"/>
                    </a:lnTo>
                    <a:lnTo>
                      <a:pt x="478" y="5"/>
                    </a:lnTo>
                    <a:lnTo>
                      <a:pt x="427" y="2"/>
                    </a:lnTo>
                    <a:lnTo>
                      <a:pt x="374" y="0"/>
                    </a:lnTo>
                    <a:lnTo>
                      <a:pt x="323" y="0"/>
                    </a:lnTo>
                    <a:lnTo>
                      <a:pt x="274" y="2"/>
                    </a:lnTo>
                    <a:lnTo>
                      <a:pt x="227" y="8"/>
                    </a:lnTo>
                    <a:lnTo>
                      <a:pt x="184" y="17"/>
                    </a:lnTo>
                    <a:lnTo>
                      <a:pt x="147" y="30"/>
                    </a:lnTo>
                    <a:lnTo>
                      <a:pt x="114" y="47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 w="9525">
                <a:solidFill>
                  <a:schemeClr val="tx2">
                    <a:lumMod val="60000"/>
                    <a:lumOff val="40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6" name="Freeform 259"/>
              <p:cNvSpPr>
                <a:spLocks/>
              </p:cNvSpPr>
              <p:nvPr/>
            </p:nvSpPr>
            <p:spPr bwMode="auto">
              <a:xfrm>
                <a:off x="7458075" y="3671888"/>
                <a:ext cx="46038" cy="3794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1"/>
                  </a:cxn>
                  <a:cxn ang="0">
                    <a:pos x="27" y="76"/>
                  </a:cxn>
                  <a:cxn ang="0">
                    <a:pos x="43" y="153"/>
                  </a:cxn>
                  <a:cxn ang="0">
                    <a:pos x="47" y="239"/>
                  </a:cxn>
                  <a:cxn ang="0">
                    <a:pos x="49" y="233"/>
                  </a:cxn>
                  <a:cxn ang="0">
                    <a:pos x="53" y="215"/>
                  </a:cxn>
                  <a:cxn ang="0">
                    <a:pos x="57" y="189"/>
                  </a:cxn>
                  <a:cxn ang="0">
                    <a:pos x="59" y="156"/>
                  </a:cxn>
                  <a:cxn ang="0">
                    <a:pos x="55" y="118"/>
                  </a:cxn>
                  <a:cxn ang="0">
                    <a:pos x="47" y="78"/>
                  </a:cxn>
                  <a:cxn ang="0">
                    <a:pos x="29" y="38"/>
                  </a:cxn>
                  <a:cxn ang="0">
                    <a:pos x="0" y="0"/>
                  </a:cxn>
                </a:cxnLst>
                <a:rect l="0" t="0" r="r" b="b"/>
                <a:pathLst>
                  <a:path w="59" h="239">
                    <a:moveTo>
                      <a:pt x="0" y="0"/>
                    </a:moveTo>
                    <a:lnTo>
                      <a:pt x="8" y="21"/>
                    </a:lnTo>
                    <a:lnTo>
                      <a:pt x="27" y="76"/>
                    </a:lnTo>
                    <a:lnTo>
                      <a:pt x="43" y="153"/>
                    </a:lnTo>
                    <a:lnTo>
                      <a:pt x="47" y="239"/>
                    </a:lnTo>
                    <a:lnTo>
                      <a:pt x="49" y="233"/>
                    </a:lnTo>
                    <a:lnTo>
                      <a:pt x="53" y="215"/>
                    </a:lnTo>
                    <a:lnTo>
                      <a:pt x="57" y="189"/>
                    </a:lnTo>
                    <a:lnTo>
                      <a:pt x="59" y="156"/>
                    </a:lnTo>
                    <a:lnTo>
                      <a:pt x="55" y="118"/>
                    </a:lnTo>
                    <a:lnTo>
                      <a:pt x="47" y="78"/>
                    </a:lnTo>
                    <a:lnTo>
                      <a:pt x="29" y="3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7" name="Freeform 261"/>
              <p:cNvSpPr>
                <a:spLocks/>
              </p:cNvSpPr>
              <p:nvPr/>
            </p:nvSpPr>
            <p:spPr bwMode="auto">
              <a:xfrm>
                <a:off x="6886575" y="4108450"/>
                <a:ext cx="577850" cy="85725"/>
              </a:xfrm>
              <a:custGeom>
                <a:avLst/>
                <a:gdLst/>
                <a:ahLst/>
                <a:cxnLst>
                  <a:cxn ang="0">
                    <a:pos x="0" y="18"/>
                  </a:cxn>
                  <a:cxn ang="0">
                    <a:pos x="4" y="19"/>
                  </a:cxn>
                  <a:cxn ang="0">
                    <a:pos x="13" y="23"/>
                  </a:cxn>
                  <a:cxn ang="0">
                    <a:pos x="31" y="27"/>
                  </a:cxn>
                  <a:cxn ang="0">
                    <a:pos x="56" y="31"/>
                  </a:cxn>
                  <a:cxn ang="0">
                    <a:pos x="86" y="36"/>
                  </a:cxn>
                  <a:cxn ang="0">
                    <a:pos x="121" y="42"/>
                  </a:cxn>
                  <a:cxn ang="0">
                    <a:pos x="162" y="46"/>
                  </a:cxn>
                  <a:cxn ang="0">
                    <a:pos x="209" y="50"/>
                  </a:cxn>
                  <a:cxn ang="0">
                    <a:pos x="260" y="53"/>
                  </a:cxn>
                  <a:cxn ang="0">
                    <a:pos x="317" y="54"/>
                  </a:cxn>
                  <a:cxn ang="0">
                    <a:pos x="377" y="53"/>
                  </a:cxn>
                  <a:cxn ang="0">
                    <a:pos x="440" y="49"/>
                  </a:cxn>
                  <a:cxn ang="0">
                    <a:pos x="508" y="42"/>
                  </a:cxn>
                  <a:cxn ang="0">
                    <a:pos x="579" y="32"/>
                  </a:cxn>
                  <a:cxn ang="0">
                    <a:pos x="651" y="18"/>
                  </a:cxn>
                  <a:cxn ang="0">
                    <a:pos x="728" y="0"/>
                  </a:cxn>
                  <a:cxn ang="0">
                    <a:pos x="724" y="1"/>
                  </a:cxn>
                  <a:cxn ang="0">
                    <a:pos x="710" y="3"/>
                  </a:cxn>
                  <a:cxn ang="0">
                    <a:pos x="687" y="7"/>
                  </a:cxn>
                  <a:cxn ang="0">
                    <a:pos x="659" y="12"/>
                  </a:cxn>
                  <a:cxn ang="0">
                    <a:pos x="622" y="17"/>
                  </a:cxn>
                  <a:cxn ang="0">
                    <a:pos x="581" y="24"/>
                  </a:cxn>
                  <a:cxn ang="0">
                    <a:pos x="534" y="29"/>
                  </a:cxn>
                  <a:cxn ang="0">
                    <a:pos x="481" y="34"/>
                  </a:cxn>
                  <a:cxn ang="0">
                    <a:pos x="426" y="39"/>
                  </a:cxn>
                  <a:cxn ang="0">
                    <a:pos x="368" y="42"/>
                  </a:cxn>
                  <a:cxn ang="0">
                    <a:pos x="309" y="44"/>
                  </a:cxn>
                  <a:cxn ang="0">
                    <a:pos x="246" y="44"/>
                  </a:cxn>
                  <a:cxn ang="0">
                    <a:pos x="184" y="41"/>
                  </a:cxn>
                  <a:cxn ang="0">
                    <a:pos x="121" y="37"/>
                  </a:cxn>
                  <a:cxn ang="0">
                    <a:pos x="60" y="30"/>
                  </a:cxn>
                  <a:cxn ang="0">
                    <a:pos x="0" y="18"/>
                  </a:cxn>
                </a:cxnLst>
                <a:rect l="0" t="0" r="r" b="b"/>
                <a:pathLst>
                  <a:path w="728" h="54">
                    <a:moveTo>
                      <a:pt x="0" y="18"/>
                    </a:moveTo>
                    <a:lnTo>
                      <a:pt x="4" y="19"/>
                    </a:lnTo>
                    <a:lnTo>
                      <a:pt x="13" y="23"/>
                    </a:lnTo>
                    <a:lnTo>
                      <a:pt x="31" y="27"/>
                    </a:lnTo>
                    <a:lnTo>
                      <a:pt x="56" y="31"/>
                    </a:lnTo>
                    <a:lnTo>
                      <a:pt x="86" y="36"/>
                    </a:lnTo>
                    <a:lnTo>
                      <a:pt x="121" y="42"/>
                    </a:lnTo>
                    <a:lnTo>
                      <a:pt x="162" y="46"/>
                    </a:lnTo>
                    <a:lnTo>
                      <a:pt x="209" y="50"/>
                    </a:lnTo>
                    <a:lnTo>
                      <a:pt x="260" y="53"/>
                    </a:lnTo>
                    <a:lnTo>
                      <a:pt x="317" y="54"/>
                    </a:lnTo>
                    <a:lnTo>
                      <a:pt x="377" y="53"/>
                    </a:lnTo>
                    <a:lnTo>
                      <a:pt x="440" y="49"/>
                    </a:lnTo>
                    <a:lnTo>
                      <a:pt x="508" y="42"/>
                    </a:lnTo>
                    <a:lnTo>
                      <a:pt x="579" y="32"/>
                    </a:lnTo>
                    <a:lnTo>
                      <a:pt x="651" y="18"/>
                    </a:lnTo>
                    <a:lnTo>
                      <a:pt x="728" y="0"/>
                    </a:lnTo>
                    <a:lnTo>
                      <a:pt x="724" y="1"/>
                    </a:lnTo>
                    <a:lnTo>
                      <a:pt x="710" y="3"/>
                    </a:lnTo>
                    <a:lnTo>
                      <a:pt x="687" y="7"/>
                    </a:lnTo>
                    <a:lnTo>
                      <a:pt x="659" y="12"/>
                    </a:lnTo>
                    <a:lnTo>
                      <a:pt x="622" y="17"/>
                    </a:lnTo>
                    <a:lnTo>
                      <a:pt x="581" y="24"/>
                    </a:lnTo>
                    <a:lnTo>
                      <a:pt x="534" y="29"/>
                    </a:lnTo>
                    <a:lnTo>
                      <a:pt x="481" y="34"/>
                    </a:lnTo>
                    <a:lnTo>
                      <a:pt x="426" y="39"/>
                    </a:lnTo>
                    <a:lnTo>
                      <a:pt x="368" y="42"/>
                    </a:lnTo>
                    <a:lnTo>
                      <a:pt x="309" y="44"/>
                    </a:lnTo>
                    <a:lnTo>
                      <a:pt x="246" y="44"/>
                    </a:lnTo>
                    <a:lnTo>
                      <a:pt x="184" y="41"/>
                    </a:lnTo>
                    <a:lnTo>
                      <a:pt x="121" y="37"/>
                    </a:lnTo>
                    <a:lnTo>
                      <a:pt x="60" y="30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8" name="Freeform 262"/>
              <p:cNvSpPr>
                <a:spLocks/>
              </p:cNvSpPr>
              <p:nvPr/>
            </p:nvSpPr>
            <p:spPr bwMode="auto">
              <a:xfrm>
                <a:off x="7067550" y="4132263"/>
                <a:ext cx="198438" cy="220663"/>
              </a:xfrm>
              <a:custGeom>
                <a:avLst/>
                <a:gdLst/>
                <a:ahLst/>
                <a:cxnLst>
                  <a:cxn ang="0">
                    <a:pos x="172" y="0"/>
                  </a:cxn>
                  <a:cxn ang="0">
                    <a:pos x="178" y="2"/>
                  </a:cxn>
                  <a:cxn ang="0">
                    <a:pos x="189" y="9"/>
                  </a:cxn>
                  <a:cxn ang="0">
                    <a:pos x="209" y="22"/>
                  </a:cxn>
                  <a:cxn ang="0">
                    <a:pos x="229" y="42"/>
                  </a:cxn>
                  <a:cxn ang="0">
                    <a:pos x="231" y="43"/>
                  </a:cxn>
                  <a:cxn ang="0">
                    <a:pos x="233" y="46"/>
                  </a:cxn>
                  <a:cxn ang="0">
                    <a:pos x="238" y="50"/>
                  </a:cxn>
                  <a:cxn ang="0">
                    <a:pos x="248" y="53"/>
                  </a:cxn>
                  <a:cxn ang="0">
                    <a:pos x="246" y="55"/>
                  </a:cxn>
                  <a:cxn ang="0">
                    <a:pos x="240" y="59"/>
                  </a:cxn>
                  <a:cxn ang="0">
                    <a:pos x="233" y="64"/>
                  </a:cxn>
                  <a:cxn ang="0">
                    <a:pos x="227" y="66"/>
                  </a:cxn>
                  <a:cxn ang="0">
                    <a:pos x="227" y="73"/>
                  </a:cxn>
                  <a:cxn ang="0">
                    <a:pos x="225" y="89"/>
                  </a:cxn>
                  <a:cxn ang="0">
                    <a:pos x="215" y="107"/>
                  </a:cxn>
                  <a:cxn ang="0">
                    <a:pos x="195" y="120"/>
                  </a:cxn>
                  <a:cxn ang="0">
                    <a:pos x="191" y="121"/>
                  </a:cxn>
                  <a:cxn ang="0">
                    <a:pos x="180" y="125"/>
                  </a:cxn>
                  <a:cxn ang="0">
                    <a:pos x="164" y="130"/>
                  </a:cxn>
                  <a:cxn ang="0">
                    <a:pos x="146" y="134"/>
                  </a:cxn>
                  <a:cxn ang="0">
                    <a:pos x="125" y="138"/>
                  </a:cxn>
                  <a:cxn ang="0">
                    <a:pos x="105" y="139"/>
                  </a:cxn>
                  <a:cxn ang="0">
                    <a:pos x="88" y="137"/>
                  </a:cxn>
                  <a:cxn ang="0">
                    <a:pos x="74" y="131"/>
                  </a:cxn>
                  <a:cxn ang="0">
                    <a:pos x="70" y="128"/>
                  </a:cxn>
                  <a:cxn ang="0">
                    <a:pos x="58" y="120"/>
                  </a:cxn>
                  <a:cxn ang="0">
                    <a:pos x="41" y="108"/>
                  </a:cxn>
                  <a:cxn ang="0">
                    <a:pos x="25" y="93"/>
                  </a:cxn>
                  <a:cxn ang="0">
                    <a:pos x="9" y="76"/>
                  </a:cxn>
                  <a:cxn ang="0">
                    <a:pos x="0" y="60"/>
                  </a:cxn>
                  <a:cxn ang="0">
                    <a:pos x="0" y="44"/>
                  </a:cxn>
                  <a:cxn ang="0">
                    <a:pos x="9" y="30"/>
                  </a:cxn>
                  <a:cxn ang="0">
                    <a:pos x="13" y="31"/>
                  </a:cxn>
                  <a:cxn ang="0">
                    <a:pos x="23" y="32"/>
                  </a:cxn>
                  <a:cxn ang="0">
                    <a:pos x="39" y="34"/>
                  </a:cxn>
                  <a:cxn ang="0">
                    <a:pos x="58" y="34"/>
                  </a:cxn>
                  <a:cxn ang="0">
                    <a:pos x="84" y="32"/>
                  </a:cxn>
                  <a:cxn ang="0">
                    <a:pos x="111" y="27"/>
                  </a:cxn>
                  <a:cxn ang="0">
                    <a:pos x="141" y="17"/>
                  </a:cxn>
                  <a:cxn ang="0">
                    <a:pos x="172" y="0"/>
                  </a:cxn>
                </a:cxnLst>
                <a:rect l="0" t="0" r="r" b="b"/>
                <a:pathLst>
                  <a:path w="248" h="139">
                    <a:moveTo>
                      <a:pt x="172" y="0"/>
                    </a:moveTo>
                    <a:lnTo>
                      <a:pt x="178" y="2"/>
                    </a:lnTo>
                    <a:lnTo>
                      <a:pt x="189" y="9"/>
                    </a:lnTo>
                    <a:lnTo>
                      <a:pt x="209" y="22"/>
                    </a:lnTo>
                    <a:lnTo>
                      <a:pt x="229" y="42"/>
                    </a:lnTo>
                    <a:lnTo>
                      <a:pt x="231" y="43"/>
                    </a:lnTo>
                    <a:lnTo>
                      <a:pt x="233" y="46"/>
                    </a:lnTo>
                    <a:lnTo>
                      <a:pt x="238" y="50"/>
                    </a:lnTo>
                    <a:lnTo>
                      <a:pt x="248" y="53"/>
                    </a:lnTo>
                    <a:lnTo>
                      <a:pt x="246" y="55"/>
                    </a:lnTo>
                    <a:lnTo>
                      <a:pt x="240" y="59"/>
                    </a:lnTo>
                    <a:lnTo>
                      <a:pt x="233" y="64"/>
                    </a:lnTo>
                    <a:lnTo>
                      <a:pt x="227" y="66"/>
                    </a:lnTo>
                    <a:lnTo>
                      <a:pt x="227" y="73"/>
                    </a:lnTo>
                    <a:lnTo>
                      <a:pt x="225" y="89"/>
                    </a:lnTo>
                    <a:lnTo>
                      <a:pt x="215" y="107"/>
                    </a:lnTo>
                    <a:lnTo>
                      <a:pt x="195" y="120"/>
                    </a:lnTo>
                    <a:lnTo>
                      <a:pt x="191" y="121"/>
                    </a:lnTo>
                    <a:lnTo>
                      <a:pt x="180" y="125"/>
                    </a:lnTo>
                    <a:lnTo>
                      <a:pt x="164" y="130"/>
                    </a:lnTo>
                    <a:lnTo>
                      <a:pt x="146" y="134"/>
                    </a:lnTo>
                    <a:lnTo>
                      <a:pt x="125" y="138"/>
                    </a:lnTo>
                    <a:lnTo>
                      <a:pt x="105" y="139"/>
                    </a:lnTo>
                    <a:lnTo>
                      <a:pt x="88" y="137"/>
                    </a:lnTo>
                    <a:lnTo>
                      <a:pt x="74" y="131"/>
                    </a:lnTo>
                    <a:lnTo>
                      <a:pt x="70" y="128"/>
                    </a:lnTo>
                    <a:lnTo>
                      <a:pt x="58" y="120"/>
                    </a:lnTo>
                    <a:lnTo>
                      <a:pt x="41" y="108"/>
                    </a:lnTo>
                    <a:lnTo>
                      <a:pt x="25" y="93"/>
                    </a:lnTo>
                    <a:lnTo>
                      <a:pt x="9" y="76"/>
                    </a:lnTo>
                    <a:lnTo>
                      <a:pt x="0" y="60"/>
                    </a:lnTo>
                    <a:lnTo>
                      <a:pt x="0" y="44"/>
                    </a:lnTo>
                    <a:lnTo>
                      <a:pt x="9" y="30"/>
                    </a:lnTo>
                    <a:lnTo>
                      <a:pt x="13" y="31"/>
                    </a:lnTo>
                    <a:lnTo>
                      <a:pt x="23" y="32"/>
                    </a:lnTo>
                    <a:lnTo>
                      <a:pt x="39" y="34"/>
                    </a:lnTo>
                    <a:lnTo>
                      <a:pt x="58" y="34"/>
                    </a:lnTo>
                    <a:lnTo>
                      <a:pt x="84" y="32"/>
                    </a:lnTo>
                    <a:lnTo>
                      <a:pt x="111" y="27"/>
                    </a:lnTo>
                    <a:lnTo>
                      <a:pt x="141" y="17"/>
                    </a:ln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9" name="Freeform 263"/>
              <p:cNvSpPr>
                <a:spLocks/>
              </p:cNvSpPr>
              <p:nvPr/>
            </p:nvSpPr>
            <p:spPr bwMode="auto">
              <a:xfrm>
                <a:off x="6951663" y="3108325"/>
                <a:ext cx="247650" cy="901700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5" y="7"/>
                  </a:cxn>
                  <a:cxn ang="0">
                    <a:pos x="74" y="27"/>
                  </a:cxn>
                  <a:cxn ang="0">
                    <a:pos x="98" y="58"/>
                  </a:cxn>
                  <a:cxn ang="0">
                    <a:pos x="121" y="97"/>
                  </a:cxn>
                  <a:cxn ang="0">
                    <a:pos x="137" y="144"/>
                  </a:cxn>
                  <a:cxn ang="0">
                    <a:pos x="141" y="196"/>
                  </a:cxn>
                  <a:cxn ang="0">
                    <a:pos x="123" y="249"/>
                  </a:cxn>
                  <a:cxn ang="0">
                    <a:pos x="82" y="304"/>
                  </a:cxn>
                  <a:cxn ang="0">
                    <a:pos x="74" y="302"/>
                  </a:cxn>
                  <a:cxn ang="0">
                    <a:pos x="55" y="298"/>
                  </a:cxn>
                  <a:cxn ang="0">
                    <a:pos x="31" y="293"/>
                  </a:cxn>
                  <a:cxn ang="0">
                    <a:pos x="10" y="291"/>
                  </a:cxn>
                  <a:cxn ang="0">
                    <a:pos x="0" y="292"/>
                  </a:cxn>
                  <a:cxn ang="0">
                    <a:pos x="8" y="300"/>
                  </a:cxn>
                  <a:cxn ang="0">
                    <a:pos x="39" y="316"/>
                  </a:cxn>
                  <a:cxn ang="0">
                    <a:pos x="104" y="344"/>
                  </a:cxn>
                  <a:cxn ang="0">
                    <a:pos x="106" y="346"/>
                  </a:cxn>
                  <a:cxn ang="0">
                    <a:pos x="111" y="351"/>
                  </a:cxn>
                  <a:cxn ang="0">
                    <a:pos x="119" y="359"/>
                  </a:cxn>
                  <a:cxn ang="0">
                    <a:pos x="131" y="368"/>
                  </a:cxn>
                  <a:cxn ang="0">
                    <a:pos x="141" y="380"/>
                  </a:cxn>
                  <a:cxn ang="0">
                    <a:pos x="151" y="392"/>
                  </a:cxn>
                  <a:cxn ang="0">
                    <a:pos x="160" y="405"/>
                  </a:cxn>
                  <a:cxn ang="0">
                    <a:pos x="168" y="417"/>
                  </a:cxn>
                  <a:cxn ang="0">
                    <a:pos x="170" y="423"/>
                  </a:cxn>
                  <a:cxn ang="0">
                    <a:pos x="174" y="438"/>
                  </a:cxn>
                  <a:cxn ang="0">
                    <a:pos x="182" y="459"/>
                  </a:cxn>
                  <a:cxn ang="0">
                    <a:pos x="196" y="484"/>
                  </a:cxn>
                  <a:cxn ang="0">
                    <a:pos x="211" y="511"/>
                  </a:cxn>
                  <a:cxn ang="0">
                    <a:pos x="235" y="535"/>
                  </a:cxn>
                  <a:cxn ang="0">
                    <a:pos x="262" y="555"/>
                  </a:cxn>
                  <a:cxn ang="0">
                    <a:pos x="297" y="568"/>
                  </a:cxn>
                  <a:cxn ang="0">
                    <a:pos x="291" y="562"/>
                  </a:cxn>
                  <a:cxn ang="0">
                    <a:pos x="276" y="546"/>
                  </a:cxn>
                  <a:cxn ang="0">
                    <a:pos x="256" y="522"/>
                  </a:cxn>
                  <a:cxn ang="0">
                    <a:pos x="241" y="491"/>
                  </a:cxn>
                  <a:cxn ang="0">
                    <a:pos x="231" y="457"/>
                  </a:cxn>
                  <a:cxn ang="0">
                    <a:pos x="237" y="421"/>
                  </a:cxn>
                  <a:cxn ang="0">
                    <a:pos x="260" y="385"/>
                  </a:cxn>
                  <a:cxn ang="0">
                    <a:pos x="311" y="351"/>
                  </a:cxn>
                  <a:cxn ang="0">
                    <a:pos x="305" y="347"/>
                  </a:cxn>
                  <a:cxn ang="0">
                    <a:pos x="290" y="335"/>
                  </a:cxn>
                  <a:cxn ang="0">
                    <a:pos x="268" y="317"/>
                  </a:cxn>
                  <a:cxn ang="0">
                    <a:pos x="245" y="294"/>
                  </a:cxn>
                  <a:cxn ang="0">
                    <a:pos x="221" y="266"/>
                  </a:cxn>
                  <a:cxn ang="0">
                    <a:pos x="201" y="235"/>
                  </a:cxn>
                  <a:cxn ang="0">
                    <a:pos x="190" y="202"/>
                  </a:cxn>
                  <a:cxn ang="0">
                    <a:pos x="188" y="167"/>
                  </a:cxn>
                  <a:cxn ang="0">
                    <a:pos x="188" y="160"/>
                  </a:cxn>
                  <a:cxn ang="0">
                    <a:pos x="190" y="142"/>
                  </a:cxn>
                  <a:cxn ang="0">
                    <a:pos x="188" y="117"/>
                  </a:cxn>
                  <a:cxn ang="0">
                    <a:pos x="182" y="86"/>
                  </a:cxn>
                  <a:cxn ang="0">
                    <a:pos x="166" y="56"/>
                  </a:cxn>
                  <a:cxn ang="0">
                    <a:pos x="141" y="30"/>
                  </a:cxn>
                  <a:cxn ang="0">
                    <a:pos x="102" y="9"/>
                  </a:cxn>
                  <a:cxn ang="0">
                    <a:pos x="47" y="0"/>
                  </a:cxn>
                </a:cxnLst>
                <a:rect l="0" t="0" r="r" b="b"/>
                <a:pathLst>
                  <a:path w="311" h="568">
                    <a:moveTo>
                      <a:pt x="47" y="0"/>
                    </a:moveTo>
                    <a:lnTo>
                      <a:pt x="55" y="7"/>
                    </a:lnTo>
                    <a:lnTo>
                      <a:pt x="74" y="27"/>
                    </a:lnTo>
                    <a:lnTo>
                      <a:pt x="98" y="58"/>
                    </a:lnTo>
                    <a:lnTo>
                      <a:pt x="121" y="97"/>
                    </a:lnTo>
                    <a:lnTo>
                      <a:pt x="137" y="144"/>
                    </a:lnTo>
                    <a:lnTo>
                      <a:pt x="141" y="196"/>
                    </a:lnTo>
                    <a:lnTo>
                      <a:pt x="123" y="249"/>
                    </a:lnTo>
                    <a:lnTo>
                      <a:pt x="82" y="304"/>
                    </a:lnTo>
                    <a:lnTo>
                      <a:pt x="74" y="302"/>
                    </a:lnTo>
                    <a:lnTo>
                      <a:pt x="55" y="298"/>
                    </a:lnTo>
                    <a:lnTo>
                      <a:pt x="31" y="293"/>
                    </a:lnTo>
                    <a:lnTo>
                      <a:pt x="10" y="291"/>
                    </a:lnTo>
                    <a:lnTo>
                      <a:pt x="0" y="292"/>
                    </a:lnTo>
                    <a:lnTo>
                      <a:pt x="8" y="300"/>
                    </a:lnTo>
                    <a:lnTo>
                      <a:pt x="39" y="316"/>
                    </a:lnTo>
                    <a:lnTo>
                      <a:pt x="104" y="344"/>
                    </a:lnTo>
                    <a:lnTo>
                      <a:pt x="106" y="346"/>
                    </a:lnTo>
                    <a:lnTo>
                      <a:pt x="111" y="351"/>
                    </a:lnTo>
                    <a:lnTo>
                      <a:pt x="119" y="359"/>
                    </a:lnTo>
                    <a:lnTo>
                      <a:pt x="131" y="368"/>
                    </a:lnTo>
                    <a:lnTo>
                      <a:pt x="141" y="380"/>
                    </a:lnTo>
                    <a:lnTo>
                      <a:pt x="151" y="392"/>
                    </a:lnTo>
                    <a:lnTo>
                      <a:pt x="160" y="405"/>
                    </a:lnTo>
                    <a:lnTo>
                      <a:pt x="168" y="417"/>
                    </a:lnTo>
                    <a:lnTo>
                      <a:pt x="170" y="423"/>
                    </a:lnTo>
                    <a:lnTo>
                      <a:pt x="174" y="438"/>
                    </a:lnTo>
                    <a:lnTo>
                      <a:pt x="182" y="459"/>
                    </a:lnTo>
                    <a:lnTo>
                      <a:pt x="196" y="484"/>
                    </a:lnTo>
                    <a:lnTo>
                      <a:pt x="211" y="511"/>
                    </a:lnTo>
                    <a:lnTo>
                      <a:pt x="235" y="535"/>
                    </a:lnTo>
                    <a:lnTo>
                      <a:pt x="262" y="555"/>
                    </a:lnTo>
                    <a:lnTo>
                      <a:pt x="297" y="568"/>
                    </a:lnTo>
                    <a:lnTo>
                      <a:pt x="291" y="562"/>
                    </a:lnTo>
                    <a:lnTo>
                      <a:pt x="276" y="546"/>
                    </a:lnTo>
                    <a:lnTo>
                      <a:pt x="256" y="522"/>
                    </a:lnTo>
                    <a:lnTo>
                      <a:pt x="241" y="491"/>
                    </a:lnTo>
                    <a:lnTo>
                      <a:pt x="231" y="457"/>
                    </a:lnTo>
                    <a:lnTo>
                      <a:pt x="237" y="421"/>
                    </a:lnTo>
                    <a:lnTo>
                      <a:pt x="260" y="385"/>
                    </a:lnTo>
                    <a:lnTo>
                      <a:pt x="311" y="351"/>
                    </a:lnTo>
                    <a:lnTo>
                      <a:pt x="305" y="347"/>
                    </a:lnTo>
                    <a:lnTo>
                      <a:pt x="290" y="335"/>
                    </a:lnTo>
                    <a:lnTo>
                      <a:pt x="268" y="317"/>
                    </a:lnTo>
                    <a:lnTo>
                      <a:pt x="245" y="294"/>
                    </a:lnTo>
                    <a:lnTo>
                      <a:pt x="221" y="266"/>
                    </a:lnTo>
                    <a:lnTo>
                      <a:pt x="201" y="235"/>
                    </a:lnTo>
                    <a:lnTo>
                      <a:pt x="190" y="202"/>
                    </a:lnTo>
                    <a:lnTo>
                      <a:pt x="188" y="167"/>
                    </a:lnTo>
                    <a:lnTo>
                      <a:pt x="188" y="160"/>
                    </a:lnTo>
                    <a:lnTo>
                      <a:pt x="190" y="142"/>
                    </a:lnTo>
                    <a:lnTo>
                      <a:pt x="188" y="117"/>
                    </a:lnTo>
                    <a:lnTo>
                      <a:pt x="182" y="86"/>
                    </a:lnTo>
                    <a:lnTo>
                      <a:pt x="166" y="56"/>
                    </a:lnTo>
                    <a:lnTo>
                      <a:pt x="141" y="30"/>
                    </a:lnTo>
                    <a:lnTo>
                      <a:pt x="102" y="9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solidFill>
                  <a:schemeClr val="tx2">
                    <a:lumMod val="75000"/>
                  </a:schemeClr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0" name="Freeform 264"/>
              <p:cNvSpPr>
                <a:spLocks/>
              </p:cNvSpPr>
              <p:nvPr/>
            </p:nvSpPr>
            <p:spPr bwMode="auto">
              <a:xfrm>
                <a:off x="7067550" y="3567113"/>
                <a:ext cx="369888" cy="14446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23" y="1"/>
                  </a:cxn>
                  <a:cxn ang="0">
                    <a:pos x="27" y="2"/>
                  </a:cxn>
                  <a:cxn ang="0">
                    <a:pos x="35" y="4"/>
                  </a:cxn>
                  <a:cxn ang="0">
                    <a:pos x="47" y="7"/>
                  </a:cxn>
                  <a:cxn ang="0">
                    <a:pos x="62" y="9"/>
                  </a:cxn>
                  <a:cxn ang="0">
                    <a:pos x="80" y="12"/>
                  </a:cxn>
                  <a:cxn ang="0">
                    <a:pos x="101" y="15"/>
                  </a:cxn>
                  <a:cxn ang="0">
                    <a:pos x="125" y="18"/>
                  </a:cxn>
                  <a:cxn ang="0">
                    <a:pos x="152" y="20"/>
                  </a:cxn>
                  <a:cxn ang="0">
                    <a:pos x="186" y="21"/>
                  </a:cxn>
                  <a:cxn ang="0">
                    <a:pos x="219" y="21"/>
                  </a:cxn>
                  <a:cxn ang="0">
                    <a:pos x="258" y="20"/>
                  </a:cxn>
                  <a:cxn ang="0">
                    <a:pos x="301" y="17"/>
                  </a:cxn>
                  <a:cxn ang="0">
                    <a:pos x="346" y="13"/>
                  </a:cxn>
                  <a:cxn ang="0">
                    <a:pos x="395" y="8"/>
                  </a:cxn>
                  <a:cxn ang="0">
                    <a:pos x="448" y="0"/>
                  </a:cxn>
                  <a:cxn ang="0">
                    <a:pos x="465" y="59"/>
                  </a:cxn>
                  <a:cxn ang="0">
                    <a:pos x="463" y="60"/>
                  </a:cxn>
                  <a:cxn ang="0">
                    <a:pos x="458" y="61"/>
                  </a:cxn>
                  <a:cxn ang="0">
                    <a:pos x="450" y="64"/>
                  </a:cxn>
                  <a:cxn ang="0">
                    <a:pos x="436" y="68"/>
                  </a:cxn>
                  <a:cxn ang="0">
                    <a:pos x="420" y="72"/>
                  </a:cxn>
                  <a:cxn ang="0">
                    <a:pos x="401" y="76"/>
                  </a:cxn>
                  <a:cxn ang="0">
                    <a:pos x="379" y="80"/>
                  </a:cxn>
                  <a:cxn ang="0">
                    <a:pos x="352" y="83"/>
                  </a:cxn>
                  <a:cxn ang="0">
                    <a:pos x="323" y="87"/>
                  </a:cxn>
                  <a:cxn ang="0">
                    <a:pos x="289" y="89"/>
                  </a:cxn>
                  <a:cxn ang="0">
                    <a:pos x="254" y="91"/>
                  </a:cxn>
                  <a:cxn ang="0">
                    <a:pos x="213" y="91"/>
                  </a:cxn>
                  <a:cxn ang="0">
                    <a:pos x="170" y="90"/>
                  </a:cxn>
                  <a:cxn ang="0">
                    <a:pos x="125" y="87"/>
                  </a:cxn>
                  <a:cxn ang="0">
                    <a:pos x="74" y="82"/>
                  </a:cxn>
                  <a:cxn ang="0">
                    <a:pos x="21" y="75"/>
                  </a:cxn>
                  <a:cxn ang="0">
                    <a:pos x="13" y="70"/>
                  </a:cxn>
                  <a:cxn ang="0">
                    <a:pos x="2" y="55"/>
                  </a:cxn>
                  <a:cxn ang="0">
                    <a:pos x="0" y="31"/>
                  </a:cxn>
                  <a:cxn ang="0">
                    <a:pos x="21" y="0"/>
                  </a:cxn>
                </a:cxnLst>
                <a:rect l="0" t="0" r="r" b="b"/>
                <a:pathLst>
                  <a:path w="465" h="91">
                    <a:moveTo>
                      <a:pt x="21" y="0"/>
                    </a:moveTo>
                    <a:lnTo>
                      <a:pt x="23" y="1"/>
                    </a:lnTo>
                    <a:lnTo>
                      <a:pt x="27" y="2"/>
                    </a:lnTo>
                    <a:lnTo>
                      <a:pt x="35" y="4"/>
                    </a:lnTo>
                    <a:lnTo>
                      <a:pt x="47" y="7"/>
                    </a:lnTo>
                    <a:lnTo>
                      <a:pt x="62" y="9"/>
                    </a:lnTo>
                    <a:lnTo>
                      <a:pt x="80" y="12"/>
                    </a:lnTo>
                    <a:lnTo>
                      <a:pt x="101" y="15"/>
                    </a:lnTo>
                    <a:lnTo>
                      <a:pt x="125" y="18"/>
                    </a:lnTo>
                    <a:lnTo>
                      <a:pt x="152" y="20"/>
                    </a:lnTo>
                    <a:lnTo>
                      <a:pt x="186" y="21"/>
                    </a:lnTo>
                    <a:lnTo>
                      <a:pt x="219" y="21"/>
                    </a:lnTo>
                    <a:lnTo>
                      <a:pt x="258" y="20"/>
                    </a:lnTo>
                    <a:lnTo>
                      <a:pt x="301" y="17"/>
                    </a:lnTo>
                    <a:lnTo>
                      <a:pt x="346" y="13"/>
                    </a:lnTo>
                    <a:lnTo>
                      <a:pt x="395" y="8"/>
                    </a:lnTo>
                    <a:lnTo>
                      <a:pt x="448" y="0"/>
                    </a:lnTo>
                    <a:lnTo>
                      <a:pt x="465" y="59"/>
                    </a:lnTo>
                    <a:lnTo>
                      <a:pt x="463" y="60"/>
                    </a:lnTo>
                    <a:lnTo>
                      <a:pt x="458" y="61"/>
                    </a:lnTo>
                    <a:lnTo>
                      <a:pt x="450" y="64"/>
                    </a:lnTo>
                    <a:lnTo>
                      <a:pt x="436" y="68"/>
                    </a:lnTo>
                    <a:lnTo>
                      <a:pt x="420" y="72"/>
                    </a:lnTo>
                    <a:lnTo>
                      <a:pt x="401" y="76"/>
                    </a:lnTo>
                    <a:lnTo>
                      <a:pt x="379" y="80"/>
                    </a:lnTo>
                    <a:lnTo>
                      <a:pt x="352" y="83"/>
                    </a:lnTo>
                    <a:lnTo>
                      <a:pt x="323" y="87"/>
                    </a:lnTo>
                    <a:lnTo>
                      <a:pt x="289" y="89"/>
                    </a:lnTo>
                    <a:lnTo>
                      <a:pt x="254" y="91"/>
                    </a:lnTo>
                    <a:lnTo>
                      <a:pt x="213" y="91"/>
                    </a:lnTo>
                    <a:lnTo>
                      <a:pt x="170" y="90"/>
                    </a:lnTo>
                    <a:lnTo>
                      <a:pt x="125" y="87"/>
                    </a:lnTo>
                    <a:lnTo>
                      <a:pt x="74" y="82"/>
                    </a:lnTo>
                    <a:lnTo>
                      <a:pt x="21" y="75"/>
                    </a:lnTo>
                    <a:lnTo>
                      <a:pt x="13" y="70"/>
                    </a:lnTo>
                    <a:lnTo>
                      <a:pt x="2" y="55"/>
                    </a:lnTo>
                    <a:lnTo>
                      <a:pt x="0" y="31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1" name="Freeform 265"/>
              <p:cNvSpPr>
                <a:spLocks/>
              </p:cNvSpPr>
              <p:nvPr/>
            </p:nvSpPr>
            <p:spPr bwMode="auto">
              <a:xfrm>
                <a:off x="7067550" y="3556000"/>
                <a:ext cx="90488" cy="139700"/>
              </a:xfrm>
              <a:custGeom>
                <a:avLst/>
                <a:gdLst/>
                <a:ahLst/>
                <a:cxnLst>
                  <a:cxn ang="0">
                    <a:pos x="107" y="22"/>
                  </a:cxn>
                  <a:cxn ang="0">
                    <a:pos x="103" y="24"/>
                  </a:cxn>
                  <a:cxn ang="0">
                    <a:pos x="94" y="28"/>
                  </a:cxn>
                  <a:cxn ang="0">
                    <a:pos x="84" y="35"/>
                  </a:cxn>
                  <a:cxn ang="0">
                    <a:pos x="72" y="44"/>
                  </a:cxn>
                  <a:cxn ang="0">
                    <a:pos x="68" y="54"/>
                  </a:cxn>
                  <a:cxn ang="0">
                    <a:pos x="70" y="66"/>
                  </a:cxn>
                  <a:cxn ang="0">
                    <a:pos x="84" y="77"/>
                  </a:cxn>
                  <a:cxn ang="0">
                    <a:pos x="113" y="88"/>
                  </a:cxn>
                  <a:cxn ang="0">
                    <a:pos x="111" y="88"/>
                  </a:cxn>
                  <a:cxn ang="0">
                    <a:pos x="103" y="88"/>
                  </a:cxn>
                  <a:cxn ang="0">
                    <a:pos x="94" y="87"/>
                  </a:cxn>
                  <a:cxn ang="0">
                    <a:pos x="82" y="86"/>
                  </a:cxn>
                  <a:cxn ang="0">
                    <a:pos x="66" y="84"/>
                  </a:cxn>
                  <a:cxn ang="0">
                    <a:pos x="51" y="82"/>
                  </a:cxn>
                  <a:cxn ang="0">
                    <a:pos x="35" y="78"/>
                  </a:cxn>
                  <a:cxn ang="0">
                    <a:pos x="19" y="73"/>
                  </a:cxn>
                  <a:cxn ang="0">
                    <a:pos x="13" y="70"/>
                  </a:cxn>
                  <a:cxn ang="0">
                    <a:pos x="4" y="59"/>
                  </a:cxn>
                  <a:cxn ang="0">
                    <a:pos x="0" y="36"/>
                  </a:cxn>
                  <a:cxn ang="0">
                    <a:pos x="9" y="0"/>
                  </a:cxn>
                  <a:cxn ang="0">
                    <a:pos x="11" y="1"/>
                  </a:cxn>
                  <a:cxn ang="0">
                    <a:pos x="19" y="4"/>
                  </a:cxn>
                  <a:cxn ang="0">
                    <a:pos x="31" y="8"/>
                  </a:cxn>
                  <a:cxn ang="0">
                    <a:pos x="45" y="12"/>
                  </a:cxn>
                  <a:cxn ang="0">
                    <a:pos x="60" y="17"/>
                  </a:cxn>
                  <a:cxn ang="0">
                    <a:pos x="76" y="20"/>
                  </a:cxn>
                  <a:cxn ang="0">
                    <a:pos x="92" y="22"/>
                  </a:cxn>
                  <a:cxn ang="0">
                    <a:pos x="107" y="22"/>
                  </a:cxn>
                </a:cxnLst>
                <a:rect l="0" t="0" r="r" b="b"/>
                <a:pathLst>
                  <a:path w="113" h="88">
                    <a:moveTo>
                      <a:pt x="107" y="22"/>
                    </a:moveTo>
                    <a:lnTo>
                      <a:pt x="103" y="24"/>
                    </a:lnTo>
                    <a:lnTo>
                      <a:pt x="94" y="28"/>
                    </a:lnTo>
                    <a:lnTo>
                      <a:pt x="84" y="35"/>
                    </a:lnTo>
                    <a:lnTo>
                      <a:pt x="72" y="44"/>
                    </a:lnTo>
                    <a:lnTo>
                      <a:pt x="68" y="54"/>
                    </a:lnTo>
                    <a:lnTo>
                      <a:pt x="70" y="66"/>
                    </a:lnTo>
                    <a:lnTo>
                      <a:pt x="84" y="77"/>
                    </a:lnTo>
                    <a:lnTo>
                      <a:pt x="113" y="88"/>
                    </a:lnTo>
                    <a:lnTo>
                      <a:pt x="111" y="88"/>
                    </a:lnTo>
                    <a:lnTo>
                      <a:pt x="103" y="88"/>
                    </a:lnTo>
                    <a:lnTo>
                      <a:pt x="94" y="87"/>
                    </a:lnTo>
                    <a:lnTo>
                      <a:pt x="82" y="86"/>
                    </a:lnTo>
                    <a:lnTo>
                      <a:pt x="66" y="84"/>
                    </a:lnTo>
                    <a:lnTo>
                      <a:pt x="51" y="82"/>
                    </a:lnTo>
                    <a:lnTo>
                      <a:pt x="35" y="78"/>
                    </a:lnTo>
                    <a:lnTo>
                      <a:pt x="19" y="73"/>
                    </a:lnTo>
                    <a:lnTo>
                      <a:pt x="13" y="70"/>
                    </a:lnTo>
                    <a:lnTo>
                      <a:pt x="4" y="59"/>
                    </a:lnTo>
                    <a:lnTo>
                      <a:pt x="0" y="36"/>
                    </a:lnTo>
                    <a:lnTo>
                      <a:pt x="9" y="0"/>
                    </a:lnTo>
                    <a:lnTo>
                      <a:pt x="11" y="1"/>
                    </a:lnTo>
                    <a:lnTo>
                      <a:pt x="19" y="4"/>
                    </a:lnTo>
                    <a:lnTo>
                      <a:pt x="31" y="8"/>
                    </a:lnTo>
                    <a:lnTo>
                      <a:pt x="45" y="12"/>
                    </a:lnTo>
                    <a:lnTo>
                      <a:pt x="60" y="17"/>
                    </a:lnTo>
                    <a:lnTo>
                      <a:pt x="76" y="20"/>
                    </a:lnTo>
                    <a:lnTo>
                      <a:pt x="92" y="22"/>
                    </a:lnTo>
                    <a:lnTo>
                      <a:pt x="107" y="22"/>
                    </a:lnTo>
                    <a:close/>
                  </a:path>
                </a:pathLst>
              </a:custGeom>
              <a:solidFill>
                <a:srgbClr val="BFBFB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2" name="Freeform 266"/>
              <p:cNvSpPr>
                <a:spLocks/>
              </p:cNvSpPr>
              <p:nvPr/>
            </p:nvSpPr>
            <p:spPr bwMode="auto">
              <a:xfrm>
                <a:off x="6875463" y="3919538"/>
                <a:ext cx="111125" cy="2301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21"/>
                  </a:cxn>
                  <a:cxn ang="0">
                    <a:pos x="2" y="42"/>
                  </a:cxn>
                  <a:cxn ang="0">
                    <a:pos x="10" y="68"/>
                  </a:cxn>
                  <a:cxn ang="0">
                    <a:pos x="25" y="93"/>
                  </a:cxn>
                  <a:cxn ang="0">
                    <a:pos x="51" y="116"/>
                  </a:cxn>
                  <a:cxn ang="0">
                    <a:pos x="88" y="134"/>
                  </a:cxn>
                  <a:cxn ang="0">
                    <a:pos x="141" y="145"/>
                  </a:cxn>
                  <a:cxn ang="0">
                    <a:pos x="135" y="139"/>
                  </a:cxn>
                  <a:cxn ang="0">
                    <a:pos x="117" y="126"/>
                  </a:cxn>
                  <a:cxn ang="0">
                    <a:pos x="96" y="107"/>
                  </a:cxn>
                  <a:cxn ang="0">
                    <a:pos x="69" y="84"/>
                  </a:cxn>
                  <a:cxn ang="0">
                    <a:pos x="43" y="59"/>
                  </a:cxn>
                  <a:cxn ang="0">
                    <a:pos x="20" y="36"/>
                  </a:cxn>
                  <a:cxn ang="0">
                    <a:pos x="6" y="15"/>
                  </a:cxn>
                  <a:cxn ang="0">
                    <a:pos x="0" y="0"/>
                  </a:cxn>
                </a:cxnLst>
                <a:rect l="0" t="0" r="r" b="b"/>
                <a:pathLst>
                  <a:path w="141" h="145">
                    <a:moveTo>
                      <a:pt x="0" y="0"/>
                    </a:moveTo>
                    <a:lnTo>
                      <a:pt x="0" y="6"/>
                    </a:lnTo>
                    <a:lnTo>
                      <a:pt x="0" y="21"/>
                    </a:lnTo>
                    <a:lnTo>
                      <a:pt x="2" y="42"/>
                    </a:lnTo>
                    <a:lnTo>
                      <a:pt x="10" y="68"/>
                    </a:lnTo>
                    <a:lnTo>
                      <a:pt x="25" y="93"/>
                    </a:lnTo>
                    <a:lnTo>
                      <a:pt x="51" y="116"/>
                    </a:lnTo>
                    <a:lnTo>
                      <a:pt x="88" y="134"/>
                    </a:lnTo>
                    <a:lnTo>
                      <a:pt x="141" y="145"/>
                    </a:lnTo>
                    <a:lnTo>
                      <a:pt x="135" y="139"/>
                    </a:lnTo>
                    <a:lnTo>
                      <a:pt x="117" y="126"/>
                    </a:lnTo>
                    <a:lnTo>
                      <a:pt x="96" y="107"/>
                    </a:lnTo>
                    <a:lnTo>
                      <a:pt x="69" y="84"/>
                    </a:lnTo>
                    <a:lnTo>
                      <a:pt x="43" y="59"/>
                    </a:lnTo>
                    <a:lnTo>
                      <a:pt x="20" y="36"/>
                    </a:lnTo>
                    <a:lnTo>
                      <a:pt x="6" y="1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3" name="Freeform 267"/>
              <p:cNvSpPr>
                <a:spLocks/>
              </p:cNvSpPr>
              <p:nvPr/>
            </p:nvSpPr>
            <p:spPr bwMode="auto">
              <a:xfrm>
                <a:off x="7146925" y="2786063"/>
                <a:ext cx="190500" cy="182563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9"/>
                  </a:cxn>
                  <a:cxn ang="0">
                    <a:pos x="6" y="29"/>
                  </a:cxn>
                  <a:cxn ang="0">
                    <a:pos x="4" y="52"/>
                  </a:cxn>
                  <a:cxn ang="0">
                    <a:pos x="0" y="69"/>
                  </a:cxn>
                  <a:cxn ang="0">
                    <a:pos x="10" y="70"/>
                  </a:cxn>
                  <a:cxn ang="0">
                    <a:pos x="34" y="73"/>
                  </a:cxn>
                  <a:cxn ang="0">
                    <a:pos x="69" y="78"/>
                  </a:cxn>
                  <a:cxn ang="0">
                    <a:pos x="108" y="84"/>
                  </a:cxn>
                  <a:cxn ang="0">
                    <a:pos x="147" y="91"/>
                  </a:cxn>
                  <a:cxn ang="0">
                    <a:pos x="182" y="99"/>
                  </a:cxn>
                  <a:cxn ang="0">
                    <a:pos x="208" y="107"/>
                  </a:cxn>
                  <a:cxn ang="0">
                    <a:pos x="220" y="115"/>
                  </a:cxn>
                  <a:cxn ang="0">
                    <a:pos x="220" y="107"/>
                  </a:cxn>
                  <a:cxn ang="0">
                    <a:pos x="222" y="89"/>
                  </a:cxn>
                  <a:cxn ang="0">
                    <a:pos x="227" y="70"/>
                  </a:cxn>
                  <a:cxn ang="0">
                    <a:pos x="239" y="61"/>
                  </a:cxn>
                  <a:cxn ang="0">
                    <a:pos x="235" y="58"/>
                  </a:cxn>
                  <a:cxn ang="0">
                    <a:pos x="210" y="51"/>
                  </a:cxn>
                  <a:cxn ang="0">
                    <a:pos x="173" y="41"/>
                  </a:cxn>
                  <a:cxn ang="0">
                    <a:pos x="130" y="30"/>
                  </a:cxn>
                  <a:cxn ang="0">
                    <a:pos x="85" y="19"/>
                  </a:cxn>
                  <a:cxn ang="0">
                    <a:pos x="44" y="9"/>
                  </a:cxn>
                  <a:cxn ang="0">
                    <a:pos x="16" y="3"/>
                  </a:cxn>
                  <a:cxn ang="0">
                    <a:pos x="4" y="0"/>
                  </a:cxn>
                </a:cxnLst>
                <a:rect l="0" t="0" r="r" b="b"/>
                <a:pathLst>
                  <a:path w="239" h="115">
                    <a:moveTo>
                      <a:pt x="4" y="0"/>
                    </a:moveTo>
                    <a:lnTo>
                      <a:pt x="4" y="9"/>
                    </a:lnTo>
                    <a:lnTo>
                      <a:pt x="6" y="29"/>
                    </a:lnTo>
                    <a:lnTo>
                      <a:pt x="4" y="52"/>
                    </a:lnTo>
                    <a:lnTo>
                      <a:pt x="0" y="69"/>
                    </a:lnTo>
                    <a:lnTo>
                      <a:pt x="10" y="70"/>
                    </a:lnTo>
                    <a:lnTo>
                      <a:pt x="34" y="73"/>
                    </a:lnTo>
                    <a:lnTo>
                      <a:pt x="69" y="78"/>
                    </a:lnTo>
                    <a:lnTo>
                      <a:pt x="108" y="84"/>
                    </a:lnTo>
                    <a:lnTo>
                      <a:pt x="147" y="91"/>
                    </a:lnTo>
                    <a:lnTo>
                      <a:pt x="182" y="99"/>
                    </a:lnTo>
                    <a:lnTo>
                      <a:pt x="208" y="107"/>
                    </a:lnTo>
                    <a:lnTo>
                      <a:pt x="220" y="115"/>
                    </a:lnTo>
                    <a:lnTo>
                      <a:pt x="220" y="107"/>
                    </a:lnTo>
                    <a:lnTo>
                      <a:pt x="222" y="89"/>
                    </a:lnTo>
                    <a:lnTo>
                      <a:pt x="227" y="70"/>
                    </a:lnTo>
                    <a:lnTo>
                      <a:pt x="239" y="61"/>
                    </a:lnTo>
                    <a:lnTo>
                      <a:pt x="235" y="58"/>
                    </a:lnTo>
                    <a:lnTo>
                      <a:pt x="210" y="51"/>
                    </a:lnTo>
                    <a:lnTo>
                      <a:pt x="173" y="41"/>
                    </a:lnTo>
                    <a:lnTo>
                      <a:pt x="130" y="30"/>
                    </a:lnTo>
                    <a:lnTo>
                      <a:pt x="85" y="19"/>
                    </a:lnTo>
                    <a:lnTo>
                      <a:pt x="44" y="9"/>
                    </a:lnTo>
                    <a:lnTo>
                      <a:pt x="16" y="3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4" name="Freeform 268"/>
              <p:cNvSpPr>
                <a:spLocks/>
              </p:cNvSpPr>
              <p:nvPr/>
            </p:nvSpPr>
            <p:spPr bwMode="auto">
              <a:xfrm>
                <a:off x="7272338" y="2927350"/>
                <a:ext cx="84138" cy="581025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4" y="2"/>
                  </a:cxn>
                  <a:cxn ang="0">
                    <a:pos x="0" y="9"/>
                  </a:cxn>
                  <a:cxn ang="0">
                    <a:pos x="0" y="20"/>
                  </a:cxn>
                  <a:cxn ang="0">
                    <a:pos x="12" y="36"/>
                  </a:cxn>
                  <a:cxn ang="0">
                    <a:pos x="14" y="38"/>
                  </a:cxn>
                  <a:cxn ang="0">
                    <a:pos x="20" y="42"/>
                  </a:cxn>
                  <a:cxn ang="0">
                    <a:pos x="22" y="49"/>
                  </a:cxn>
                  <a:cxn ang="0">
                    <a:pos x="20" y="58"/>
                  </a:cxn>
                  <a:cxn ang="0">
                    <a:pos x="20" y="58"/>
                  </a:cxn>
                  <a:cxn ang="0">
                    <a:pos x="18" y="60"/>
                  </a:cxn>
                  <a:cxn ang="0">
                    <a:pos x="16" y="66"/>
                  </a:cxn>
                  <a:cxn ang="0">
                    <a:pos x="18" y="74"/>
                  </a:cxn>
                  <a:cxn ang="0">
                    <a:pos x="23" y="86"/>
                  </a:cxn>
                  <a:cxn ang="0">
                    <a:pos x="31" y="102"/>
                  </a:cxn>
                  <a:cxn ang="0">
                    <a:pos x="47" y="125"/>
                  </a:cxn>
                  <a:cxn ang="0">
                    <a:pos x="70" y="156"/>
                  </a:cxn>
                  <a:cxn ang="0">
                    <a:pos x="74" y="162"/>
                  </a:cxn>
                  <a:cxn ang="0">
                    <a:pos x="80" y="177"/>
                  </a:cxn>
                  <a:cxn ang="0">
                    <a:pos x="88" y="200"/>
                  </a:cxn>
                  <a:cxn ang="0">
                    <a:pos x="94" y="230"/>
                  </a:cxn>
                  <a:cxn ang="0">
                    <a:pos x="92" y="263"/>
                  </a:cxn>
                  <a:cxn ang="0">
                    <a:pos x="84" y="299"/>
                  </a:cxn>
                  <a:cxn ang="0">
                    <a:pos x="63" y="334"/>
                  </a:cxn>
                  <a:cxn ang="0">
                    <a:pos x="27" y="366"/>
                  </a:cxn>
                  <a:cxn ang="0">
                    <a:pos x="33" y="362"/>
                  </a:cxn>
                  <a:cxn ang="0">
                    <a:pos x="47" y="352"/>
                  </a:cxn>
                  <a:cxn ang="0">
                    <a:pos x="67" y="334"/>
                  </a:cxn>
                  <a:cxn ang="0">
                    <a:pos x="86" y="310"/>
                  </a:cxn>
                  <a:cxn ang="0">
                    <a:pos x="102" y="278"/>
                  </a:cxn>
                  <a:cxn ang="0">
                    <a:pos x="108" y="241"/>
                  </a:cxn>
                  <a:cxn ang="0">
                    <a:pos x="104" y="196"/>
                  </a:cxn>
                  <a:cxn ang="0">
                    <a:pos x="82" y="146"/>
                  </a:cxn>
                  <a:cxn ang="0">
                    <a:pos x="74" y="135"/>
                  </a:cxn>
                  <a:cxn ang="0">
                    <a:pos x="55" y="112"/>
                  </a:cxn>
                  <a:cxn ang="0">
                    <a:pos x="37" y="86"/>
                  </a:cxn>
                  <a:cxn ang="0">
                    <a:pos x="31" y="66"/>
                  </a:cxn>
                  <a:cxn ang="0">
                    <a:pos x="35" y="62"/>
                  </a:cxn>
                  <a:cxn ang="0">
                    <a:pos x="39" y="54"/>
                  </a:cxn>
                  <a:cxn ang="0">
                    <a:pos x="41" y="43"/>
                  </a:cxn>
                  <a:cxn ang="0">
                    <a:pos x="35" y="30"/>
                  </a:cxn>
                  <a:cxn ang="0">
                    <a:pos x="35" y="26"/>
                  </a:cxn>
                  <a:cxn ang="0">
                    <a:pos x="33" y="18"/>
                  </a:cxn>
                  <a:cxn ang="0">
                    <a:pos x="31" y="10"/>
                  </a:cxn>
                  <a:cxn ang="0">
                    <a:pos x="31" y="4"/>
                  </a:cxn>
                  <a:cxn ang="0">
                    <a:pos x="8" y="0"/>
                  </a:cxn>
                </a:cxnLst>
                <a:rect l="0" t="0" r="r" b="b"/>
                <a:pathLst>
                  <a:path w="108" h="366">
                    <a:moveTo>
                      <a:pt x="8" y="0"/>
                    </a:moveTo>
                    <a:lnTo>
                      <a:pt x="4" y="2"/>
                    </a:lnTo>
                    <a:lnTo>
                      <a:pt x="0" y="9"/>
                    </a:lnTo>
                    <a:lnTo>
                      <a:pt x="0" y="20"/>
                    </a:lnTo>
                    <a:lnTo>
                      <a:pt x="12" y="36"/>
                    </a:lnTo>
                    <a:lnTo>
                      <a:pt x="14" y="38"/>
                    </a:lnTo>
                    <a:lnTo>
                      <a:pt x="20" y="42"/>
                    </a:lnTo>
                    <a:lnTo>
                      <a:pt x="22" y="49"/>
                    </a:lnTo>
                    <a:lnTo>
                      <a:pt x="20" y="58"/>
                    </a:lnTo>
                    <a:lnTo>
                      <a:pt x="20" y="58"/>
                    </a:lnTo>
                    <a:lnTo>
                      <a:pt x="18" y="60"/>
                    </a:lnTo>
                    <a:lnTo>
                      <a:pt x="16" y="66"/>
                    </a:lnTo>
                    <a:lnTo>
                      <a:pt x="18" y="74"/>
                    </a:lnTo>
                    <a:lnTo>
                      <a:pt x="23" y="86"/>
                    </a:lnTo>
                    <a:lnTo>
                      <a:pt x="31" y="102"/>
                    </a:lnTo>
                    <a:lnTo>
                      <a:pt x="47" y="125"/>
                    </a:lnTo>
                    <a:lnTo>
                      <a:pt x="70" y="156"/>
                    </a:lnTo>
                    <a:lnTo>
                      <a:pt x="74" y="162"/>
                    </a:lnTo>
                    <a:lnTo>
                      <a:pt x="80" y="177"/>
                    </a:lnTo>
                    <a:lnTo>
                      <a:pt x="88" y="200"/>
                    </a:lnTo>
                    <a:lnTo>
                      <a:pt x="94" y="230"/>
                    </a:lnTo>
                    <a:lnTo>
                      <a:pt x="92" y="263"/>
                    </a:lnTo>
                    <a:lnTo>
                      <a:pt x="84" y="299"/>
                    </a:lnTo>
                    <a:lnTo>
                      <a:pt x="63" y="334"/>
                    </a:lnTo>
                    <a:lnTo>
                      <a:pt x="27" y="366"/>
                    </a:lnTo>
                    <a:lnTo>
                      <a:pt x="33" y="362"/>
                    </a:lnTo>
                    <a:lnTo>
                      <a:pt x="47" y="352"/>
                    </a:lnTo>
                    <a:lnTo>
                      <a:pt x="67" y="334"/>
                    </a:lnTo>
                    <a:lnTo>
                      <a:pt x="86" y="310"/>
                    </a:lnTo>
                    <a:lnTo>
                      <a:pt x="102" y="278"/>
                    </a:lnTo>
                    <a:lnTo>
                      <a:pt x="108" y="241"/>
                    </a:lnTo>
                    <a:lnTo>
                      <a:pt x="104" y="196"/>
                    </a:lnTo>
                    <a:lnTo>
                      <a:pt x="82" y="146"/>
                    </a:lnTo>
                    <a:lnTo>
                      <a:pt x="74" y="135"/>
                    </a:lnTo>
                    <a:lnTo>
                      <a:pt x="55" y="112"/>
                    </a:lnTo>
                    <a:lnTo>
                      <a:pt x="37" y="86"/>
                    </a:lnTo>
                    <a:lnTo>
                      <a:pt x="31" y="66"/>
                    </a:lnTo>
                    <a:lnTo>
                      <a:pt x="35" y="62"/>
                    </a:lnTo>
                    <a:lnTo>
                      <a:pt x="39" y="54"/>
                    </a:lnTo>
                    <a:lnTo>
                      <a:pt x="41" y="43"/>
                    </a:lnTo>
                    <a:lnTo>
                      <a:pt x="35" y="30"/>
                    </a:lnTo>
                    <a:lnTo>
                      <a:pt x="35" y="26"/>
                    </a:lnTo>
                    <a:lnTo>
                      <a:pt x="33" y="18"/>
                    </a:lnTo>
                    <a:lnTo>
                      <a:pt x="31" y="10"/>
                    </a:lnTo>
                    <a:lnTo>
                      <a:pt x="31" y="4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5" name="Freeform 269"/>
              <p:cNvSpPr>
                <a:spLocks/>
              </p:cNvSpPr>
              <p:nvPr/>
            </p:nvSpPr>
            <p:spPr bwMode="auto">
              <a:xfrm>
                <a:off x="7188200" y="2671763"/>
                <a:ext cx="220663" cy="222250"/>
              </a:xfrm>
              <a:custGeom>
                <a:avLst/>
                <a:gdLst/>
                <a:ahLst/>
                <a:cxnLst>
                  <a:cxn ang="0">
                    <a:pos x="218" y="0"/>
                  </a:cxn>
                  <a:cxn ang="0">
                    <a:pos x="220" y="2"/>
                  </a:cxn>
                  <a:cxn ang="0">
                    <a:pos x="225" y="6"/>
                  </a:cxn>
                  <a:cxn ang="0">
                    <a:pos x="235" y="12"/>
                  </a:cxn>
                  <a:cxn ang="0">
                    <a:pos x="245" y="20"/>
                  </a:cxn>
                  <a:cxn ang="0">
                    <a:pos x="257" y="29"/>
                  </a:cxn>
                  <a:cxn ang="0">
                    <a:pos x="266" y="37"/>
                  </a:cxn>
                  <a:cxn ang="0">
                    <a:pos x="274" y="45"/>
                  </a:cxn>
                  <a:cxn ang="0">
                    <a:pos x="278" y="52"/>
                  </a:cxn>
                  <a:cxn ang="0">
                    <a:pos x="276" y="52"/>
                  </a:cxn>
                  <a:cxn ang="0">
                    <a:pos x="268" y="52"/>
                  </a:cxn>
                  <a:cxn ang="0">
                    <a:pos x="261" y="53"/>
                  </a:cxn>
                  <a:cxn ang="0">
                    <a:pos x="251" y="54"/>
                  </a:cxn>
                  <a:cxn ang="0">
                    <a:pos x="243" y="57"/>
                  </a:cxn>
                  <a:cxn ang="0">
                    <a:pos x="239" y="62"/>
                  </a:cxn>
                  <a:cxn ang="0">
                    <a:pos x="239" y="69"/>
                  </a:cxn>
                  <a:cxn ang="0">
                    <a:pos x="245" y="79"/>
                  </a:cxn>
                  <a:cxn ang="0">
                    <a:pos x="237" y="90"/>
                  </a:cxn>
                  <a:cxn ang="0">
                    <a:pos x="239" y="91"/>
                  </a:cxn>
                  <a:cxn ang="0">
                    <a:pos x="241" y="94"/>
                  </a:cxn>
                  <a:cxn ang="0">
                    <a:pos x="239" y="99"/>
                  </a:cxn>
                  <a:cxn ang="0">
                    <a:pos x="229" y="105"/>
                  </a:cxn>
                  <a:cxn ang="0">
                    <a:pos x="231" y="107"/>
                  </a:cxn>
                  <a:cxn ang="0">
                    <a:pos x="235" y="114"/>
                  </a:cxn>
                  <a:cxn ang="0">
                    <a:pos x="237" y="122"/>
                  </a:cxn>
                  <a:cxn ang="0">
                    <a:pos x="237" y="130"/>
                  </a:cxn>
                  <a:cxn ang="0">
                    <a:pos x="227" y="137"/>
                  </a:cxn>
                  <a:cxn ang="0">
                    <a:pos x="208" y="140"/>
                  </a:cxn>
                  <a:cxn ang="0">
                    <a:pos x="176" y="139"/>
                  </a:cxn>
                  <a:cxn ang="0">
                    <a:pos x="128" y="131"/>
                  </a:cxn>
                  <a:cxn ang="0">
                    <a:pos x="124" y="131"/>
                  </a:cxn>
                  <a:cxn ang="0">
                    <a:pos x="110" y="131"/>
                  </a:cxn>
                  <a:cxn ang="0">
                    <a:pos x="92" y="130"/>
                  </a:cxn>
                  <a:cxn ang="0">
                    <a:pos x="71" y="126"/>
                  </a:cxn>
                  <a:cxn ang="0">
                    <a:pos x="49" y="119"/>
                  </a:cxn>
                  <a:cxn ang="0">
                    <a:pos x="28" y="108"/>
                  </a:cxn>
                  <a:cxn ang="0">
                    <a:pos x="12" y="92"/>
                  </a:cxn>
                  <a:cxn ang="0">
                    <a:pos x="0" y="69"/>
                  </a:cxn>
                  <a:cxn ang="0">
                    <a:pos x="2" y="66"/>
                  </a:cxn>
                  <a:cxn ang="0">
                    <a:pos x="6" y="59"/>
                  </a:cxn>
                  <a:cxn ang="0">
                    <a:pos x="16" y="49"/>
                  </a:cxn>
                  <a:cxn ang="0">
                    <a:pos x="34" y="37"/>
                  </a:cxn>
                  <a:cxn ang="0">
                    <a:pos x="59" y="25"/>
                  </a:cxn>
                  <a:cxn ang="0">
                    <a:pos x="98" y="14"/>
                  </a:cxn>
                  <a:cxn ang="0">
                    <a:pos x="149" y="5"/>
                  </a:cxn>
                  <a:cxn ang="0">
                    <a:pos x="218" y="0"/>
                  </a:cxn>
                </a:cxnLst>
                <a:rect l="0" t="0" r="r" b="b"/>
                <a:pathLst>
                  <a:path w="278" h="140">
                    <a:moveTo>
                      <a:pt x="218" y="0"/>
                    </a:moveTo>
                    <a:lnTo>
                      <a:pt x="220" y="2"/>
                    </a:lnTo>
                    <a:lnTo>
                      <a:pt x="225" y="6"/>
                    </a:lnTo>
                    <a:lnTo>
                      <a:pt x="235" y="12"/>
                    </a:lnTo>
                    <a:lnTo>
                      <a:pt x="245" y="20"/>
                    </a:lnTo>
                    <a:lnTo>
                      <a:pt x="257" y="29"/>
                    </a:lnTo>
                    <a:lnTo>
                      <a:pt x="266" y="37"/>
                    </a:lnTo>
                    <a:lnTo>
                      <a:pt x="274" y="45"/>
                    </a:lnTo>
                    <a:lnTo>
                      <a:pt x="278" y="52"/>
                    </a:lnTo>
                    <a:lnTo>
                      <a:pt x="276" y="52"/>
                    </a:lnTo>
                    <a:lnTo>
                      <a:pt x="268" y="52"/>
                    </a:lnTo>
                    <a:lnTo>
                      <a:pt x="261" y="53"/>
                    </a:lnTo>
                    <a:lnTo>
                      <a:pt x="251" y="54"/>
                    </a:lnTo>
                    <a:lnTo>
                      <a:pt x="243" y="57"/>
                    </a:lnTo>
                    <a:lnTo>
                      <a:pt x="239" y="62"/>
                    </a:lnTo>
                    <a:lnTo>
                      <a:pt x="239" y="69"/>
                    </a:lnTo>
                    <a:lnTo>
                      <a:pt x="245" y="79"/>
                    </a:lnTo>
                    <a:lnTo>
                      <a:pt x="237" y="90"/>
                    </a:lnTo>
                    <a:lnTo>
                      <a:pt x="239" y="91"/>
                    </a:lnTo>
                    <a:lnTo>
                      <a:pt x="241" y="94"/>
                    </a:lnTo>
                    <a:lnTo>
                      <a:pt x="239" y="99"/>
                    </a:lnTo>
                    <a:lnTo>
                      <a:pt x="229" y="105"/>
                    </a:lnTo>
                    <a:lnTo>
                      <a:pt x="231" y="107"/>
                    </a:lnTo>
                    <a:lnTo>
                      <a:pt x="235" y="114"/>
                    </a:lnTo>
                    <a:lnTo>
                      <a:pt x="237" y="122"/>
                    </a:lnTo>
                    <a:lnTo>
                      <a:pt x="237" y="130"/>
                    </a:lnTo>
                    <a:lnTo>
                      <a:pt x="227" y="137"/>
                    </a:lnTo>
                    <a:lnTo>
                      <a:pt x="208" y="140"/>
                    </a:lnTo>
                    <a:lnTo>
                      <a:pt x="176" y="139"/>
                    </a:lnTo>
                    <a:lnTo>
                      <a:pt x="128" y="131"/>
                    </a:lnTo>
                    <a:lnTo>
                      <a:pt x="124" y="131"/>
                    </a:lnTo>
                    <a:lnTo>
                      <a:pt x="110" y="131"/>
                    </a:lnTo>
                    <a:lnTo>
                      <a:pt x="92" y="130"/>
                    </a:lnTo>
                    <a:lnTo>
                      <a:pt x="71" y="126"/>
                    </a:lnTo>
                    <a:lnTo>
                      <a:pt x="49" y="119"/>
                    </a:lnTo>
                    <a:lnTo>
                      <a:pt x="28" y="108"/>
                    </a:lnTo>
                    <a:lnTo>
                      <a:pt x="12" y="92"/>
                    </a:lnTo>
                    <a:lnTo>
                      <a:pt x="0" y="69"/>
                    </a:lnTo>
                    <a:lnTo>
                      <a:pt x="2" y="66"/>
                    </a:lnTo>
                    <a:lnTo>
                      <a:pt x="6" y="59"/>
                    </a:lnTo>
                    <a:lnTo>
                      <a:pt x="16" y="49"/>
                    </a:lnTo>
                    <a:lnTo>
                      <a:pt x="34" y="37"/>
                    </a:lnTo>
                    <a:lnTo>
                      <a:pt x="59" y="25"/>
                    </a:lnTo>
                    <a:lnTo>
                      <a:pt x="98" y="14"/>
                    </a:lnTo>
                    <a:lnTo>
                      <a:pt x="149" y="5"/>
                    </a:lnTo>
                    <a:lnTo>
                      <a:pt x="218" y="0"/>
                    </a:lnTo>
                    <a:close/>
                  </a:path>
                </a:pathLst>
              </a:custGeom>
              <a:solidFill>
                <a:srgbClr val="FFCED8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6" name="Freeform 270"/>
              <p:cNvSpPr>
                <a:spLocks/>
              </p:cNvSpPr>
              <p:nvPr/>
            </p:nvSpPr>
            <p:spPr bwMode="auto">
              <a:xfrm>
                <a:off x="6981825" y="2241550"/>
                <a:ext cx="431800" cy="649288"/>
              </a:xfrm>
              <a:custGeom>
                <a:avLst/>
                <a:gdLst/>
                <a:ahLst/>
                <a:cxnLst>
                  <a:cxn ang="0">
                    <a:pos x="217" y="356"/>
                  </a:cxn>
                  <a:cxn ang="0">
                    <a:pos x="227" y="358"/>
                  </a:cxn>
                  <a:cxn ang="0">
                    <a:pos x="251" y="364"/>
                  </a:cxn>
                  <a:cxn ang="0">
                    <a:pos x="286" y="373"/>
                  </a:cxn>
                  <a:cxn ang="0">
                    <a:pos x="329" y="382"/>
                  </a:cxn>
                  <a:cxn ang="0">
                    <a:pos x="376" y="392"/>
                  </a:cxn>
                  <a:cxn ang="0">
                    <a:pos x="423" y="401"/>
                  </a:cxn>
                  <a:cxn ang="0">
                    <a:pos x="466" y="407"/>
                  </a:cxn>
                  <a:cxn ang="0">
                    <a:pos x="501" y="409"/>
                  </a:cxn>
                  <a:cxn ang="0">
                    <a:pos x="507" y="392"/>
                  </a:cxn>
                  <a:cxn ang="0">
                    <a:pos x="503" y="392"/>
                  </a:cxn>
                  <a:cxn ang="0">
                    <a:pos x="495" y="391"/>
                  </a:cxn>
                  <a:cxn ang="0">
                    <a:pos x="478" y="389"/>
                  </a:cxn>
                  <a:cxn ang="0">
                    <a:pos x="454" y="384"/>
                  </a:cxn>
                  <a:cxn ang="0">
                    <a:pos x="423" y="375"/>
                  </a:cxn>
                  <a:cxn ang="0">
                    <a:pos x="386" y="361"/>
                  </a:cxn>
                  <a:cxn ang="0">
                    <a:pos x="337" y="340"/>
                  </a:cxn>
                  <a:cxn ang="0">
                    <a:pos x="282" y="313"/>
                  </a:cxn>
                  <a:cxn ang="0">
                    <a:pos x="286" y="311"/>
                  </a:cxn>
                  <a:cxn ang="0">
                    <a:pos x="298" y="306"/>
                  </a:cxn>
                  <a:cxn ang="0">
                    <a:pos x="317" y="298"/>
                  </a:cxn>
                  <a:cxn ang="0">
                    <a:pos x="344" y="290"/>
                  </a:cxn>
                  <a:cxn ang="0">
                    <a:pos x="380" y="282"/>
                  </a:cxn>
                  <a:cxn ang="0">
                    <a:pos x="423" y="275"/>
                  </a:cxn>
                  <a:cxn ang="0">
                    <a:pos x="474" y="271"/>
                  </a:cxn>
                  <a:cxn ang="0">
                    <a:pos x="534" y="271"/>
                  </a:cxn>
                  <a:cxn ang="0">
                    <a:pos x="536" y="271"/>
                  </a:cxn>
                  <a:cxn ang="0">
                    <a:pos x="540" y="270"/>
                  </a:cxn>
                  <a:cxn ang="0">
                    <a:pos x="544" y="265"/>
                  </a:cxn>
                  <a:cxn ang="0">
                    <a:pos x="544" y="252"/>
                  </a:cxn>
                  <a:cxn ang="0">
                    <a:pos x="544" y="241"/>
                  </a:cxn>
                  <a:cxn ang="0">
                    <a:pos x="540" y="213"/>
                  </a:cxn>
                  <a:cxn ang="0">
                    <a:pos x="528" y="172"/>
                  </a:cxn>
                  <a:cxn ang="0">
                    <a:pos x="509" y="126"/>
                  </a:cxn>
                  <a:cxn ang="0">
                    <a:pos x="476" y="80"/>
                  </a:cxn>
                  <a:cxn ang="0">
                    <a:pos x="425" y="40"/>
                  </a:cxn>
                  <a:cxn ang="0">
                    <a:pos x="354" y="11"/>
                  </a:cxn>
                  <a:cxn ang="0">
                    <a:pos x="260" y="0"/>
                  </a:cxn>
                  <a:cxn ang="0">
                    <a:pos x="249" y="0"/>
                  </a:cxn>
                  <a:cxn ang="0">
                    <a:pos x="219" y="1"/>
                  </a:cxn>
                  <a:cxn ang="0">
                    <a:pos x="176" y="5"/>
                  </a:cxn>
                  <a:cxn ang="0">
                    <a:pos x="127" y="13"/>
                  </a:cxn>
                  <a:cxn ang="0">
                    <a:pos x="78" y="30"/>
                  </a:cxn>
                  <a:cxn ang="0">
                    <a:pos x="37" y="55"/>
                  </a:cxn>
                  <a:cxn ang="0">
                    <a:pos x="8" y="91"/>
                  </a:cxn>
                  <a:cxn ang="0">
                    <a:pos x="0" y="140"/>
                  </a:cxn>
                  <a:cxn ang="0">
                    <a:pos x="0" y="147"/>
                  </a:cxn>
                  <a:cxn ang="0">
                    <a:pos x="2" y="167"/>
                  </a:cxn>
                  <a:cxn ang="0">
                    <a:pos x="8" y="196"/>
                  </a:cxn>
                  <a:cxn ang="0">
                    <a:pos x="18" y="231"/>
                  </a:cxn>
                  <a:cxn ang="0">
                    <a:pos x="33" y="269"/>
                  </a:cxn>
                  <a:cxn ang="0">
                    <a:pos x="55" y="307"/>
                  </a:cxn>
                  <a:cxn ang="0">
                    <a:pos x="84" y="340"/>
                  </a:cxn>
                  <a:cxn ang="0">
                    <a:pos x="123" y="368"/>
                  </a:cxn>
                  <a:cxn ang="0">
                    <a:pos x="123" y="369"/>
                  </a:cxn>
                  <a:cxn ang="0">
                    <a:pos x="125" y="371"/>
                  </a:cxn>
                  <a:cxn ang="0">
                    <a:pos x="131" y="374"/>
                  </a:cxn>
                  <a:cxn ang="0">
                    <a:pos x="139" y="376"/>
                  </a:cxn>
                  <a:cxn ang="0">
                    <a:pos x="151" y="376"/>
                  </a:cxn>
                  <a:cxn ang="0">
                    <a:pos x="166" y="374"/>
                  </a:cxn>
                  <a:cxn ang="0">
                    <a:pos x="190" y="367"/>
                  </a:cxn>
                  <a:cxn ang="0">
                    <a:pos x="217" y="356"/>
                  </a:cxn>
                </a:cxnLst>
                <a:rect l="0" t="0" r="r" b="b"/>
                <a:pathLst>
                  <a:path w="544" h="409">
                    <a:moveTo>
                      <a:pt x="217" y="356"/>
                    </a:moveTo>
                    <a:lnTo>
                      <a:pt x="227" y="358"/>
                    </a:lnTo>
                    <a:lnTo>
                      <a:pt x="251" y="364"/>
                    </a:lnTo>
                    <a:lnTo>
                      <a:pt x="286" y="373"/>
                    </a:lnTo>
                    <a:lnTo>
                      <a:pt x="329" y="382"/>
                    </a:lnTo>
                    <a:lnTo>
                      <a:pt x="376" y="392"/>
                    </a:lnTo>
                    <a:lnTo>
                      <a:pt x="423" y="401"/>
                    </a:lnTo>
                    <a:lnTo>
                      <a:pt x="466" y="407"/>
                    </a:lnTo>
                    <a:lnTo>
                      <a:pt x="501" y="409"/>
                    </a:lnTo>
                    <a:lnTo>
                      <a:pt x="507" y="392"/>
                    </a:lnTo>
                    <a:lnTo>
                      <a:pt x="503" y="392"/>
                    </a:lnTo>
                    <a:lnTo>
                      <a:pt x="495" y="391"/>
                    </a:lnTo>
                    <a:lnTo>
                      <a:pt x="478" y="389"/>
                    </a:lnTo>
                    <a:lnTo>
                      <a:pt x="454" y="384"/>
                    </a:lnTo>
                    <a:lnTo>
                      <a:pt x="423" y="375"/>
                    </a:lnTo>
                    <a:lnTo>
                      <a:pt x="386" y="361"/>
                    </a:lnTo>
                    <a:lnTo>
                      <a:pt x="337" y="340"/>
                    </a:lnTo>
                    <a:lnTo>
                      <a:pt x="282" y="313"/>
                    </a:lnTo>
                    <a:lnTo>
                      <a:pt x="286" y="311"/>
                    </a:lnTo>
                    <a:lnTo>
                      <a:pt x="298" y="306"/>
                    </a:lnTo>
                    <a:lnTo>
                      <a:pt x="317" y="298"/>
                    </a:lnTo>
                    <a:lnTo>
                      <a:pt x="344" y="290"/>
                    </a:lnTo>
                    <a:lnTo>
                      <a:pt x="380" y="282"/>
                    </a:lnTo>
                    <a:lnTo>
                      <a:pt x="423" y="275"/>
                    </a:lnTo>
                    <a:lnTo>
                      <a:pt x="474" y="271"/>
                    </a:lnTo>
                    <a:lnTo>
                      <a:pt x="534" y="271"/>
                    </a:lnTo>
                    <a:lnTo>
                      <a:pt x="536" y="271"/>
                    </a:lnTo>
                    <a:lnTo>
                      <a:pt x="540" y="270"/>
                    </a:lnTo>
                    <a:lnTo>
                      <a:pt x="544" y="265"/>
                    </a:lnTo>
                    <a:lnTo>
                      <a:pt x="544" y="252"/>
                    </a:lnTo>
                    <a:lnTo>
                      <a:pt x="544" y="241"/>
                    </a:lnTo>
                    <a:lnTo>
                      <a:pt x="540" y="213"/>
                    </a:lnTo>
                    <a:lnTo>
                      <a:pt x="528" y="172"/>
                    </a:lnTo>
                    <a:lnTo>
                      <a:pt x="509" y="126"/>
                    </a:lnTo>
                    <a:lnTo>
                      <a:pt x="476" y="80"/>
                    </a:lnTo>
                    <a:lnTo>
                      <a:pt x="425" y="40"/>
                    </a:lnTo>
                    <a:lnTo>
                      <a:pt x="354" y="11"/>
                    </a:lnTo>
                    <a:lnTo>
                      <a:pt x="260" y="0"/>
                    </a:lnTo>
                    <a:lnTo>
                      <a:pt x="249" y="0"/>
                    </a:lnTo>
                    <a:lnTo>
                      <a:pt x="219" y="1"/>
                    </a:lnTo>
                    <a:lnTo>
                      <a:pt x="176" y="5"/>
                    </a:lnTo>
                    <a:lnTo>
                      <a:pt x="127" y="13"/>
                    </a:lnTo>
                    <a:lnTo>
                      <a:pt x="78" y="30"/>
                    </a:lnTo>
                    <a:lnTo>
                      <a:pt x="37" y="55"/>
                    </a:lnTo>
                    <a:lnTo>
                      <a:pt x="8" y="91"/>
                    </a:lnTo>
                    <a:lnTo>
                      <a:pt x="0" y="140"/>
                    </a:lnTo>
                    <a:lnTo>
                      <a:pt x="0" y="147"/>
                    </a:lnTo>
                    <a:lnTo>
                      <a:pt x="2" y="167"/>
                    </a:lnTo>
                    <a:lnTo>
                      <a:pt x="8" y="196"/>
                    </a:lnTo>
                    <a:lnTo>
                      <a:pt x="18" y="231"/>
                    </a:lnTo>
                    <a:lnTo>
                      <a:pt x="33" y="269"/>
                    </a:lnTo>
                    <a:lnTo>
                      <a:pt x="55" y="307"/>
                    </a:lnTo>
                    <a:lnTo>
                      <a:pt x="84" y="340"/>
                    </a:lnTo>
                    <a:lnTo>
                      <a:pt x="123" y="368"/>
                    </a:lnTo>
                    <a:lnTo>
                      <a:pt x="123" y="369"/>
                    </a:lnTo>
                    <a:lnTo>
                      <a:pt x="125" y="371"/>
                    </a:lnTo>
                    <a:lnTo>
                      <a:pt x="131" y="374"/>
                    </a:lnTo>
                    <a:lnTo>
                      <a:pt x="139" y="376"/>
                    </a:lnTo>
                    <a:lnTo>
                      <a:pt x="151" y="376"/>
                    </a:lnTo>
                    <a:lnTo>
                      <a:pt x="166" y="374"/>
                    </a:lnTo>
                    <a:lnTo>
                      <a:pt x="190" y="367"/>
                    </a:lnTo>
                    <a:lnTo>
                      <a:pt x="217" y="356"/>
                    </a:lnTo>
                    <a:close/>
                  </a:path>
                </a:pathLst>
              </a:custGeom>
              <a:solidFill>
                <a:srgbClr val="3F3F3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7" name="Freeform 271"/>
              <p:cNvSpPr>
                <a:spLocks/>
              </p:cNvSpPr>
              <p:nvPr/>
            </p:nvSpPr>
            <p:spPr bwMode="auto">
              <a:xfrm>
                <a:off x="6943725" y="2243138"/>
                <a:ext cx="152400" cy="538163"/>
              </a:xfrm>
              <a:custGeom>
                <a:avLst/>
                <a:gdLst/>
                <a:ahLst/>
                <a:cxnLst>
                  <a:cxn ang="0">
                    <a:pos x="114" y="339"/>
                  </a:cxn>
                  <a:cxn ang="0">
                    <a:pos x="104" y="326"/>
                  </a:cxn>
                  <a:cxn ang="0">
                    <a:pos x="82" y="293"/>
                  </a:cxn>
                  <a:cxn ang="0">
                    <a:pos x="59" y="243"/>
                  </a:cxn>
                  <a:cxn ang="0">
                    <a:pos x="39" y="187"/>
                  </a:cxn>
                  <a:cxn ang="0">
                    <a:pos x="33" y="127"/>
                  </a:cxn>
                  <a:cxn ang="0">
                    <a:pos x="51" y="71"/>
                  </a:cxn>
                  <a:cxn ang="0">
                    <a:pos x="100" y="27"/>
                  </a:cxn>
                  <a:cxn ang="0">
                    <a:pos x="192" y="0"/>
                  </a:cxn>
                  <a:cxn ang="0">
                    <a:pos x="188" y="0"/>
                  </a:cxn>
                  <a:cxn ang="0">
                    <a:pos x="176" y="2"/>
                  </a:cxn>
                  <a:cxn ang="0">
                    <a:pos x="159" y="4"/>
                  </a:cxn>
                  <a:cxn ang="0">
                    <a:pos x="139" y="8"/>
                  </a:cxn>
                  <a:cxn ang="0">
                    <a:pos x="114" y="15"/>
                  </a:cxn>
                  <a:cxn ang="0">
                    <a:pos x="90" y="23"/>
                  </a:cxn>
                  <a:cxn ang="0">
                    <a:pos x="65" y="36"/>
                  </a:cxn>
                  <a:cxn ang="0">
                    <a:pos x="41" y="51"/>
                  </a:cxn>
                  <a:cxn ang="0">
                    <a:pos x="24" y="70"/>
                  </a:cxn>
                  <a:cxn ang="0">
                    <a:pos x="8" y="92"/>
                  </a:cxn>
                  <a:cxn ang="0">
                    <a:pos x="0" y="121"/>
                  </a:cxn>
                  <a:cxn ang="0">
                    <a:pos x="2" y="153"/>
                  </a:cxn>
                  <a:cxn ang="0">
                    <a:pos x="12" y="191"/>
                  </a:cxn>
                  <a:cxn ang="0">
                    <a:pos x="31" y="234"/>
                  </a:cxn>
                  <a:cxn ang="0">
                    <a:pos x="67" y="284"/>
                  </a:cxn>
                  <a:cxn ang="0">
                    <a:pos x="114" y="339"/>
                  </a:cxn>
                </a:cxnLst>
                <a:rect l="0" t="0" r="r" b="b"/>
                <a:pathLst>
                  <a:path w="192" h="339">
                    <a:moveTo>
                      <a:pt x="114" y="339"/>
                    </a:moveTo>
                    <a:lnTo>
                      <a:pt x="104" y="326"/>
                    </a:lnTo>
                    <a:lnTo>
                      <a:pt x="82" y="293"/>
                    </a:lnTo>
                    <a:lnTo>
                      <a:pt x="59" y="243"/>
                    </a:lnTo>
                    <a:lnTo>
                      <a:pt x="39" y="187"/>
                    </a:lnTo>
                    <a:lnTo>
                      <a:pt x="33" y="127"/>
                    </a:lnTo>
                    <a:lnTo>
                      <a:pt x="51" y="71"/>
                    </a:lnTo>
                    <a:lnTo>
                      <a:pt x="100" y="27"/>
                    </a:lnTo>
                    <a:lnTo>
                      <a:pt x="192" y="0"/>
                    </a:lnTo>
                    <a:lnTo>
                      <a:pt x="188" y="0"/>
                    </a:lnTo>
                    <a:lnTo>
                      <a:pt x="176" y="2"/>
                    </a:lnTo>
                    <a:lnTo>
                      <a:pt x="159" y="4"/>
                    </a:lnTo>
                    <a:lnTo>
                      <a:pt x="139" y="8"/>
                    </a:lnTo>
                    <a:lnTo>
                      <a:pt x="114" y="15"/>
                    </a:lnTo>
                    <a:lnTo>
                      <a:pt x="90" y="23"/>
                    </a:lnTo>
                    <a:lnTo>
                      <a:pt x="65" y="36"/>
                    </a:lnTo>
                    <a:lnTo>
                      <a:pt x="41" y="51"/>
                    </a:lnTo>
                    <a:lnTo>
                      <a:pt x="24" y="70"/>
                    </a:lnTo>
                    <a:lnTo>
                      <a:pt x="8" y="92"/>
                    </a:lnTo>
                    <a:lnTo>
                      <a:pt x="0" y="121"/>
                    </a:lnTo>
                    <a:lnTo>
                      <a:pt x="2" y="153"/>
                    </a:lnTo>
                    <a:lnTo>
                      <a:pt x="12" y="191"/>
                    </a:lnTo>
                    <a:lnTo>
                      <a:pt x="31" y="234"/>
                    </a:lnTo>
                    <a:lnTo>
                      <a:pt x="67" y="284"/>
                    </a:lnTo>
                    <a:lnTo>
                      <a:pt x="114" y="33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8" name="Freeform 272"/>
              <p:cNvSpPr>
                <a:spLocks/>
              </p:cNvSpPr>
              <p:nvPr/>
            </p:nvSpPr>
            <p:spPr bwMode="auto">
              <a:xfrm>
                <a:off x="7258050" y="2239963"/>
                <a:ext cx="166688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0"/>
                  </a:cxn>
                  <a:cxn ang="0">
                    <a:pos x="30" y="3"/>
                  </a:cxn>
                  <a:cxn ang="0">
                    <a:pos x="61" y="10"/>
                  </a:cxn>
                  <a:cxn ang="0">
                    <a:pos x="96" y="27"/>
                  </a:cxn>
                  <a:cxn ang="0">
                    <a:pos x="133" y="56"/>
                  </a:cxn>
                  <a:cxn ang="0">
                    <a:pos x="169" y="98"/>
                  </a:cxn>
                  <a:cxn ang="0">
                    <a:pos x="196" y="160"/>
                  </a:cxn>
                  <a:cxn ang="0">
                    <a:pos x="212" y="242"/>
                  </a:cxn>
                  <a:cxn ang="0">
                    <a:pos x="210" y="233"/>
                  </a:cxn>
                  <a:cxn ang="0">
                    <a:pos x="202" y="208"/>
                  </a:cxn>
                  <a:cxn ang="0">
                    <a:pos x="186" y="172"/>
                  </a:cxn>
                  <a:cxn ang="0">
                    <a:pos x="165" y="131"/>
                  </a:cxn>
                  <a:cxn ang="0">
                    <a:pos x="137" y="88"/>
                  </a:cxn>
                  <a:cxn ang="0">
                    <a:pos x="100" y="49"/>
                  </a:cxn>
                  <a:cxn ang="0">
                    <a:pos x="55" y="18"/>
                  </a:cxn>
                  <a:cxn ang="0">
                    <a:pos x="0" y="0"/>
                  </a:cxn>
                </a:cxnLst>
                <a:rect l="0" t="0" r="r" b="b"/>
                <a:pathLst>
                  <a:path w="212" h="242">
                    <a:moveTo>
                      <a:pt x="0" y="0"/>
                    </a:moveTo>
                    <a:lnTo>
                      <a:pt x="8" y="0"/>
                    </a:lnTo>
                    <a:lnTo>
                      <a:pt x="30" y="3"/>
                    </a:lnTo>
                    <a:lnTo>
                      <a:pt x="61" y="10"/>
                    </a:lnTo>
                    <a:lnTo>
                      <a:pt x="96" y="27"/>
                    </a:lnTo>
                    <a:lnTo>
                      <a:pt x="133" y="56"/>
                    </a:lnTo>
                    <a:lnTo>
                      <a:pt x="169" y="98"/>
                    </a:lnTo>
                    <a:lnTo>
                      <a:pt x="196" y="160"/>
                    </a:lnTo>
                    <a:lnTo>
                      <a:pt x="212" y="242"/>
                    </a:lnTo>
                    <a:lnTo>
                      <a:pt x="210" y="233"/>
                    </a:lnTo>
                    <a:lnTo>
                      <a:pt x="202" y="208"/>
                    </a:lnTo>
                    <a:lnTo>
                      <a:pt x="186" y="172"/>
                    </a:lnTo>
                    <a:lnTo>
                      <a:pt x="165" y="131"/>
                    </a:lnTo>
                    <a:lnTo>
                      <a:pt x="137" y="88"/>
                    </a:lnTo>
                    <a:lnTo>
                      <a:pt x="100" y="49"/>
                    </a:lnTo>
                    <a:lnTo>
                      <a:pt x="55" y="1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9" name="Freeform 273"/>
              <p:cNvSpPr>
                <a:spLocks/>
              </p:cNvSpPr>
              <p:nvPr/>
            </p:nvSpPr>
            <p:spPr bwMode="auto">
              <a:xfrm>
                <a:off x="7056438" y="2662238"/>
                <a:ext cx="330200" cy="166688"/>
              </a:xfrm>
              <a:custGeom>
                <a:avLst/>
                <a:gdLst/>
                <a:ahLst/>
                <a:cxnLst>
                  <a:cxn ang="0">
                    <a:pos x="0" y="83"/>
                  </a:cxn>
                  <a:cxn ang="0">
                    <a:pos x="2" y="85"/>
                  </a:cxn>
                  <a:cxn ang="0">
                    <a:pos x="10" y="90"/>
                  </a:cxn>
                  <a:cxn ang="0">
                    <a:pos x="20" y="96"/>
                  </a:cxn>
                  <a:cxn ang="0">
                    <a:pos x="33" y="102"/>
                  </a:cxn>
                  <a:cxn ang="0">
                    <a:pos x="51" y="105"/>
                  </a:cxn>
                  <a:cxn ang="0">
                    <a:pos x="70" y="105"/>
                  </a:cxn>
                  <a:cxn ang="0">
                    <a:pos x="94" y="99"/>
                  </a:cxn>
                  <a:cxn ang="0">
                    <a:pos x="117" y="86"/>
                  </a:cxn>
                  <a:cxn ang="0">
                    <a:pos x="121" y="83"/>
                  </a:cxn>
                  <a:cxn ang="0">
                    <a:pos x="131" y="75"/>
                  </a:cxn>
                  <a:cxn ang="0">
                    <a:pos x="149" y="64"/>
                  </a:cxn>
                  <a:cxn ang="0">
                    <a:pos x="178" y="51"/>
                  </a:cxn>
                  <a:cxn ang="0">
                    <a:pos x="217" y="37"/>
                  </a:cxn>
                  <a:cxn ang="0">
                    <a:pos x="270" y="23"/>
                  </a:cxn>
                  <a:cxn ang="0">
                    <a:pos x="335" y="10"/>
                  </a:cxn>
                  <a:cxn ang="0">
                    <a:pos x="415" y="0"/>
                  </a:cxn>
                  <a:cxn ang="0">
                    <a:pos x="413" y="0"/>
                  </a:cxn>
                  <a:cxn ang="0">
                    <a:pos x="407" y="0"/>
                  </a:cxn>
                  <a:cxn ang="0">
                    <a:pos x="395" y="0"/>
                  </a:cxn>
                  <a:cxn ang="0">
                    <a:pos x="382" y="0"/>
                  </a:cxn>
                  <a:cxn ang="0">
                    <a:pos x="366" y="1"/>
                  </a:cxn>
                  <a:cxn ang="0">
                    <a:pos x="346" y="2"/>
                  </a:cxn>
                  <a:cxn ang="0">
                    <a:pos x="325" y="4"/>
                  </a:cxn>
                  <a:cxn ang="0">
                    <a:pos x="303" y="7"/>
                  </a:cxn>
                  <a:cxn ang="0">
                    <a:pos x="278" y="11"/>
                  </a:cxn>
                  <a:cxn ang="0">
                    <a:pos x="252" y="16"/>
                  </a:cxn>
                  <a:cxn ang="0">
                    <a:pos x="227" y="23"/>
                  </a:cxn>
                  <a:cxn ang="0">
                    <a:pos x="200" y="31"/>
                  </a:cxn>
                  <a:cxn ang="0">
                    <a:pos x="174" y="41"/>
                  </a:cxn>
                  <a:cxn ang="0">
                    <a:pos x="149" y="53"/>
                  </a:cxn>
                  <a:cxn ang="0">
                    <a:pos x="125" y="67"/>
                  </a:cxn>
                  <a:cxn ang="0">
                    <a:pos x="102" y="84"/>
                  </a:cxn>
                  <a:cxn ang="0">
                    <a:pos x="100" y="85"/>
                  </a:cxn>
                  <a:cxn ang="0">
                    <a:pos x="92" y="89"/>
                  </a:cxn>
                  <a:cxn ang="0">
                    <a:pos x="80" y="93"/>
                  </a:cxn>
                  <a:cxn ang="0">
                    <a:pos x="66" y="97"/>
                  </a:cxn>
                  <a:cxn ang="0">
                    <a:pos x="49" y="99"/>
                  </a:cxn>
                  <a:cxn ang="0">
                    <a:pos x="33" y="98"/>
                  </a:cxn>
                  <a:cxn ang="0">
                    <a:pos x="16" y="93"/>
                  </a:cxn>
                  <a:cxn ang="0">
                    <a:pos x="0" y="83"/>
                  </a:cxn>
                </a:cxnLst>
                <a:rect l="0" t="0" r="r" b="b"/>
                <a:pathLst>
                  <a:path w="415" h="105">
                    <a:moveTo>
                      <a:pt x="0" y="83"/>
                    </a:moveTo>
                    <a:lnTo>
                      <a:pt x="2" y="85"/>
                    </a:lnTo>
                    <a:lnTo>
                      <a:pt x="10" y="90"/>
                    </a:lnTo>
                    <a:lnTo>
                      <a:pt x="20" y="96"/>
                    </a:lnTo>
                    <a:lnTo>
                      <a:pt x="33" y="102"/>
                    </a:lnTo>
                    <a:lnTo>
                      <a:pt x="51" y="105"/>
                    </a:lnTo>
                    <a:lnTo>
                      <a:pt x="70" y="105"/>
                    </a:lnTo>
                    <a:lnTo>
                      <a:pt x="94" y="99"/>
                    </a:lnTo>
                    <a:lnTo>
                      <a:pt x="117" y="86"/>
                    </a:lnTo>
                    <a:lnTo>
                      <a:pt x="121" y="83"/>
                    </a:lnTo>
                    <a:lnTo>
                      <a:pt x="131" y="75"/>
                    </a:lnTo>
                    <a:lnTo>
                      <a:pt x="149" y="64"/>
                    </a:lnTo>
                    <a:lnTo>
                      <a:pt x="178" y="51"/>
                    </a:lnTo>
                    <a:lnTo>
                      <a:pt x="217" y="37"/>
                    </a:lnTo>
                    <a:lnTo>
                      <a:pt x="270" y="23"/>
                    </a:lnTo>
                    <a:lnTo>
                      <a:pt x="335" y="10"/>
                    </a:lnTo>
                    <a:lnTo>
                      <a:pt x="415" y="0"/>
                    </a:lnTo>
                    <a:lnTo>
                      <a:pt x="413" y="0"/>
                    </a:lnTo>
                    <a:lnTo>
                      <a:pt x="407" y="0"/>
                    </a:lnTo>
                    <a:lnTo>
                      <a:pt x="395" y="0"/>
                    </a:lnTo>
                    <a:lnTo>
                      <a:pt x="382" y="0"/>
                    </a:lnTo>
                    <a:lnTo>
                      <a:pt x="366" y="1"/>
                    </a:lnTo>
                    <a:lnTo>
                      <a:pt x="346" y="2"/>
                    </a:lnTo>
                    <a:lnTo>
                      <a:pt x="325" y="4"/>
                    </a:lnTo>
                    <a:lnTo>
                      <a:pt x="303" y="7"/>
                    </a:lnTo>
                    <a:lnTo>
                      <a:pt x="278" y="11"/>
                    </a:lnTo>
                    <a:lnTo>
                      <a:pt x="252" y="16"/>
                    </a:lnTo>
                    <a:lnTo>
                      <a:pt x="227" y="23"/>
                    </a:lnTo>
                    <a:lnTo>
                      <a:pt x="200" y="31"/>
                    </a:lnTo>
                    <a:lnTo>
                      <a:pt x="174" y="41"/>
                    </a:lnTo>
                    <a:lnTo>
                      <a:pt x="149" y="53"/>
                    </a:lnTo>
                    <a:lnTo>
                      <a:pt x="125" y="67"/>
                    </a:lnTo>
                    <a:lnTo>
                      <a:pt x="102" y="84"/>
                    </a:lnTo>
                    <a:lnTo>
                      <a:pt x="100" y="85"/>
                    </a:lnTo>
                    <a:lnTo>
                      <a:pt x="92" y="89"/>
                    </a:lnTo>
                    <a:lnTo>
                      <a:pt x="80" y="93"/>
                    </a:lnTo>
                    <a:lnTo>
                      <a:pt x="66" y="97"/>
                    </a:lnTo>
                    <a:lnTo>
                      <a:pt x="49" y="99"/>
                    </a:lnTo>
                    <a:lnTo>
                      <a:pt x="33" y="98"/>
                    </a:lnTo>
                    <a:lnTo>
                      <a:pt x="16" y="9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0" name="Freeform 274"/>
              <p:cNvSpPr>
                <a:spLocks/>
              </p:cNvSpPr>
              <p:nvPr/>
            </p:nvSpPr>
            <p:spPr bwMode="auto">
              <a:xfrm>
                <a:off x="7219950" y="2741613"/>
                <a:ext cx="153988" cy="1079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3"/>
                  </a:cxn>
                  <a:cxn ang="0">
                    <a:pos x="18" y="10"/>
                  </a:cxn>
                  <a:cxn ang="0">
                    <a:pos x="40" y="20"/>
                  </a:cxn>
                  <a:cxn ang="0">
                    <a:pos x="65" y="33"/>
                  </a:cxn>
                  <a:cxn ang="0">
                    <a:pos x="94" y="45"/>
                  </a:cxn>
                  <a:cxn ang="0">
                    <a:pos x="128" y="55"/>
                  </a:cxn>
                  <a:cxn ang="0">
                    <a:pos x="161" y="64"/>
                  </a:cxn>
                  <a:cxn ang="0">
                    <a:pos x="194" y="68"/>
                  </a:cxn>
                  <a:cxn ang="0">
                    <a:pos x="190" y="67"/>
                  </a:cxn>
                  <a:cxn ang="0">
                    <a:pos x="182" y="64"/>
                  </a:cxn>
                  <a:cxn ang="0">
                    <a:pos x="167" y="60"/>
                  </a:cxn>
                  <a:cxn ang="0">
                    <a:pos x="147" y="53"/>
                  </a:cxn>
                  <a:cxn ang="0">
                    <a:pos x="120" y="44"/>
                  </a:cxn>
                  <a:cxn ang="0">
                    <a:pos x="87" y="32"/>
                  </a:cxn>
                  <a:cxn ang="0">
                    <a:pos x="45" y="17"/>
                  </a:cxn>
                  <a:cxn ang="0">
                    <a:pos x="0" y="0"/>
                  </a:cxn>
                </a:cxnLst>
                <a:rect l="0" t="0" r="r" b="b"/>
                <a:pathLst>
                  <a:path w="194" h="68">
                    <a:moveTo>
                      <a:pt x="0" y="0"/>
                    </a:moveTo>
                    <a:lnTo>
                      <a:pt x="4" y="3"/>
                    </a:lnTo>
                    <a:lnTo>
                      <a:pt x="18" y="10"/>
                    </a:lnTo>
                    <a:lnTo>
                      <a:pt x="40" y="20"/>
                    </a:lnTo>
                    <a:lnTo>
                      <a:pt x="65" y="33"/>
                    </a:lnTo>
                    <a:lnTo>
                      <a:pt x="94" y="45"/>
                    </a:lnTo>
                    <a:lnTo>
                      <a:pt x="128" y="55"/>
                    </a:lnTo>
                    <a:lnTo>
                      <a:pt x="161" y="64"/>
                    </a:lnTo>
                    <a:lnTo>
                      <a:pt x="194" y="68"/>
                    </a:lnTo>
                    <a:lnTo>
                      <a:pt x="190" y="67"/>
                    </a:lnTo>
                    <a:lnTo>
                      <a:pt x="182" y="64"/>
                    </a:lnTo>
                    <a:lnTo>
                      <a:pt x="167" y="60"/>
                    </a:lnTo>
                    <a:lnTo>
                      <a:pt x="147" y="53"/>
                    </a:lnTo>
                    <a:lnTo>
                      <a:pt x="120" y="44"/>
                    </a:lnTo>
                    <a:lnTo>
                      <a:pt x="87" y="32"/>
                    </a:lnTo>
                    <a:lnTo>
                      <a:pt x="45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1" name="Freeform 275"/>
              <p:cNvSpPr>
                <a:spLocks/>
              </p:cNvSpPr>
              <p:nvPr/>
            </p:nvSpPr>
            <p:spPr bwMode="auto">
              <a:xfrm>
                <a:off x="7175500" y="2801938"/>
                <a:ext cx="195263" cy="777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3" y="7"/>
                  </a:cxn>
                  <a:cxn ang="0">
                    <a:pos x="33" y="15"/>
                  </a:cxn>
                  <a:cxn ang="0">
                    <a:pos x="58" y="23"/>
                  </a:cxn>
                  <a:cxn ang="0">
                    <a:pos x="92" y="32"/>
                  </a:cxn>
                  <a:cxn ang="0">
                    <a:pos x="135" y="40"/>
                  </a:cxn>
                  <a:cxn ang="0">
                    <a:pos x="186" y="46"/>
                  </a:cxn>
                  <a:cxn ang="0">
                    <a:pos x="246" y="49"/>
                  </a:cxn>
                  <a:cxn ang="0">
                    <a:pos x="240" y="49"/>
                  </a:cxn>
                  <a:cxn ang="0">
                    <a:pos x="227" y="47"/>
                  </a:cxn>
                  <a:cxn ang="0">
                    <a:pos x="203" y="45"/>
                  </a:cxn>
                  <a:cxn ang="0">
                    <a:pos x="174" y="41"/>
                  </a:cxn>
                  <a:cxn ang="0">
                    <a:pos x="137" y="34"/>
                  </a:cxn>
                  <a:cxn ang="0">
                    <a:pos x="94" y="26"/>
                  </a:cxn>
                  <a:cxn ang="0">
                    <a:pos x="49" y="14"/>
                  </a:cxn>
                  <a:cxn ang="0">
                    <a:pos x="0" y="0"/>
                  </a:cxn>
                </a:cxnLst>
                <a:rect l="0" t="0" r="r" b="b"/>
                <a:pathLst>
                  <a:path w="246" h="49">
                    <a:moveTo>
                      <a:pt x="0" y="0"/>
                    </a:moveTo>
                    <a:lnTo>
                      <a:pt x="4" y="2"/>
                    </a:lnTo>
                    <a:lnTo>
                      <a:pt x="13" y="7"/>
                    </a:lnTo>
                    <a:lnTo>
                      <a:pt x="33" y="15"/>
                    </a:lnTo>
                    <a:lnTo>
                      <a:pt x="58" y="23"/>
                    </a:lnTo>
                    <a:lnTo>
                      <a:pt x="92" y="32"/>
                    </a:lnTo>
                    <a:lnTo>
                      <a:pt x="135" y="40"/>
                    </a:lnTo>
                    <a:lnTo>
                      <a:pt x="186" y="46"/>
                    </a:lnTo>
                    <a:lnTo>
                      <a:pt x="246" y="49"/>
                    </a:lnTo>
                    <a:lnTo>
                      <a:pt x="240" y="49"/>
                    </a:lnTo>
                    <a:lnTo>
                      <a:pt x="227" y="47"/>
                    </a:lnTo>
                    <a:lnTo>
                      <a:pt x="203" y="45"/>
                    </a:lnTo>
                    <a:lnTo>
                      <a:pt x="174" y="41"/>
                    </a:lnTo>
                    <a:lnTo>
                      <a:pt x="137" y="34"/>
                    </a:lnTo>
                    <a:lnTo>
                      <a:pt x="94" y="26"/>
                    </a:lnTo>
                    <a:lnTo>
                      <a:pt x="49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2" name="Freeform 276"/>
              <p:cNvSpPr>
                <a:spLocks/>
              </p:cNvSpPr>
              <p:nvPr/>
            </p:nvSpPr>
            <p:spPr bwMode="auto">
              <a:xfrm>
                <a:off x="7361238" y="2671763"/>
                <a:ext cx="52388" cy="76200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9" y="1"/>
                  </a:cxn>
                  <a:cxn ang="0">
                    <a:pos x="1" y="3"/>
                  </a:cxn>
                  <a:cxn ang="0">
                    <a:pos x="0" y="9"/>
                  </a:cxn>
                  <a:cxn ang="0">
                    <a:pos x="17" y="19"/>
                  </a:cxn>
                  <a:cxn ang="0">
                    <a:pos x="23" y="22"/>
                  </a:cxn>
                  <a:cxn ang="0">
                    <a:pos x="37" y="30"/>
                  </a:cxn>
                  <a:cxn ang="0">
                    <a:pos x="52" y="40"/>
                  </a:cxn>
                  <a:cxn ang="0">
                    <a:pos x="64" y="48"/>
                  </a:cxn>
                  <a:cxn ang="0">
                    <a:pos x="60" y="44"/>
                  </a:cxn>
                  <a:cxn ang="0">
                    <a:pos x="50" y="34"/>
                  </a:cxn>
                  <a:cxn ang="0">
                    <a:pos x="35" y="21"/>
                  </a:cxn>
                  <a:cxn ang="0">
                    <a:pos x="19" y="11"/>
                  </a:cxn>
                  <a:cxn ang="0">
                    <a:pos x="17" y="10"/>
                  </a:cxn>
                  <a:cxn ang="0">
                    <a:pos x="11" y="6"/>
                  </a:cxn>
                  <a:cxn ang="0">
                    <a:pos x="9" y="3"/>
                  </a:cxn>
                  <a:cxn ang="0">
                    <a:pos x="15" y="0"/>
                  </a:cxn>
                </a:cxnLst>
                <a:rect l="0" t="0" r="r" b="b"/>
                <a:pathLst>
                  <a:path w="64" h="48">
                    <a:moveTo>
                      <a:pt x="15" y="0"/>
                    </a:moveTo>
                    <a:lnTo>
                      <a:pt x="9" y="1"/>
                    </a:lnTo>
                    <a:lnTo>
                      <a:pt x="1" y="3"/>
                    </a:lnTo>
                    <a:lnTo>
                      <a:pt x="0" y="9"/>
                    </a:lnTo>
                    <a:lnTo>
                      <a:pt x="17" y="19"/>
                    </a:lnTo>
                    <a:lnTo>
                      <a:pt x="23" y="22"/>
                    </a:lnTo>
                    <a:lnTo>
                      <a:pt x="37" y="30"/>
                    </a:lnTo>
                    <a:lnTo>
                      <a:pt x="52" y="40"/>
                    </a:lnTo>
                    <a:lnTo>
                      <a:pt x="64" y="48"/>
                    </a:lnTo>
                    <a:lnTo>
                      <a:pt x="60" y="44"/>
                    </a:lnTo>
                    <a:lnTo>
                      <a:pt x="50" y="34"/>
                    </a:lnTo>
                    <a:lnTo>
                      <a:pt x="35" y="21"/>
                    </a:lnTo>
                    <a:lnTo>
                      <a:pt x="19" y="11"/>
                    </a:lnTo>
                    <a:lnTo>
                      <a:pt x="17" y="10"/>
                    </a:lnTo>
                    <a:lnTo>
                      <a:pt x="11" y="6"/>
                    </a:lnTo>
                    <a:lnTo>
                      <a:pt x="9" y="3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3" name="Freeform 277"/>
              <p:cNvSpPr>
                <a:spLocks/>
              </p:cNvSpPr>
              <p:nvPr/>
            </p:nvSpPr>
            <p:spPr bwMode="auto">
              <a:xfrm>
                <a:off x="7367588" y="2754313"/>
                <a:ext cx="44450" cy="39688"/>
              </a:xfrm>
              <a:custGeom>
                <a:avLst/>
                <a:gdLst/>
                <a:ahLst/>
                <a:cxnLst>
                  <a:cxn ang="0">
                    <a:pos x="55" y="1"/>
                  </a:cxn>
                  <a:cxn ang="0">
                    <a:pos x="51" y="1"/>
                  </a:cxn>
                  <a:cxn ang="0">
                    <a:pos x="41" y="0"/>
                  </a:cxn>
                  <a:cxn ang="0">
                    <a:pos x="30" y="0"/>
                  </a:cxn>
                  <a:cxn ang="0">
                    <a:pos x="18" y="1"/>
                  </a:cxn>
                  <a:cxn ang="0">
                    <a:pos x="6" y="4"/>
                  </a:cxn>
                  <a:cxn ang="0">
                    <a:pos x="0" y="8"/>
                  </a:cxn>
                  <a:cxn ang="0">
                    <a:pos x="2" y="14"/>
                  </a:cxn>
                  <a:cxn ang="0">
                    <a:pos x="12" y="25"/>
                  </a:cxn>
                  <a:cxn ang="0">
                    <a:pos x="14" y="22"/>
                  </a:cxn>
                  <a:cxn ang="0">
                    <a:pos x="22" y="14"/>
                  </a:cxn>
                  <a:cxn ang="0">
                    <a:pos x="36" y="6"/>
                  </a:cxn>
                  <a:cxn ang="0">
                    <a:pos x="55" y="1"/>
                  </a:cxn>
                </a:cxnLst>
                <a:rect l="0" t="0" r="r" b="b"/>
                <a:pathLst>
                  <a:path w="55" h="25">
                    <a:moveTo>
                      <a:pt x="55" y="1"/>
                    </a:moveTo>
                    <a:lnTo>
                      <a:pt x="51" y="1"/>
                    </a:lnTo>
                    <a:lnTo>
                      <a:pt x="41" y="0"/>
                    </a:lnTo>
                    <a:lnTo>
                      <a:pt x="30" y="0"/>
                    </a:lnTo>
                    <a:lnTo>
                      <a:pt x="18" y="1"/>
                    </a:lnTo>
                    <a:lnTo>
                      <a:pt x="6" y="4"/>
                    </a:lnTo>
                    <a:lnTo>
                      <a:pt x="0" y="8"/>
                    </a:lnTo>
                    <a:lnTo>
                      <a:pt x="2" y="14"/>
                    </a:lnTo>
                    <a:lnTo>
                      <a:pt x="12" y="25"/>
                    </a:lnTo>
                    <a:lnTo>
                      <a:pt x="14" y="22"/>
                    </a:lnTo>
                    <a:lnTo>
                      <a:pt x="22" y="14"/>
                    </a:lnTo>
                    <a:lnTo>
                      <a:pt x="36" y="6"/>
                    </a:lnTo>
                    <a:lnTo>
                      <a:pt x="55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4" name="Freeform 278"/>
              <p:cNvSpPr>
                <a:spLocks/>
              </p:cNvSpPr>
              <p:nvPr/>
            </p:nvSpPr>
            <p:spPr bwMode="auto">
              <a:xfrm>
                <a:off x="7291388" y="2679700"/>
                <a:ext cx="53975" cy="17463"/>
              </a:xfrm>
              <a:custGeom>
                <a:avLst/>
                <a:gdLst/>
                <a:ahLst/>
                <a:cxnLst>
                  <a:cxn ang="0">
                    <a:pos x="69" y="2"/>
                  </a:cxn>
                  <a:cxn ang="0">
                    <a:pos x="63" y="11"/>
                  </a:cxn>
                  <a:cxn ang="0">
                    <a:pos x="0" y="0"/>
                  </a:cxn>
                  <a:cxn ang="0">
                    <a:pos x="69" y="2"/>
                  </a:cxn>
                </a:cxnLst>
                <a:rect l="0" t="0" r="r" b="b"/>
                <a:pathLst>
                  <a:path w="69" h="11">
                    <a:moveTo>
                      <a:pt x="69" y="2"/>
                    </a:moveTo>
                    <a:lnTo>
                      <a:pt x="63" y="11"/>
                    </a:lnTo>
                    <a:lnTo>
                      <a:pt x="0" y="0"/>
                    </a:lnTo>
                    <a:lnTo>
                      <a:pt x="69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5" name="Freeform 279"/>
              <p:cNvSpPr>
                <a:spLocks/>
              </p:cNvSpPr>
              <p:nvPr/>
            </p:nvSpPr>
            <p:spPr bwMode="auto">
              <a:xfrm>
                <a:off x="7346950" y="2803525"/>
                <a:ext cx="30163" cy="12700"/>
              </a:xfrm>
              <a:custGeom>
                <a:avLst/>
                <a:gdLst/>
                <a:ahLst/>
                <a:cxnLst>
                  <a:cxn ang="0">
                    <a:pos x="35" y="7"/>
                  </a:cxn>
                  <a:cxn ang="0">
                    <a:pos x="0" y="8"/>
                  </a:cxn>
                  <a:cxn ang="0">
                    <a:pos x="8" y="5"/>
                  </a:cxn>
                  <a:cxn ang="0">
                    <a:pos x="23" y="1"/>
                  </a:cxn>
                  <a:cxn ang="0">
                    <a:pos x="37" y="0"/>
                  </a:cxn>
                  <a:cxn ang="0">
                    <a:pos x="35" y="7"/>
                  </a:cxn>
                </a:cxnLst>
                <a:rect l="0" t="0" r="r" b="b"/>
                <a:pathLst>
                  <a:path w="37" h="8">
                    <a:moveTo>
                      <a:pt x="35" y="7"/>
                    </a:moveTo>
                    <a:lnTo>
                      <a:pt x="0" y="8"/>
                    </a:lnTo>
                    <a:lnTo>
                      <a:pt x="8" y="5"/>
                    </a:lnTo>
                    <a:lnTo>
                      <a:pt x="23" y="1"/>
                    </a:lnTo>
                    <a:lnTo>
                      <a:pt x="37" y="0"/>
                    </a:lnTo>
                    <a:lnTo>
                      <a:pt x="35" y="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6" name="Freeform 280"/>
              <p:cNvSpPr>
                <a:spLocks/>
              </p:cNvSpPr>
              <p:nvPr/>
            </p:nvSpPr>
            <p:spPr bwMode="auto">
              <a:xfrm>
                <a:off x="7173913" y="2817813"/>
                <a:ext cx="123825" cy="74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2" y="7"/>
                  </a:cxn>
                  <a:cxn ang="0">
                    <a:pos x="8" y="14"/>
                  </a:cxn>
                  <a:cxn ang="0">
                    <a:pos x="17" y="23"/>
                  </a:cxn>
                  <a:cxn ang="0">
                    <a:pos x="37" y="31"/>
                  </a:cxn>
                  <a:cxn ang="0">
                    <a:pos x="64" y="39"/>
                  </a:cxn>
                  <a:cxn ang="0">
                    <a:pos x="103" y="44"/>
                  </a:cxn>
                  <a:cxn ang="0">
                    <a:pos x="156" y="47"/>
                  </a:cxn>
                  <a:cxn ang="0">
                    <a:pos x="150" y="46"/>
                  </a:cxn>
                  <a:cxn ang="0">
                    <a:pos x="135" y="45"/>
                  </a:cxn>
                  <a:cxn ang="0">
                    <a:pos x="113" y="41"/>
                  </a:cxn>
                  <a:cxn ang="0">
                    <a:pos x="88" y="37"/>
                  </a:cxn>
                  <a:cxn ang="0">
                    <a:pos x="60" y="30"/>
                  </a:cxn>
                  <a:cxn ang="0">
                    <a:pos x="35" y="22"/>
                  </a:cxn>
                  <a:cxn ang="0">
                    <a:pos x="13" y="12"/>
                  </a:cxn>
                  <a:cxn ang="0">
                    <a:pos x="0" y="0"/>
                  </a:cxn>
                </a:cxnLst>
                <a:rect l="0" t="0" r="r" b="b"/>
                <a:pathLst>
                  <a:path w="156" h="47">
                    <a:moveTo>
                      <a:pt x="0" y="0"/>
                    </a:moveTo>
                    <a:lnTo>
                      <a:pt x="0" y="2"/>
                    </a:lnTo>
                    <a:lnTo>
                      <a:pt x="2" y="7"/>
                    </a:lnTo>
                    <a:lnTo>
                      <a:pt x="8" y="14"/>
                    </a:lnTo>
                    <a:lnTo>
                      <a:pt x="17" y="23"/>
                    </a:lnTo>
                    <a:lnTo>
                      <a:pt x="37" y="31"/>
                    </a:lnTo>
                    <a:lnTo>
                      <a:pt x="64" y="39"/>
                    </a:lnTo>
                    <a:lnTo>
                      <a:pt x="103" y="44"/>
                    </a:lnTo>
                    <a:lnTo>
                      <a:pt x="156" y="47"/>
                    </a:lnTo>
                    <a:lnTo>
                      <a:pt x="150" y="46"/>
                    </a:lnTo>
                    <a:lnTo>
                      <a:pt x="135" y="45"/>
                    </a:lnTo>
                    <a:lnTo>
                      <a:pt x="113" y="41"/>
                    </a:lnTo>
                    <a:lnTo>
                      <a:pt x="88" y="37"/>
                    </a:lnTo>
                    <a:lnTo>
                      <a:pt x="60" y="30"/>
                    </a:lnTo>
                    <a:lnTo>
                      <a:pt x="35" y="22"/>
                    </a:lnTo>
                    <a:lnTo>
                      <a:pt x="13" y="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7" name="Freeform 281"/>
              <p:cNvSpPr>
                <a:spLocks/>
              </p:cNvSpPr>
              <p:nvPr/>
            </p:nvSpPr>
            <p:spPr bwMode="auto">
              <a:xfrm>
                <a:off x="7337425" y="2708275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1"/>
                  </a:cxn>
                  <a:cxn ang="0">
                    <a:pos x="20" y="7"/>
                  </a:cxn>
                  <a:cxn ang="0">
                    <a:pos x="24" y="21"/>
                  </a:cxn>
                  <a:cxn ang="0">
                    <a:pos x="8" y="45"/>
                  </a:cxn>
                  <a:cxn ang="0">
                    <a:pos x="10" y="39"/>
                  </a:cxn>
                  <a:cxn ang="0">
                    <a:pos x="14" y="25"/>
                  </a:cxn>
                  <a:cxn ang="0">
                    <a:pos x="12" y="10"/>
                  </a:cxn>
                  <a:cxn ang="0">
                    <a:pos x="0" y="0"/>
                  </a:cxn>
                </a:cxnLst>
                <a:rect l="0" t="0" r="r" b="b"/>
                <a:pathLst>
                  <a:path w="24" h="45">
                    <a:moveTo>
                      <a:pt x="0" y="0"/>
                    </a:moveTo>
                    <a:lnTo>
                      <a:pt x="8" y="1"/>
                    </a:lnTo>
                    <a:lnTo>
                      <a:pt x="20" y="7"/>
                    </a:lnTo>
                    <a:lnTo>
                      <a:pt x="24" y="21"/>
                    </a:lnTo>
                    <a:lnTo>
                      <a:pt x="8" y="45"/>
                    </a:lnTo>
                    <a:lnTo>
                      <a:pt x="10" y="39"/>
                    </a:lnTo>
                    <a:lnTo>
                      <a:pt x="14" y="25"/>
                    </a:lnTo>
                    <a:lnTo>
                      <a:pt x="12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A3C4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8" name="Freeform 282"/>
              <p:cNvSpPr>
                <a:spLocks/>
              </p:cNvSpPr>
              <p:nvPr/>
            </p:nvSpPr>
            <p:spPr bwMode="auto">
              <a:xfrm>
                <a:off x="7069138" y="2840038"/>
                <a:ext cx="212725" cy="144463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62" y="1"/>
                  </a:cxn>
                  <a:cxn ang="0">
                    <a:pos x="82" y="5"/>
                  </a:cxn>
                  <a:cxn ang="0">
                    <a:pos x="109" y="10"/>
                  </a:cxn>
                  <a:cxn ang="0">
                    <a:pos x="142" y="17"/>
                  </a:cxn>
                  <a:cxn ang="0">
                    <a:pos x="178" y="25"/>
                  </a:cxn>
                  <a:cxn ang="0">
                    <a:pos x="211" y="34"/>
                  </a:cxn>
                  <a:cxn ang="0">
                    <a:pos x="238" y="44"/>
                  </a:cxn>
                  <a:cxn ang="0">
                    <a:pos x="258" y="54"/>
                  </a:cxn>
                  <a:cxn ang="0">
                    <a:pos x="256" y="58"/>
                  </a:cxn>
                  <a:cxn ang="0">
                    <a:pos x="256" y="68"/>
                  </a:cxn>
                  <a:cxn ang="0">
                    <a:pos x="258" y="80"/>
                  </a:cxn>
                  <a:cxn ang="0">
                    <a:pos x="268" y="91"/>
                  </a:cxn>
                  <a:cxn ang="0">
                    <a:pos x="260" y="91"/>
                  </a:cxn>
                  <a:cxn ang="0">
                    <a:pos x="240" y="90"/>
                  </a:cxn>
                  <a:cxn ang="0">
                    <a:pos x="211" y="89"/>
                  </a:cxn>
                  <a:cxn ang="0">
                    <a:pos x="176" y="86"/>
                  </a:cxn>
                  <a:cxn ang="0">
                    <a:pos x="133" y="81"/>
                  </a:cxn>
                  <a:cxn ang="0">
                    <a:pos x="88" y="73"/>
                  </a:cxn>
                  <a:cxn ang="0">
                    <a:pos x="43" y="62"/>
                  </a:cxn>
                  <a:cxn ang="0">
                    <a:pos x="0" y="48"/>
                  </a:cxn>
                  <a:cxn ang="0">
                    <a:pos x="2" y="46"/>
                  </a:cxn>
                  <a:cxn ang="0">
                    <a:pos x="9" y="41"/>
                  </a:cxn>
                  <a:cxn ang="0">
                    <a:pos x="21" y="34"/>
                  </a:cxn>
                  <a:cxn ang="0">
                    <a:pos x="33" y="26"/>
                  </a:cxn>
                  <a:cxn ang="0">
                    <a:pos x="43" y="18"/>
                  </a:cxn>
                  <a:cxn ang="0">
                    <a:pos x="52" y="11"/>
                  </a:cxn>
                  <a:cxn ang="0">
                    <a:pos x="56" y="4"/>
                  </a:cxn>
                  <a:cxn ang="0">
                    <a:pos x="54" y="0"/>
                  </a:cxn>
                </a:cxnLst>
                <a:rect l="0" t="0" r="r" b="b"/>
                <a:pathLst>
                  <a:path w="268" h="91">
                    <a:moveTo>
                      <a:pt x="54" y="0"/>
                    </a:moveTo>
                    <a:lnTo>
                      <a:pt x="62" y="1"/>
                    </a:lnTo>
                    <a:lnTo>
                      <a:pt x="82" y="5"/>
                    </a:lnTo>
                    <a:lnTo>
                      <a:pt x="109" y="10"/>
                    </a:lnTo>
                    <a:lnTo>
                      <a:pt x="142" y="17"/>
                    </a:lnTo>
                    <a:lnTo>
                      <a:pt x="178" y="25"/>
                    </a:lnTo>
                    <a:lnTo>
                      <a:pt x="211" y="34"/>
                    </a:lnTo>
                    <a:lnTo>
                      <a:pt x="238" y="44"/>
                    </a:lnTo>
                    <a:lnTo>
                      <a:pt x="258" y="54"/>
                    </a:lnTo>
                    <a:lnTo>
                      <a:pt x="256" y="58"/>
                    </a:lnTo>
                    <a:lnTo>
                      <a:pt x="256" y="68"/>
                    </a:lnTo>
                    <a:lnTo>
                      <a:pt x="258" y="80"/>
                    </a:lnTo>
                    <a:lnTo>
                      <a:pt x="268" y="91"/>
                    </a:lnTo>
                    <a:lnTo>
                      <a:pt x="260" y="91"/>
                    </a:lnTo>
                    <a:lnTo>
                      <a:pt x="240" y="90"/>
                    </a:lnTo>
                    <a:lnTo>
                      <a:pt x="211" y="89"/>
                    </a:lnTo>
                    <a:lnTo>
                      <a:pt x="176" y="86"/>
                    </a:lnTo>
                    <a:lnTo>
                      <a:pt x="133" y="81"/>
                    </a:lnTo>
                    <a:lnTo>
                      <a:pt x="88" y="73"/>
                    </a:lnTo>
                    <a:lnTo>
                      <a:pt x="43" y="62"/>
                    </a:lnTo>
                    <a:lnTo>
                      <a:pt x="0" y="48"/>
                    </a:lnTo>
                    <a:lnTo>
                      <a:pt x="2" y="46"/>
                    </a:lnTo>
                    <a:lnTo>
                      <a:pt x="9" y="41"/>
                    </a:lnTo>
                    <a:lnTo>
                      <a:pt x="21" y="34"/>
                    </a:lnTo>
                    <a:lnTo>
                      <a:pt x="33" y="26"/>
                    </a:lnTo>
                    <a:lnTo>
                      <a:pt x="43" y="18"/>
                    </a:lnTo>
                    <a:lnTo>
                      <a:pt x="52" y="11"/>
                    </a:lnTo>
                    <a:lnTo>
                      <a:pt x="56" y="4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9" name="Freeform 283"/>
              <p:cNvSpPr>
                <a:spLocks/>
              </p:cNvSpPr>
              <p:nvPr/>
            </p:nvSpPr>
            <p:spPr bwMode="auto">
              <a:xfrm>
                <a:off x="7296150" y="2916238"/>
                <a:ext cx="33338" cy="77788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0" y="16"/>
                  </a:cxn>
                  <a:cxn ang="0">
                    <a:pos x="0" y="25"/>
                  </a:cxn>
                  <a:cxn ang="0">
                    <a:pos x="4" y="37"/>
                  </a:cxn>
                  <a:cxn ang="0">
                    <a:pos x="14" y="49"/>
                  </a:cxn>
                  <a:cxn ang="0">
                    <a:pos x="20" y="45"/>
                  </a:cxn>
                  <a:cxn ang="0">
                    <a:pos x="34" y="35"/>
                  </a:cxn>
                  <a:cxn ang="0">
                    <a:pos x="41" y="20"/>
                  </a:cxn>
                  <a:cxn ang="0">
                    <a:pos x="36" y="0"/>
                  </a:cxn>
                  <a:cxn ang="0">
                    <a:pos x="34" y="1"/>
                  </a:cxn>
                  <a:cxn ang="0">
                    <a:pos x="28" y="4"/>
                  </a:cxn>
                  <a:cxn ang="0">
                    <a:pos x="16" y="8"/>
                  </a:cxn>
                  <a:cxn ang="0">
                    <a:pos x="0" y="12"/>
                  </a:cxn>
                </a:cxnLst>
                <a:rect l="0" t="0" r="r" b="b"/>
                <a:pathLst>
                  <a:path w="41" h="49">
                    <a:moveTo>
                      <a:pt x="0" y="12"/>
                    </a:moveTo>
                    <a:lnTo>
                      <a:pt x="0" y="16"/>
                    </a:lnTo>
                    <a:lnTo>
                      <a:pt x="0" y="25"/>
                    </a:lnTo>
                    <a:lnTo>
                      <a:pt x="4" y="37"/>
                    </a:lnTo>
                    <a:lnTo>
                      <a:pt x="14" y="49"/>
                    </a:lnTo>
                    <a:lnTo>
                      <a:pt x="20" y="45"/>
                    </a:lnTo>
                    <a:lnTo>
                      <a:pt x="34" y="35"/>
                    </a:lnTo>
                    <a:lnTo>
                      <a:pt x="41" y="20"/>
                    </a:lnTo>
                    <a:lnTo>
                      <a:pt x="36" y="0"/>
                    </a:lnTo>
                    <a:lnTo>
                      <a:pt x="34" y="1"/>
                    </a:lnTo>
                    <a:lnTo>
                      <a:pt x="28" y="4"/>
                    </a:lnTo>
                    <a:lnTo>
                      <a:pt x="16" y="8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0" name="Freeform 284"/>
              <p:cNvSpPr>
                <a:spLocks/>
              </p:cNvSpPr>
              <p:nvPr/>
            </p:nvSpPr>
            <p:spPr bwMode="auto">
              <a:xfrm>
                <a:off x="6892925" y="2916238"/>
                <a:ext cx="163513" cy="63500"/>
              </a:xfrm>
              <a:custGeom>
                <a:avLst/>
                <a:gdLst/>
                <a:ahLst/>
                <a:cxnLst>
                  <a:cxn ang="0">
                    <a:pos x="205" y="0"/>
                  </a:cxn>
                  <a:cxn ang="0">
                    <a:pos x="195" y="0"/>
                  </a:cxn>
                  <a:cxn ang="0">
                    <a:pos x="168" y="0"/>
                  </a:cxn>
                  <a:cxn ang="0">
                    <a:pos x="131" y="1"/>
                  </a:cxn>
                  <a:cxn ang="0">
                    <a:pos x="90" y="3"/>
                  </a:cxn>
                  <a:cxn ang="0">
                    <a:pos x="48" y="7"/>
                  </a:cxn>
                  <a:cxn ang="0">
                    <a:pos x="17" y="14"/>
                  </a:cxn>
                  <a:cxn ang="0">
                    <a:pos x="0" y="25"/>
                  </a:cxn>
                  <a:cxn ang="0">
                    <a:pos x="1" y="40"/>
                  </a:cxn>
                  <a:cxn ang="0">
                    <a:pos x="1" y="39"/>
                  </a:cxn>
                  <a:cxn ang="0">
                    <a:pos x="3" y="35"/>
                  </a:cxn>
                  <a:cxn ang="0">
                    <a:pos x="9" y="30"/>
                  </a:cxn>
                  <a:cxn ang="0">
                    <a:pos x="23" y="23"/>
                  </a:cxn>
                  <a:cxn ang="0">
                    <a:pos x="47" y="17"/>
                  </a:cxn>
                  <a:cxn ang="0">
                    <a:pos x="84" y="10"/>
                  </a:cxn>
                  <a:cxn ang="0">
                    <a:pos x="135" y="4"/>
                  </a:cxn>
                  <a:cxn ang="0">
                    <a:pos x="205" y="0"/>
                  </a:cxn>
                </a:cxnLst>
                <a:rect l="0" t="0" r="r" b="b"/>
                <a:pathLst>
                  <a:path w="205" h="40">
                    <a:moveTo>
                      <a:pt x="205" y="0"/>
                    </a:moveTo>
                    <a:lnTo>
                      <a:pt x="195" y="0"/>
                    </a:lnTo>
                    <a:lnTo>
                      <a:pt x="168" y="0"/>
                    </a:lnTo>
                    <a:lnTo>
                      <a:pt x="131" y="1"/>
                    </a:lnTo>
                    <a:lnTo>
                      <a:pt x="90" y="3"/>
                    </a:lnTo>
                    <a:lnTo>
                      <a:pt x="48" y="7"/>
                    </a:lnTo>
                    <a:lnTo>
                      <a:pt x="17" y="14"/>
                    </a:lnTo>
                    <a:lnTo>
                      <a:pt x="0" y="25"/>
                    </a:lnTo>
                    <a:lnTo>
                      <a:pt x="1" y="40"/>
                    </a:lnTo>
                    <a:lnTo>
                      <a:pt x="1" y="39"/>
                    </a:lnTo>
                    <a:lnTo>
                      <a:pt x="3" y="35"/>
                    </a:lnTo>
                    <a:lnTo>
                      <a:pt x="9" y="30"/>
                    </a:lnTo>
                    <a:lnTo>
                      <a:pt x="23" y="23"/>
                    </a:lnTo>
                    <a:lnTo>
                      <a:pt x="47" y="17"/>
                    </a:lnTo>
                    <a:lnTo>
                      <a:pt x="84" y="10"/>
                    </a:lnTo>
                    <a:lnTo>
                      <a:pt x="135" y="4"/>
                    </a:lnTo>
                    <a:lnTo>
                      <a:pt x="205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1" name="Freeform 285"/>
              <p:cNvSpPr>
                <a:spLocks/>
              </p:cNvSpPr>
              <p:nvPr/>
            </p:nvSpPr>
            <p:spPr bwMode="auto">
              <a:xfrm>
                <a:off x="6904038" y="2932113"/>
                <a:ext cx="180975" cy="87313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6" y="38"/>
                  </a:cxn>
                  <a:cxn ang="0">
                    <a:pos x="22" y="41"/>
                  </a:cxn>
                  <a:cxn ang="0">
                    <a:pos x="39" y="47"/>
                  </a:cxn>
                  <a:cxn ang="0">
                    <a:pos x="55" y="55"/>
                  </a:cxn>
                  <a:cxn ang="0">
                    <a:pos x="59" y="53"/>
                  </a:cxn>
                  <a:cxn ang="0">
                    <a:pos x="73" y="47"/>
                  </a:cxn>
                  <a:cxn ang="0">
                    <a:pos x="92" y="40"/>
                  </a:cxn>
                  <a:cxn ang="0">
                    <a:pos x="116" y="31"/>
                  </a:cxn>
                  <a:cxn ang="0">
                    <a:pos x="143" y="22"/>
                  </a:cxn>
                  <a:cxn ang="0">
                    <a:pos x="172" y="14"/>
                  </a:cxn>
                  <a:cxn ang="0">
                    <a:pos x="202" y="9"/>
                  </a:cxn>
                  <a:cxn ang="0">
                    <a:pos x="229" y="8"/>
                  </a:cxn>
                  <a:cxn ang="0">
                    <a:pos x="225" y="7"/>
                  </a:cxn>
                  <a:cxn ang="0">
                    <a:pos x="215" y="4"/>
                  </a:cxn>
                  <a:cxn ang="0">
                    <a:pos x="200" y="1"/>
                  </a:cxn>
                  <a:cxn ang="0">
                    <a:pos x="182" y="0"/>
                  </a:cxn>
                  <a:cxn ang="0">
                    <a:pos x="174" y="0"/>
                  </a:cxn>
                  <a:cxn ang="0">
                    <a:pos x="153" y="0"/>
                  </a:cxn>
                  <a:cxn ang="0">
                    <a:pos x="124" y="1"/>
                  </a:cxn>
                  <a:cxn ang="0">
                    <a:pos x="88" y="3"/>
                  </a:cxn>
                  <a:cxn ang="0">
                    <a:pos x="55" y="8"/>
                  </a:cxn>
                  <a:cxn ang="0">
                    <a:pos x="26" y="14"/>
                  </a:cxn>
                  <a:cxn ang="0">
                    <a:pos x="6" y="24"/>
                  </a:cxn>
                  <a:cxn ang="0">
                    <a:pos x="0" y="37"/>
                  </a:cxn>
                </a:cxnLst>
                <a:rect l="0" t="0" r="r" b="b"/>
                <a:pathLst>
                  <a:path w="229" h="55">
                    <a:moveTo>
                      <a:pt x="0" y="37"/>
                    </a:moveTo>
                    <a:lnTo>
                      <a:pt x="6" y="38"/>
                    </a:lnTo>
                    <a:lnTo>
                      <a:pt x="22" y="41"/>
                    </a:lnTo>
                    <a:lnTo>
                      <a:pt x="39" y="47"/>
                    </a:lnTo>
                    <a:lnTo>
                      <a:pt x="55" y="55"/>
                    </a:lnTo>
                    <a:lnTo>
                      <a:pt x="59" y="53"/>
                    </a:lnTo>
                    <a:lnTo>
                      <a:pt x="73" y="47"/>
                    </a:lnTo>
                    <a:lnTo>
                      <a:pt x="92" y="40"/>
                    </a:lnTo>
                    <a:lnTo>
                      <a:pt x="116" y="31"/>
                    </a:lnTo>
                    <a:lnTo>
                      <a:pt x="143" y="22"/>
                    </a:lnTo>
                    <a:lnTo>
                      <a:pt x="172" y="14"/>
                    </a:lnTo>
                    <a:lnTo>
                      <a:pt x="202" y="9"/>
                    </a:lnTo>
                    <a:lnTo>
                      <a:pt x="229" y="8"/>
                    </a:lnTo>
                    <a:lnTo>
                      <a:pt x="225" y="7"/>
                    </a:lnTo>
                    <a:lnTo>
                      <a:pt x="215" y="4"/>
                    </a:lnTo>
                    <a:lnTo>
                      <a:pt x="200" y="1"/>
                    </a:lnTo>
                    <a:lnTo>
                      <a:pt x="182" y="0"/>
                    </a:lnTo>
                    <a:lnTo>
                      <a:pt x="174" y="0"/>
                    </a:lnTo>
                    <a:lnTo>
                      <a:pt x="153" y="0"/>
                    </a:lnTo>
                    <a:lnTo>
                      <a:pt x="124" y="1"/>
                    </a:lnTo>
                    <a:lnTo>
                      <a:pt x="88" y="3"/>
                    </a:lnTo>
                    <a:lnTo>
                      <a:pt x="55" y="8"/>
                    </a:lnTo>
                    <a:lnTo>
                      <a:pt x="26" y="14"/>
                    </a:lnTo>
                    <a:lnTo>
                      <a:pt x="6" y="24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2" name="Freeform 286"/>
              <p:cNvSpPr>
                <a:spLocks/>
              </p:cNvSpPr>
              <p:nvPr/>
            </p:nvSpPr>
            <p:spPr bwMode="auto">
              <a:xfrm>
                <a:off x="7131050" y="2798763"/>
                <a:ext cx="17463" cy="6508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14" y="4"/>
                  </a:cxn>
                  <a:cxn ang="0">
                    <a:pos x="12" y="14"/>
                  </a:cxn>
                  <a:cxn ang="0">
                    <a:pos x="8" y="27"/>
                  </a:cxn>
                  <a:cxn ang="0">
                    <a:pos x="0" y="41"/>
                  </a:cxn>
                  <a:cxn ang="0">
                    <a:pos x="6" y="38"/>
                  </a:cxn>
                  <a:cxn ang="0">
                    <a:pos x="16" y="28"/>
                  </a:cxn>
                  <a:cxn ang="0">
                    <a:pos x="21" y="15"/>
                  </a:cxn>
                  <a:cxn ang="0">
                    <a:pos x="14" y="0"/>
                  </a:cxn>
                </a:cxnLst>
                <a:rect l="0" t="0" r="r" b="b"/>
                <a:pathLst>
                  <a:path w="21" h="41">
                    <a:moveTo>
                      <a:pt x="14" y="0"/>
                    </a:moveTo>
                    <a:lnTo>
                      <a:pt x="14" y="4"/>
                    </a:lnTo>
                    <a:lnTo>
                      <a:pt x="12" y="14"/>
                    </a:lnTo>
                    <a:lnTo>
                      <a:pt x="8" y="27"/>
                    </a:lnTo>
                    <a:lnTo>
                      <a:pt x="0" y="41"/>
                    </a:lnTo>
                    <a:lnTo>
                      <a:pt x="6" y="38"/>
                    </a:lnTo>
                    <a:lnTo>
                      <a:pt x="16" y="28"/>
                    </a:lnTo>
                    <a:lnTo>
                      <a:pt x="21" y="1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3" name="Freeform 287"/>
              <p:cNvSpPr>
                <a:spLocks/>
              </p:cNvSpPr>
              <p:nvPr/>
            </p:nvSpPr>
            <p:spPr bwMode="auto">
              <a:xfrm>
                <a:off x="7324725" y="2879725"/>
                <a:ext cx="46038" cy="20638"/>
              </a:xfrm>
              <a:custGeom>
                <a:avLst/>
                <a:gdLst/>
                <a:ahLst/>
                <a:cxnLst>
                  <a:cxn ang="0">
                    <a:pos x="0" y="9"/>
                  </a:cxn>
                  <a:cxn ang="0">
                    <a:pos x="7" y="9"/>
                  </a:cxn>
                  <a:cxn ang="0">
                    <a:pos x="27" y="9"/>
                  </a:cxn>
                  <a:cxn ang="0">
                    <a:pos x="47" y="7"/>
                  </a:cxn>
                  <a:cxn ang="0">
                    <a:pos x="54" y="0"/>
                  </a:cxn>
                  <a:cxn ang="0">
                    <a:pos x="56" y="1"/>
                  </a:cxn>
                  <a:cxn ang="0">
                    <a:pos x="58" y="3"/>
                  </a:cxn>
                  <a:cxn ang="0">
                    <a:pos x="58" y="7"/>
                  </a:cxn>
                  <a:cxn ang="0">
                    <a:pos x="58" y="10"/>
                  </a:cxn>
                  <a:cxn ang="0">
                    <a:pos x="52" y="12"/>
                  </a:cxn>
                  <a:cxn ang="0">
                    <a:pos x="43" y="13"/>
                  </a:cxn>
                  <a:cxn ang="0">
                    <a:pos x="25" y="13"/>
                  </a:cxn>
                  <a:cxn ang="0">
                    <a:pos x="0" y="9"/>
                  </a:cxn>
                </a:cxnLst>
                <a:rect l="0" t="0" r="r" b="b"/>
                <a:pathLst>
                  <a:path w="58" h="13">
                    <a:moveTo>
                      <a:pt x="0" y="9"/>
                    </a:moveTo>
                    <a:lnTo>
                      <a:pt x="7" y="9"/>
                    </a:lnTo>
                    <a:lnTo>
                      <a:pt x="27" y="9"/>
                    </a:lnTo>
                    <a:lnTo>
                      <a:pt x="47" y="7"/>
                    </a:lnTo>
                    <a:lnTo>
                      <a:pt x="54" y="0"/>
                    </a:lnTo>
                    <a:lnTo>
                      <a:pt x="56" y="1"/>
                    </a:lnTo>
                    <a:lnTo>
                      <a:pt x="58" y="3"/>
                    </a:lnTo>
                    <a:lnTo>
                      <a:pt x="58" y="7"/>
                    </a:lnTo>
                    <a:lnTo>
                      <a:pt x="58" y="10"/>
                    </a:lnTo>
                    <a:lnTo>
                      <a:pt x="52" y="12"/>
                    </a:lnTo>
                    <a:lnTo>
                      <a:pt x="43" y="13"/>
                    </a:lnTo>
                    <a:lnTo>
                      <a:pt x="25" y="13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4" name="Freeform 288"/>
              <p:cNvSpPr>
                <a:spLocks/>
              </p:cNvSpPr>
              <p:nvPr/>
            </p:nvSpPr>
            <p:spPr bwMode="auto">
              <a:xfrm>
                <a:off x="6769100" y="2990850"/>
                <a:ext cx="104775" cy="369888"/>
              </a:xfrm>
              <a:custGeom>
                <a:avLst/>
                <a:gdLst/>
                <a:ahLst/>
                <a:cxnLst>
                  <a:cxn ang="0">
                    <a:pos x="131" y="0"/>
                  </a:cxn>
                  <a:cxn ang="0">
                    <a:pos x="121" y="5"/>
                  </a:cxn>
                  <a:cxn ang="0">
                    <a:pos x="98" y="18"/>
                  </a:cxn>
                  <a:cxn ang="0">
                    <a:pos x="66" y="41"/>
                  </a:cxn>
                  <a:cxn ang="0">
                    <a:pos x="35" y="69"/>
                  </a:cxn>
                  <a:cxn ang="0">
                    <a:pos x="12" y="104"/>
                  </a:cxn>
                  <a:cxn ang="0">
                    <a:pos x="0" y="143"/>
                  </a:cxn>
                  <a:cxn ang="0">
                    <a:pos x="10" y="187"/>
                  </a:cxn>
                  <a:cxn ang="0">
                    <a:pos x="45" y="233"/>
                  </a:cxn>
                  <a:cxn ang="0">
                    <a:pos x="41" y="228"/>
                  </a:cxn>
                  <a:cxn ang="0">
                    <a:pos x="33" y="214"/>
                  </a:cxn>
                  <a:cxn ang="0">
                    <a:pos x="25" y="192"/>
                  </a:cxn>
                  <a:cxn ang="0">
                    <a:pos x="21" y="162"/>
                  </a:cxn>
                  <a:cxn ang="0">
                    <a:pos x="25" y="128"/>
                  </a:cxn>
                  <a:cxn ang="0">
                    <a:pos x="43" y="88"/>
                  </a:cxn>
                  <a:cxn ang="0">
                    <a:pos x="76" y="46"/>
                  </a:cxn>
                  <a:cxn ang="0">
                    <a:pos x="131" y="0"/>
                  </a:cxn>
                </a:cxnLst>
                <a:rect l="0" t="0" r="r" b="b"/>
                <a:pathLst>
                  <a:path w="131" h="233">
                    <a:moveTo>
                      <a:pt x="131" y="0"/>
                    </a:moveTo>
                    <a:lnTo>
                      <a:pt x="121" y="5"/>
                    </a:lnTo>
                    <a:lnTo>
                      <a:pt x="98" y="18"/>
                    </a:lnTo>
                    <a:lnTo>
                      <a:pt x="66" y="41"/>
                    </a:lnTo>
                    <a:lnTo>
                      <a:pt x="35" y="69"/>
                    </a:lnTo>
                    <a:lnTo>
                      <a:pt x="12" y="104"/>
                    </a:lnTo>
                    <a:lnTo>
                      <a:pt x="0" y="143"/>
                    </a:lnTo>
                    <a:lnTo>
                      <a:pt x="10" y="187"/>
                    </a:lnTo>
                    <a:lnTo>
                      <a:pt x="45" y="233"/>
                    </a:lnTo>
                    <a:lnTo>
                      <a:pt x="41" y="228"/>
                    </a:lnTo>
                    <a:lnTo>
                      <a:pt x="33" y="214"/>
                    </a:lnTo>
                    <a:lnTo>
                      <a:pt x="25" y="192"/>
                    </a:lnTo>
                    <a:lnTo>
                      <a:pt x="21" y="162"/>
                    </a:lnTo>
                    <a:lnTo>
                      <a:pt x="25" y="128"/>
                    </a:lnTo>
                    <a:lnTo>
                      <a:pt x="43" y="88"/>
                    </a:lnTo>
                    <a:lnTo>
                      <a:pt x="76" y="46"/>
                    </a:lnTo>
                    <a:lnTo>
                      <a:pt x="13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5" name="Freeform 289"/>
              <p:cNvSpPr>
                <a:spLocks/>
              </p:cNvSpPr>
              <p:nvPr/>
            </p:nvSpPr>
            <p:spPr bwMode="auto">
              <a:xfrm>
                <a:off x="7378700" y="2995613"/>
                <a:ext cx="101600" cy="5778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20" y="5"/>
                  </a:cxn>
                  <a:cxn ang="0">
                    <a:pos x="37" y="12"/>
                  </a:cxn>
                  <a:cxn ang="0">
                    <a:pos x="59" y="24"/>
                  </a:cxn>
                  <a:cxn ang="0">
                    <a:pos x="80" y="38"/>
                  </a:cxn>
                  <a:cxn ang="0">
                    <a:pos x="96" y="55"/>
                  </a:cxn>
                  <a:cxn ang="0">
                    <a:pos x="108" y="77"/>
                  </a:cxn>
                  <a:cxn ang="0">
                    <a:pos x="108" y="105"/>
                  </a:cxn>
                  <a:cxn ang="0">
                    <a:pos x="106" y="112"/>
                  </a:cxn>
                  <a:cxn ang="0">
                    <a:pos x="102" y="129"/>
                  </a:cxn>
                  <a:cxn ang="0">
                    <a:pos x="102" y="153"/>
                  </a:cxn>
                  <a:cxn ang="0">
                    <a:pos x="108" y="180"/>
                  </a:cxn>
                  <a:cxn ang="0">
                    <a:pos x="110" y="186"/>
                  </a:cxn>
                  <a:cxn ang="0">
                    <a:pos x="112" y="203"/>
                  </a:cxn>
                  <a:cxn ang="0">
                    <a:pos x="114" y="228"/>
                  </a:cxn>
                  <a:cxn ang="0">
                    <a:pos x="112" y="258"/>
                  </a:cxn>
                  <a:cxn ang="0">
                    <a:pos x="106" y="289"/>
                  </a:cxn>
                  <a:cxn ang="0">
                    <a:pos x="92" y="319"/>
                  </a:cxn>
                  <a:cxn ang="0">
                    <a:pos x="69" y="346"/>
                  </a:cxn>
                  <a:cxn ang="0">
                    <a:pos x="35" y="364"/>
                  </a:cxn>
                  <a:cxn ang="0">
                    <a:pos x="41" y="363"/>
                  </a:cxn>
                  <a:cxn ang="0">
                    <a:pos x="53" y="360"/>
                  </a:cxn>
                  <a:cxn ang="0">
                    <a:pos x="70" y="353"/>
                  </a:cxn>
                  <a:cxn ang="0">
                    <a:pos x="90" y="338"/>
                  </a:cxn>
                  <a:cxn ang="0">
                    <a:pos x="108" y="314"/>
                  </a:cxn>
                  <a:cxn ang="0">
                    <a:pos x="121" y="279"/>
                  </a:cxn>
                  <a:cxn ang="0">
                    <a:pos x="127" y="229"/>
                  </a:cxn>
                  <a:cxn ang="0">
                    <a:pos x="121" y="164"/>
                  </a:cxn>
                  <a:cxn ang="0">
                    <a:pos x="123" y="157"/>
                  </a:cxn>
                  <a:cxn ang="0">
                    <a:pos x="125" y="139"/>
                  </a:cxn>
                  <a:cxn ang="0">
                    <a:pos x="127" y="114"/>
                  </a:cxn>
                  <a:cxn ang="0">
                    <a:pos x="123" y="83"/>
                  </a:cxn>
                  <a:cxn ang="0">
                    <a:pos x="112" y="54"/>
                  </a:cxn>
                  <a:cxn ang="0">
                    <a:pos x="88" y="28"/>
                  </a:cxn>
                  <a:cxn ang="0">
                    <a:pos x="53" y="8"/>
                  </a:cxn>
                  <a:cxn ang="0">
                    <a:pos x="0" y="0"/>
                  </a:cxn>
                </a:cxnLst>
                <a:rect l="0" t="0" r="r" b="b"/>
                <a:pathLst>
                  <a:path w="127" h="364">
                    <a:moveTo>
                      <a:pt x="0" y="0"/>
                    </a:moveTo>
                    <a:lnTo>
                      <a:pt x="6" y="1"/>
                    </a:lnTo>
                    <a:lnTo>
                      <a:pt x="20" y="5"/>
                    </a:lnTo>
                    <a:lnTo>
                      <a:pt x="37" y="12"/>
                    </a:lnTo>
                    <a:lnTo>
                      <a:pt x="59" y="24"/>
                    </a:lnTo>
                    <a:lnTo>
                      <a:pt x="80" y="38"/>
                    </a:lnTo>
                    <a:lnTo>
                      <a:pt x="96" y="55"/>
                    </a:lnTo>
                    <a:lnTo>
                      <a:pt x="108" y="77"/>
                    </a:lnTo>
                    <a:lnTo>
                      <a:pt x="108" y="105"/>
                    </a:lnTo>
                    <a:lnTo>
                      <a:pt x="106" y="112"/>
                    </a:lnTo>
                    <a:lnTo>
                      <a:pt x="102" y="129"/>
                    </a:lnTo>
                    <a:lnTo>
                      <a:pt x="102" y="153"/>
                    </a:lnTo>
                    <a:lnTo>
                      <a:pt x="108" y="180"/>
                    </a:lnTo>
                    <a:lnTo>
                      <a:pt x="110" y="186"/>
                    </a:lnTo>
                    <a:lnTo>
                      <a:pt x="112" y="203"/>
                    </a:lnTo>
                    <a:lnTo>
                      <a:pt x="114" y="228"/>
                    </a:lnTo>
                    <a:lnTo>
                      <a:pt x="112" y="258"/>
                    </a:lnTo>
                    <a:lnTo>
                      <a:pt x="106" y="289"/>
                    </a:lnTo>
                    <a:lnTo>
                      <a:pt x="92" y="319"/>
                    </a:lnTo>
                    <a:lnTo>
                      <a:pt x="69" y="346"/>
                    </a:lnTo>
                    <a:lnTo>
                      <a:pt x="35" y="364"/>
                    </a:lnTo>
                    <a:lnTo>
                      <a:pt x="41" y="363"/>
                    </a:lnTo>
                    <a:lnTo>
                      <a:pt x="53" y="360"/>
                    </a:lnTo>
                    <a:lnTo>
                      <a:pt x="70" y="353"/>
                    </a:lnTo>
                    <a:lnTo>
                      <a:pt x="90" y="338"/>
                    </a:lnTo>
                    <a:lnTo>
                      <a:pt x="108" y="314"/>
                    </a:lnTo>
                    <a:lnTo>
                      <a:pt x="121" y="279"/>
                    </a:lnTo>
                    <a:lnTo>
                      <a:pt x="127" y="229"/>
                    </a:lnTo>
                    <a:lnTo>
                      <a:pt x="121" y="164"/>
                    </a:lnTo>
                    <a:lnTo>
                      <a:pt x="123" y="157"/>
                    </a:lnTo>
                    <a:lnTo>
                      <a:pt x="125" y="139"/>
                    </a:lnTo>
                    <a:lnTo>
                      <a:pt x="127" y="114"/>
                    </a:lnTo>
                    <a:lnTo>
                      <a:pt x="123" y="83"/>
                    </a:lnTo>
                    <a:lnTo>
                      <a:pt x="112" y="54"/>
                    </a:lnTo>
                    <a:lnTo>
                      <a:pt x="88" y="28"/>
                    </a:lnTo>
                    <a:lnTo>
                      <a:pt x="53" y="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6" name="Freeform 290"/>
              <p:cNvSpPr>
                <a:spLocks/>
              </p:cNvSpPr>
              <p:nvPr/>
            </p:nvSpPr>
            <p:spPr bwMode="auto">
              <a:xfrm>
                <a:off x="6989763" y="3059113"/>
                <a:ext cx="66675" cy="3286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2"/>
                  </a:cxn>
                  <a:cxn ang="0">
                    <a:pos x="19" y="10"/>
                  </a:cxn>
                  <a:cxn ang="0">
                    <a:pos x="37" y="24"/>
                  </a:cxn>
                  <a:cxn ang="0">
                    <a:pos x="57" y="45"/>
                  </a:cxn>
                  <a:cxn ang="0">
                    <a:pos x="72" y="73"/>
                  </a:cxn>
                  <a:cxn ang="0">
                    <a:pos x="82" y="109"/>
                  </a:cxn>
                  <a:cxn ang="0">
                    <a:pos x="80" y="154"/>
                  </a:cxn>
                  <a:cxn ang="0">
                    <a:pos x="66" y="207"/>
                  </a:cxn>
                  <a:cxn ang="0">
                    <a:pos x="68" y="201"/>
                  </a:cxn>
                  <a:cxn ang="0">
                    <a:pos x="68" y="186"/>
                  </a:cxn>
                  <a:cxn ang="0">
                    <a:pos x="70" y="162"/>
                  </a:cxn>
                  <a:cxn ang="0">
                    <a:pos x="68" y="132"/>
                  </a:cxn>
                  <a:cxn ang="0">
                    <a:pos x="62" y="100"/>
                  </a:cxn>
                  <a:cxn ang="0">
                    <a:pos x="51" y="66"/>
                  </a:cxn>
                  <a:cxn ang="0">
                    <a:pos x="29" y="31"/>
                  </a:cxn>
                  <a:cxn ang="0">
                    <a:pos x="0" y="0"/>
                  </a:cxn>
                </a:cxnLst>
                <a:rect l="0" t="0" r="r" b="b"/>
                <a:pathLst>
                  <a:path w="82" h="207">
                    <a:moveTo>
                      <a:pt x="0" y="0"/>
                    </a:moveTo>
                    <a:lnTo>
                      <a:pt x="6" y="2"/>
                    </a:lnTo>
                    <a:lnTo>
                      <a:pt x="19" y="10"/>
                    </a:lnTo>
                    <a:lnTo>
                      <a:pt x="37" y="24"/>
                    </a:lnTo>
                    <a:lnTo>
                      <a:pt x="57" y="45"/>
                    </a:lnTo>
                    <a:lnTo>
                      <a:pt x="72" y="73"/>
                    </a:lnTo>
                    <a:lnTo>
                      <a:pt x="82" y="109"/>
                    </a:lnTo>
                    <a:lnTo>
                      <a:pt x="80" y="154"/>
                    </a:lnTo>
                    <a:lnTo>
                      <a:pt x="66" y="207"/>
                    </a:lnTo>
                    <a:lnTo>
                      <a:pt x="68" y="201"/>
                    </a:lnTo>
                    <a:lnTo>
                      <a:pt x="68" y="186"/>
                    </a:lnTo>
                    <a:lnTo>
                      <a:pt x="70" y="162"/>
                    </a:lnTo>
                    <a:lnTo>
                      <a:pt x="68" y="132"/>
                    </a:lnTo>
                    <a:lnTo>
                      <a:pt x="62" y="100"/>
                    </a:lnTo>
                    <a:lnTo>
                      <a:pt x="51" y="66"/>
                    </a:lnTo>
                    <a:lnTo>
                      <a:pt x="29" y="3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7" name="Freeform 291"/>
              <p:cNvSpPr>
                <a:spLocks/>
              </p:cNvSpPr>
              <p:nvPr/>
            </p:nvSpPr>
            <p:spPr bwMode="auto">
              <a:xfrm>
                <a:off x="6775450" y="3409950"/>
                <a:ext cx="66675" cy="344488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3"/>
                  </a:cxn>
                  <a:cxn ang="0">
                    <a:pos x="6" y="11"/>
                  </a:cxn>
                  <a:cxn ang="0">
                    <a:pos x="2" y="25"/>
                  </a:cxn>
                  <a:cxn ang="0">
                    <a:pos x="0" y="44"/>
                  </a:cxn>
                  <a:cxn ang="0">
                    <a:pos x="2" y="67"/>
                  </a:cxn>
                  <a:cxn ang="0">
                    <a:pos x="12" y="96"/>
                  </a:cxn>
                  <a:cxn ang="0">
                    <a:pos x="27" y="128"/>
                  </a:cxn>
                  <a:cxn ang="0">
                    <a:pos x="55" y="165"/>
                  </a:cxn>
                  <a:cxn ang="0">
                    <a:pos x="58" y="169"/>
                  </a:cxn>
                  <a:cxn ang="0">
                    <a:pos x="68" y="180"/>
                  </a:cxn>
                  <a:cxn ang="0">
                    <a:pos x="74" y="197"/>
                  </a:cxn>
                  <a:cxn ang="0">
                    <a:pos x="70" y="217"/>
                  </a:cxn>
                  <a:cxn ang="0">
                    <a:pos x="76" y="213"/>
                  </a:cxn>
                  <a:cxn ang="0">
                    <a:pos x="84" y="201"/>
                  </a:cxn>
                  <a:cxn ang="0">
                    <a:pos x="80" y="176"/>
                  </a:cxn>
                  <a:cxn ang="0">
                    <a:pos x="55" y="136"/>
                  </a:cxn>
                  <a:cxn ang="0">
                    <a:pos x="53" y="132"/>
                  </a:cxn>
                  <a:cxn ang="0">
                    <a:pos x="45" y="123"/>
                  </a:cxn>
                  <a:cxn ang="0">
                    <a:pos x="35" y="108"/>
                  </a:cxn>
                  <a:cxn ang="0">
                    <a:pos x="25" y="89"/>
                  </a:cxn>
                  <a:cxn ang="0">
                    <a:pos x="17" y="67"/>
                  </a:cxn>
                  <a:cxn ang="0">
                    <a:pos x="10" y="44"/>
                  </a:cxn>
                  <a:cxn ang="0">
                    <a:pos x="8" y="22"/>
                  </a:cxn>
                  <a:cxn ang="0">
                    <a:pos x="12" y="0"/>
                  </a:cxn>
                </a:cxnLst>
                <a:rect l="0" t="0" r="r" b="b"/>
                <a:pathLst>
                  <a:path w="84" h="217">
                    <a:moveTo>
                      <a:pt x="12" y="0"/>
                    </a:moveTo>
                    <a:lnTo>
                      <a:pt x="10" y="3"/>
                    </a:lnTo>
                    <a:lnTo>
                      <a:pt x="6" y="11"/>
                    </a:lnTo>
                    <a:lnTo>
                      <a:pt x="2" y="25"/>
                    </a:lnTo>
                    <a:lnTo>
                      <a:pt x="0" y="44"/>
                    </a:lnTo>
                    <a:lnTo>
                      <a:pt x="2" y="67"/>
                    </a:lnTo>
                    <a:lnTo>
                      <a:pt x="12" y="96"/>
                    </a:lnTo>
                    <a:lnTo>
                      <a:pt x="27" y="128"/>
                    </a:lnTo>
                    <a:lnTo>
                      <a:pt x="55" y="165"/>
                    </a:lnTo>
                    <a:lnTo>
                      <a:pt x="58" y="169"/>
                    </a:lnTo>
                    <a:lnTo>
                      <a:pt x="68" y="180"/>
                    </a:lnTo>
                    <a:lnTo>
                      <a:pt x="74" y="197"/>
                    </a:lnTo>
                    <a:lnTo>
                      <a:pt x="70" y="217"/>
                    </a:lnTo>
                    <a:lnTo>
                      <a:pt x="76" y="213"/>
                    </a:lnTo>
                    <a:lnTo>
                      <a:pt x="84" y="201"/>
                    </a:lnTo>
                    <a:lnTo>
                      <a:pt x="80" y="176"/>
                    </a:lnTo>
                    <a:lnTo>
                      <a:pt x="55" y="136"/>
                    </a:lnTo>
                    <a:lnTo>
                      <a:pt x="53" y="132"/>
                    </a:lnTo>
                    <a:lnTo>
                      <a:pt x="45" y="123"/>
                    </a:lnTo>
                    <a:lnTo>
                      <a:pt x="35" y="108"/>
                    </a:lnTo>
                    <a:lnTo>
                      <a:pt x="25" y="89"/>
                    </a:lnTo>
                    <a:lnTo>
                      <a:pt x="17" y="67"/>
                    </a:lnTo>
                    <a:lnTo>
                      <a:pt x="10" y="44"/>
                    </a:lnTo>
                    <a:lnTo>
                      <a:pt x="8" y="22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8" name="Freeform 292"/>
              <p:cNvSpPr>
                <a:spLocks/>
              </p:cNvSpPr>
              <p:nvPr/>
            </p:nvSpPr>
            <p:spPr bwMode="auto">
              <a:xfrm>
                <a:off x="6831013" y="3754438"/>
                <a:ext cx="127000" cy="3524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0"/>
                  </a:cxn>
                  <a:cxn ang="0">
                    <a:pos x="10" y="0"/>
                  </a:cxn>
                  <a:cxn ang="0">
                    <a:pos x="18" y="2"/>
                  </a:cxn>
                  <a:cxn ang="0">
                    <a:pos x="30" y="6"/>
                  </a:cxn>
                  <a:cxn ang="0">
                    <a:pos x="39" y="15"/>
                  </a:cxn>
                  <a:cxn ang="0">
                    <a:pos x="49" y="27"/>
                  </a:cxn>
                  <a:cxn ang="0">
                    <a:pos x="55" y="44"/>
                  </a:cxn>
                  <a:cxn ang="0">
                    <a:pos x="59" y="68"/>
                  </a:cxn>
                  <a:cxn ang="0">
                    <a:pos x="61" y="72"/>
                  </a:cxn>
                  <a:cxn ang="0">
                    <a:pos x="65" y="83"/>
                  </a:cxn>
                  <a:cxn ang="0">
                    <a:pos x="73" y="101"/>
                  </a:cxn>
                  <a:cxn ang="0">
                    <a:pos x="84" y="122"/>
                  </a:cxn>
                  <a:cxn ang="0">
                    <a:pos x="98" y="147"/>
                  </a:cxn>
                  <a:cxn ang="0">
                    <a:pos x="116" y="173"/>
                  </a:cxn>
                  <a:cxn ang="0">
                    <a:pos x="137" y="198"/>
                  </a:cxn>
                  <a:cxn ang="0">
                    <a:pos x="161" y="222"/>
                  </a:cxn>
                  <a:cxn ang="0">
                    <a:pos x="157" y="220"/>
                  </a:cxn>
                  <a:cxn ang="0">
                    <a:pos x="147" y="212"/>
                  </a:cxn>
                  <a:cxn ang="0">
                    <a:pos x="131" y="200"/>
                  </a:cxn>
                  <a:cxn ang="0">
                    <a:pos x="114" y="183"/>
                  </a:cxn>
                  <a:cxn ang="0">
                    <a:pos x="92" y="160"/>
                  </a:cxn>
                  <a:cxn ang="0">
                    <a:pos x="73" y="133"/>
                  </a:cxn>
                  <a:cxn ang="0">
                    <a:pos x="53" y="100"/>
                  </a:cxn>
                  <a:cxn ang="0">
                    <a:pos x="35" y="61"/>
                  </a:cxn>
                  <a:cxn ang="0">
                    <a:pos x="35" y="54"/>
                  </a:cxn>
                  <a:cxn ang="0">
                    <a:pos x="35" y="37"/>
                  </a:cxn>
                  <a:cxn ang="0">
                    <a:pos x="26" y="17"/>
                  </a:cxn>
                  <a:cxn ang="0">
                    <a:pos x="0" y="0"/>
                  </a:cxn>
                </a:cxnLst>
                <a:rect l="0" t="0" r="r" b="b"/>
                <a:pathLst>
                  <a:path w="161" h="222">
                    <a:moveTo>
                      <a:pt x="0" y="0"/>
                    </a:moveTo>
                    <a:lnTo>
                      <a:pt x="2" y="0"/>
                    </a:lnTo>
                    <a:lnTo>
                      <a:pt x="10" y="0"/>
                    </a:lnTo>
                    <a:lnTo>
                      <a:pt x="18" y="2"/>
                    </a:lnTo>
                    <a:lnTo>
                      <a:pt x="30" y="6"/>
                    </a:lnTo>
                    <a:lnTo>
                      <a:pt x="39" y="15"/>
                    </a:lnTo>
                    <a:lnTo>
                      <a:pt x="49" y="27"/>
                    </a:lnTo>
                    <a:lnTo>
                      <a:pt x="55" y="44"/>
                    </a:lnTo>
                    <a:lnTo>
                      <a:pt x="59" y="68"/>
                    </a:lnTo>
                    <a:lnTo>
                      <a:pt x="61" y="72"/>
                    </a:lnTo>
                    <a:lnTo>
                      <a:pt x="65" y="83"/>
                    </a:lnTo>
                    <a:lnTo>
                      <a:pt x="73" y="101"/>
                    </a:lnTo>
                    <a:lnTo>
                      <a:pt x="84" y="122"/>
                    </a:lnTo>
                    <a:lnTo>
                      <a:pt x="98" y="147"/>
                    </a:lnTo>
                    <a:lnTo>
                      <a:pt x="116" y="173"/>
                    </a:lnTo>
                    <a:lnTo>
                      <a:pt x="137" y="198"/>
                    </a:lnTo>
                    <a:lnTo>
                      <a:pt x="161" y="222"/>
                    </a:lnTo>
                    <a:lnTo>
                      <a:pt x="157" y="220"/>
                    </a:lnTo>
                    <a:lnTo>
                      <a:pt x="147" y="212"/>
                    </a:lnTo>
                    <a:lnTo>
                      <a:pt x="131" y="200"/>
                    </a:lnTo>
                    <a:lnTo>
                      <a:pt x="114" y="183"/>
                    </a:lnTo>
                    <a:lnTo>
                      <a:pt x="92" y="160"/>
                    </a:lnTo>
                    <a:lnTo>
                      <a:pt x="73" y="133"/>
                    </a:lnTo>
                    <a:lnTo>
                      <a:pt x="53" y="100"/>
                    </a:lnTo>
                    <a:lnTo>
                      <a:pt x="35" y="61"/>
                    </a:lnTo>
                    <a:lnTo>
                      <a:pt x="35" y="54"/>
                    </a:lnTo>
                    <a:lnTo>
                      <a:pt x="35" y="37"/>
                    </a:lnTo>
                    <a:lnTo>
                      <a:pt x="26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9" name="Freeform 293"/>
              <p:cNvSpPr>
                <a:spLocks/>
              </p:cNvSpPr>
              <p:nvPr/>
            </p:nvSpPr>
            <p:spPr bwMode="auto">
              <a:xfrm>
                <a:off x="6840538" y="3876675"/>
                <a:ext cx="22225" cy="260350"/>
              </a:xfrm>
              <a:custGeom>
                <a:avLst/>
                <a:gdLst/>
                <a:ahLst/>
                <a:cxnLst>
                  <a:cxn ang="0">
                    <a:pos x="23" y="0"/>
                  </a:cxn>
                  <a:cxn ang="0">
                    <a:pos x="22" y="3"/>
                  </a:cxn>
                  <a:cxn ang="0">
                    <a:pos x="16" y="11"/>
                  </a:cxn>
                  <a:cxn ang="0">
                    <a:pos x="10" y="26"/>
                  </a:cxn>
                  <a:cxn ang="0">
                    <a:pos x="4" y="45"/>
                  </a:cxn>
                  <a:cxn ang="0">
                    <a:pos x="0" y="68"/>
                  </a:cxn>
                  <a:cxn ang="0">
                    <a:pos x="2" y="97"/>
                  </a:cxn>
                  <a:cxn ang="0">
                    <a:pos x="12" y="129"/>
                  </a:cxn>
                  <a:cxn ang="0">
                    <a:pos x="29" y="164"/>
                  </a:cxn>
                  <a:cxn ang="0">
                    <a:pos x="25" y="143"/>
                  </a:cxn>
                  <a:cxn ang="0">
                    <a:pos x="20" y="96"/>
                  </a:cxn>
                  <a:cxn ang="0">
                    <a:pos x="16" y="41"/>
                  </a:cxn>
                  <a:cxn ang="0">
                    <a:pos x="23" y="0"/>
                  </a:cxn>
                </a:cxnLst>
                <a:rect l="0" t="0" r="r" b="b"/>
                <a:pathLst>
                  <a:path w="29" h="164">
                    <a:moveTo>
                      <a:pt x="23" y="0"/>
                    </a:moveTo>
                    <a:lnTo>
                      <a:pt x="22" y="3"/>
                    </a:lnTo>
                    <a:lnTo>
                      <a:pt x="16" y="11"/>
                    </a:lnTo>
                    <a:lnTo>
                      <a:pt x="10" y="26"/>
                    </a:lnTo>
                    <a:lnTo>
                      <a:pt x="4" y="45"/>
                    </a:lnTo>
                    <a:lnTo>
                      <a:pt x="0" y="68"/>
                    </a:lnTo>
                    <a:lnTo>
                      <a:pt x="2" y="97"/>
                    </a:lnTo>
                    <a:lnTo>
                      <a:pt x="12" y="129"/>
                    </a:lnTo>
                    <a:lnTo>
                      <a:pt x="29" y="164"/>
                    </a:lnTo>
                    <a:lnTo>
                      <a:pt x="25" y="143"/>
                    </a:lnTo>
                    <a:lnTo>
                      <a:pt x="20" y="96"/>
                    </a:lnTo>
                    <a:lnTo>
                      <a:pt x="16" y="41"/>
                    </a:lnTo>
                    <a:lnTo>
                      <a:pt x="2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0" name="Freeform 294"/>
              <p:cNvSpPr>
                <a:spLocks/>
              </p:cNvSpPr>
              <p:nvPr/>
            </p:nvSpPr>
            <p:spPr bwMode="auto">
              <a:xfrm>
                <a:off x="7281863" y="3019425"/>
                <a:ext cx="57150" cy="441325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4" y="3"/>
                  </a:cxn>
                  <a:cxn ang="0">
                    <a:pos x="0" y="12"/>
                  </a:cxn>
                  <a:cxn ang="0">
                    <a:pos x="0" y="27"/>
                  </a:cxn>
                  <a:cxn ang="0">
                    <a:pos x="15" y="50"/>
                  </a:cxn>
                  <a:cxn ang="0">
                    <a:pos x="19" y="56"/>
                  </a:cxn>
                  <a:cxn ang="0">
                    <a:pos x="25" y="72"/>
                  </a:cxn>
                  <a:cxn ang="0">
                    <a:pos x="35" y="98"/>
                  </a:cxn>
                  <a:cxn ang="0">
                    <a:pos x="45" y="129"/>
                  </a:cxn>
                  <a:cxn ang="0">
                    <a:pos x="51" y="165"/>
                  </a:cxn>
                  <a:cxn ang="0">
                    <a:pos x="53" y="203"/>
                  </a:cxn>
                  <a:cxn ang="0">
                    <a:pos x="47" y="242"/>
                  </a:cxn>
                  <a:cxn ang="0">
                    <a:pos x="29" y="278"/>
                  </a:cxn>
                  <a:cxn ang="0">
                    <a:pos x="33" y="275"/>
                  </a:cxn>
                  <a:cxn ang="0">
                    <a:pos x="43" y="265"/>
                  </a:cxn>
                  <a:cxn ang="0">
                    <a:pos x="53" y="248"/>
                  </a:cxn>
                  <a:cxn ang="0">
                    <a:pos x="64" y="223"/>
                  </a:cxn>
                  <a:cxn ang="0">
                    <a:pos x="70" y="191"/>
                  </a:cxn>
                  <a:cxn ang="0">
                    <a:pos x="68" y="151"/>
                  </a:cxn>
                  <a:cxn ang="0">
                    <a:pos x="54" y="103"/>
                  </a:cxn>
                  <a:cxn ang="0">
                    <a:pos x="29" y="45"/>
                  </a:cxn>
                  <a:cxn ang="0">
                    <a:pos x="23" y="40"/>
                  </a:cxn>
                  <a:cxn ang="0">
                    <a:pos x="13" y="27"/>
                  </a:cxn>
                  <a:cxn ang="0">
                    <a:pos x="6" y="13"/>
                  </a:cxn>
                  <a:cxn ang="0">
                    <a:pos x="6" y="0"/>
                  </a:cxn>
                </a:cxnLst>
                <a:rect l="0" t="0" r="r" b="b"/>
                <a:pathLst>
                  <a:path w="70" h="278">
                    <a:moveTo>
                      <a:pt x="6" y="0"/>
                    </a:moveTo>
                    <a:lnTo>
                      <a:pt x="4" y="3"/>
                    </a:lnTo>
                    <a:lnTo>
                      <a:pt x="0" y="12"/>
                    </a:lnTo>
                    <a:lnTo>
                      <a:pt x="0" y="27"/>
                    </a:lnTo>
                    <a:lnTo>
                      <a:pt x="15" y="50"/>
                    </a:lnTo>
                    <a:lnTo>
                      <a:pt x="19" y="56"/>
                    </a:lnTo>
                    <a:lnTo>
                      <a:pt x="25" y="72"/>
                    </a:lnTo>
                    <a:lnTo>
                      <a:pt x="35" y="98"/>
                    </a:lnTo>
                    <a:lnTo>
                      <a:pt x="45" y="129"/>
                    </a:lnTo>
                    <a:lnTo>
                      <a:pt x="51" y="165"/>
                    </a:lnTo>
                    <a:lnTo>
                      <a:pt x="53" y="203"/>
                    </a:lnTo>
                    <a:lnTo>
                      <a:pt x="47" y="242"/>
                    </a:lnTo>
                    <a:lnTo>
                      <a:pt x="29" y="278"/>
                    </a:lnTo>
                    <a:lnTo>
                      <a:pt x="33" y="275"/>
                    </a:lnTo>
                    <a:lnTo>
                      <a:pt x="43" y="265"/>
                    </a:lnTo>
                    <a:lnTo>
                      <a:pt x="53" y="248"/>
                    </a:lnTo>
                    <a:lnTo>
                      <a:pt x="64" y="223"/>
                    </a:lnTo>
                    <a:lnTo>
                      <a:pt x="70" y="191"/>
                    </a:lnTo>
                    <a:lnTo>
                      <a:pt x="68" y="151"/>
                    </a:lnTo>
                    <a:lnTo>
                      <a:pt x="54" y="103"/>
                    </a:lnTo>
                    <a:lnTo>
                      <a:pt x="29" y="45"/>
                    </a:lnTo>
                    <a:lnTo>
                      <a:pt x="23" y="40"/>
                    </a:lnTo>
                    <a:lnTo>
                      <a:pt x="13" y="27"/>
                    </a:lnTo>
                    <a:lnTo>
                      <a:pt x="6" y="13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1" name="Freeform 295"/>
              <p:cNvSpPr>
                <a:spLocks/>
              </p:cNvSpPr>
              <p:nvPr/>
            </p:nvSpPr>
            <p:spPr bwMode="auto">
              <a:xfrm>
                <a:off x="7073900" y="2909888"/>
                <a:ext cx="204788" cy="93663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3"/>
                  </a:cxn>
                  <a:cxn ang="0">
                    <a:pos x="0" y="9"/>
                  </a:cxn>
                  <a:cxn ang="0">
                    <a:pos x="2" y="19"/>
                  </a:cxn>
                  <a:cxn ang="0">
                    <a:pos x="16" y="30"/>
                  </a:cxn>
                  <a:cxn ang="0">
                    <a:pos x="44" y="41"/>
                  </a:cxn>
                  <a:cxn ang="0">
                    <a:pos x="91" y="51"/>
                  </a:cxn>
                  <a:cxn ang="0">
                    <a:pos x="161" y="57"/>
                  </a:cxn>
                  <a:cxn ang="0">
                    <a:pos x="259" y="59"/>
                  </a:cxn>
                  <a:cxn ang="0">
                    <a:pos x="247" y="58"/>
                  </a:cxn>
                  <a:cxn ang="0">
                    <a:pos x="216" y="56"/>
                  </a:cxn>
                  <a:cxn ang="0">
                    <a:pos x="173" y="52"/>
                  </a:cxn>
                  <a:cxn ang="0">
                    <a:pos x="126" y="46"/>
                  </a:cxn>
                  <a:cxn ang="0">
                    <a:pos x="77" y="38"/>
                  </a:cxn>
                  <a:cxn ang="0">
                    <a:pos x="36" y="28"/>
                  </a:cxn>
                  <a:cxn ang="0">
                    <a:pos x="8" y="15"/>
                  </a:cxn>
                  <a:cxn ang="0">
                    <a:pos x="2" y="0"/>
                  </a:cxn>
                </a:cxnLst>
                <a:rect l="0" t="0" r="r" b="b"/>
                <a:pathLst>
                  <a:path w="259" h="59">
                    <a:moveTo>
                      <a:pt x="2" y="0"/>
                    </a:moveTo>
                    <a:lnTo>
                      <a:pt x="0" y="3"/>
                    </a:lnTo>
                    <a:lnTo>
                      <a:pt x="0" y="9"/>
                    </a:lnTo>
                    <a:lnTo>
                      <a:pt x="2" y="19"/>
                    </a:lnTo>
                    <a:lnTo>
                      <a:pt x="16" y="30"/>
                    </a:lnTo>
                    <a:lnTo>
                      <a:pt x="44" y="41"/>
                    </a:lnTo>
                    <a:lnTo>
                      <a:pt x="91" y="51"/>
                    </a:lnTo>
                    <a:lnTo>
                      <a:pt x="161" y="57"/>
                    </a:lnTo>
                    <a:lnTo>
                      <a:pt x="259" y="59"/>
                    </a:lnTo>
                    <a:lnTo>
                      <a:pt x="247" y="58"/>
                    </a:lnTo>
                    <a:lnTo>
                      <a:pt x="216" y="56"/>
                    </a:lnTo>
                    <a:lnTo>
                      <a:pt x="173" y="52"/>
                    </a:lnTo>
                    <a:lnTo>
                      <a:pt x="126" y="46"/>
                    </a:lnTo>
                    <a:lnTo>
                      <a:pt x="77" y="38"/>
                    </a:lnTo>
                    <a:lnTo>
                      <a:pt x="36" y="28"/>
                    </a:lnTo>
                    <a:lnTo>
                      <a:pt x="8" y="15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2" name="Freeform 296"/>
              <p:cNvSpPr>
                <a:spLocks/>
              </p:cNvSpPr>
              <p:nvPr/>
            </p:nvSpPr>
            <p:spPr bwMode="auto">
              <a:xfrm>
                <a:off x="7292975" y="2901950"/>
                <a:ext cx="30163" cy="30163"/>
              </a:xfrm>
              <a:custGeom>
                <a:avLst/>
                <a:gdLst/>
                <a:ahLst/>
                <a:cxnLst>
                  <a:cxn ang="0">
                    <a:pos x="0" y="19"/>
                  </a:cxn>
                  <a:cxn ang="0">
                    <a:pos x="0" y="17"/>
                  </a:cxn>
                  <a:cxn ang="0">
                    <a:pos x="6" y="13"/>
                  </a:cxn>
                  <a:cxn ang="0">
                    <a:pos x="16" y="7"/>
                  </a:cxn>
                  <a:cxn ang="0">
                    <a:pos x="38" y="0"/>
                  </a:cxn>
                  <a:cxn ang="0">
                    <a:pos x="34" y="4"/>
                  </a:cxn>
                  <a:cxn ang="0">
                    <a:pos x="26" y="10"/>
                  </a:cxn>
                  <a:cxn ang="0">
                    <a:pos x="14" y="16"/>
                  </a:cxn>
                  <a:cxn ang="0">
                    <a:pos x="0" y="19"/>
                  </a:cxn>
                </a:cxnLst>
                <a:rect l="0" t="0" r="r" b="b"/>
                <a:pathLst>
                  <a:path w="38" h="19">
                    <a:moveTo>
                      <a:pt x="0" y="19"/>
                    </a:moveTo>
                    <a:lnTo>
                      <a:pt x="0" y="17"/>
                    </a:lnTo>
                    <a:lnTo>
                      <a:pt x="6" y="13"/>
                    </a:lnTo>
                    <a:lnTo>
                      <a:pt x="16" y="7"/>
                    </a:lnTo>
                    <a:lnTo>
                      <a:pt x="38" y="0"/>
                    </a:lnTo>
                    <a:lnTo>
                      <a:pt x="34" y="4"/>
                    </a:lnTo>
                    <a:lnTo>
                      <a:pt x="26" y="10"/>
                    </a:lnTo>
                    <a:lnTo>
                      <a:pt x="14" y="16"/>
                    </a:lnTo>
                    <a:lnTo>
                      <a:pt x="0" y="1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3" name="Freeform 297"/>
              <p:cNvSpPr>
                <a:spLocks/>
              </p:cNvSpPr>
              <p:nvPr/>
            </p:nvSpPr>
            <p:spPr bwMode="auto">
              <a:xfrm>
                <a:off x="7364413" y="2820988"/>
                <a:ext cx="15875" cy="17463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20" y="2"/>
                  </a:cxn>
                  <a:cxn ang="0">
                    <a:pos x="20" y="7"/>
                  </a:cxn>
                  <a:cxn ang="0">
                    <a:pos x="16" y="11"/>
                  </a:cxn>
                  <a:cxn ang="0">
                    <a:pos x="0" y="10"/>
                  </a:cxn>
                  <a:cxn ang="0">
                    <a:pos x="4" y="9"/>
                  </a:cxn>
                  <a:cxn ang="0">
                    <a:pos x="10" y="7"/>
                  </a:cxn>
                  <a:cxn ang="0">
                    <a:pos x="16" y="4"/>
                  </a:cxn>
                  <a:cxn ang="0">
                    <a:pos x="18" y="0"/>
                  </a:cxn>
                </a:cxnLst>
                <a:rect l="0" t="0" r="r" b="b"/>
                <a:pathLst>
                  <a:path w="20" h="11">
                    <a:moveTo>
                      <a:pt x="18" y="0"/>
                    </a:moveTo>
                    <a:lnTo>
                      <a:pt x="20" y="2"/>
                    </a:lnTo>
                    <a:lnTo>
                      <a:pt x="20" y="7"/>
                    </a:lnTo>
                    <a:lnTo>
                      <a:pt x="16" y="11"/>
                    </a:lnTo>
                    <a:lnTo>
                      <a:pt x="0" y="10"/>
                    </a:lnTo>
                    <a:lnTo>
                      <a:pt x="4" y="9"/>
                    </a:lnTo>
                    <a:lnTo>
                      <a:pt x="10" y="7"/>
                    </a:lnTo>
                    <a:lnTo>
                      <a:pt x="16" y="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4" name="Freeform 298"/>
              <p:cNvSpPr>
                <a:spLocks/>
              </p:cNvSpPr>
              <p:nvPr/>
            </p:nvSpPr>
            <p:spPr bwMode="auto">
              <a:xfrm>
                <a:off x="7045325" y="3201988"/>
                <a:ext cx="60325" cy="41751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3" y="8"/>
                  </a:cxn>
                  <a:cxn ang="0">
                    <a:pos x="55" y="30"/>
                  </a:cxn>
                  <a:cxn ang="0">
                    <a:pos x="57" y="63"/>
                  </a:cxn>
                  <a:cxn ang="0">
                    <a:pos x="59" y="102"/>
                  </a:cxn>
                  <a:cxn ang="0">
                    <a:pos x="55" y="146"/>
                  </a:cxn>
                  <a:cxn ang="0">
                    <a:pos x="45" y="189"/>
                  </a:cxn>
                  <a:cxn ang="0">
                    <a:pos x="28" y="230"/>
                  </a:cxn>
                  <a:cxn ang="0">
                    <a:pos x="0" y="263"/>
                  </a:cxn>
                  <a:cxn ang="0">
                    <a:pos x="6" y="259"/>
                  </a:cxn>
                  <a:cxn ang="0">
                    <a:pos x="20" y="249"/>
                  </a:cxn>
                  <a:cxn ang="0">
                    <a:pos x="37" y="230"/>
                  </a:cxn>
                  <a:cxn ang="0">
                    <a:pos x="55" y="202"/>
                  </a:cxn>
                  <a:cxn ang="0">
                    <a:pos x="71" y="166"/>
                  </a:cxn>
                  <a:cxn ang="0">
                    <a:pos x="77" y="121"/>
                  </a:cxn>
                  <a:cxn ang="0">
                    <a:pos x="73" y="66"/>
                  </a:cxn>
                  <a:cxn ang="0">
                    <a:pos x="51" y="0"/>
                  </a:cxn>
                </a:cxnLst>
                <a:rect l="0" t="0" r="r" b="b"/>
                <a:pathLst>
                  <a:path w="77" h="263">
                    <a:moveTo>
                      <a:pt x="51" y="0"/>
                    </a:moveTo>
                    <a:lnTo>
                      <a:pt x="53" y="8"/>
                    </a:lnTo>
                    <a:lnTo>
                      <a:pt x="55" y="30"/>
                    </a:lnTo>
                    <a:lnTo>
                      <a:pt x="57" y="63"/>
                    </a:lnTo>
                    <a:lnTo>
                      <a:pt x="59" y="102"/>
                    </a:lnTo>
                    <a:lnTo>
                      <a:pt x="55" y="146"/>
                    </a:lnTo>
                    <a:lnTo>
                      <a:pt x="45" y="189"/>
                    </a:lnTo>
                    <a:lnTo>
                      <a:pt x="28" y="230"/>
                    </a:lnTo>
                    <a:lnTo>
                      <a:pt x="0" y="263"/>
                    </a:lnTo>
                    <a:lnTo>
                      <a:pt x="6" y="259"/>
                    </a:lnTo>
                    <a:lnTo>
                      <a:pt x="20" y="249"/>
                    </a:lnTo>
                    <a:lnTo>
                      <a:pt x="37" y="230"/>
                    </a:lnTo>
                    <a:lnTo>
                      <a:pt x="55" y="202"/>
                    </a:lnTo>
                    <a:lnTo>
                      <a:pt x="71" y="166"/>
                    </a:lnTo>
                    <a:lnTo>
                      <a:pt x="77" y="121"/>
                    </a:lnTo>
                    <a:lnTo>
                      <a:pt x="73" y="66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5" name="Freeform 299"/>
              <p:cNvSpPr>
                <a:spLocks/>
              </p:cNvSpPr>
              <p:nvPr/>
            </p:nvSpPr>
            <p:spPr bwMode="auto">
              <a:xfrm>
                <a:off x="7077075" y="3681413"/>
                <a:ext cx="157163" cy="384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8" y="6"/>
                  </a:cxn>
                  <a:cxn ang="0">
                    <a:pos x="16" y="13"/>
                  </a:cxn>
                  <a:cxn ang="0">
                    <a:pos x="28" y="25"/>
                  </a:cxn>
                  <a:cxn ang="0">
                    <a:pos x="38" y="41"/>
                  </a:cxn>
                  <a:cxn ang="0">
                    <a:pos x="49" y="62"/>
                  </a:cxn>
                  <a:cxn ang="0">
                    <a:pos x="59" y="87"/>
                  </a:cxn>
                  <a:cxn ang="0">
                    <a:pos x="67" y="117"/>
                  </a:cxn>
                  <a:cxn ang="0">
                    <a:pos x="69" y="120"/>
                  </a:cxn>
                  <a:cxn ang="0">
                    <a:pos x="77" y="130"/>
                  </a:cxn>
                  <a:cxn ang="0">
                    <a:pos x="88" y="145"/>
                  </a:cxn>
                  <a:cxn ang="0">
                    <a:pos x="104" y="162"/>
                  </a:cxn>
                  <a:cxn ang="0">
                    <a:pos x="124" y="182"/>
                  </a:cxn>
                  <a:cxn ang="0">
                    <a:pos x="145" y="202"/>
                  </a:cxn>
                  <a:cxn ang="0">
                    <a:pos x="171" y="224"/>
                  </a:cxn>
                  <a:cxn ang="0">
                    <a:pos x="198" y="242"/>
                  </a:cxn>
                  <a:cxn ang="0">
                    <a:pos x="192" y="240"/>
                  </a:cxn>
                  <a:cxn ang="0">
                    <a:pos x="178" y="233"/>
                  </a:cxn>
                  <a:cxn ang="0">
                    <a:pos x="157" y="222"/>
                  </a:cxn>
                  <a:cxn ang="0">
                    <a:pos x="132" y="206"/>
                  </a:cxn>
                  <a:cxn ang="0">
                    <a:pos x="104" y="186"/>
                  </a:cxn>
                  <a:cxn ang="0">
                    <a:pos x="79" y="162"/>
                  </a:cxn>
                  <a:cxn ang="0">
                    <a:pos x="55" y="132"/>
                  </a:cxn>
                  <a:cxn ang="0">
                    <a:pos x="38" y="99"/>
                  </a:cxn>
                  <a:cxn ang="0">
                    <a:pos x="36" y="87"/>
                  </a:cxn>
                  <a:cxn ang="0">
                    <a:pos x="32" y="60"/>
                  </a:cxn>
                  <a:cxn ang="0">
                    <a:pos x="20" y="26"/>
                  </a:cxn>
                  <a:cxn ang="0">
                    <a:pos x="0" y="0"/>
                  </a:cxn>
                </a:cxnLst>
                <a:rect l="0" t="0" r="r" b="b"/>
                <a:pathLst>
                  <a:path w="198" h="242">
                    <a:moveTo>
                      <a:pt x="0" y="0"/>
                    </a:moveTo>
                    <a:lnTo>
                      <a:pt x="2" y="1"/>
                    </a:lnTo>
                    <a:lnTo>
                      <a:pt x="8" y="6"/>
                    </a:lnTo>
                    <a:lnTo>
                      <a:pt x="16" y="13"/>
                    </a:lnTo>
                    <a:lnTo>
                      <a:pt x="28" y="25"/>
                    </a:lnTo>
                    <a:lnTo>
                      <a:pt x="38" y="41"/>
                    </a:lnTo>
                    <a:lnTo>
                      <a:pt x="49" y="62"/>
                    </a:lnTo>
                    <a:lnTo>
                      <a:pt x="59" y="87"/>
                    </a:lnTo>
                    <a:lnTo>
                      <a:pt x="67" y="117"/>
                    </a:lnTo>
                    <a:lnTo>
                      <a:pt x="69" y="120"/>
                    </a:lnTo>
                    <a:lnTo>
                      <a:pt x="77" y="130"/>
                    </a:lnTo>
                    <a:lnTo>
                      <a:pt x="88" y="145"/>
                    </a:lnTo>
                    <a:lnTo>
                      <a:pt x="104" y="162"/>
                    </a:lnTo>
                    <a:lnTo>
                      <a:pt x="124" y="182"/>
                    </a:lnTo>
                    <a:lnTo>
                      <a:pt x="145" y="202"/>
                    </a:lnTo>
                    <a:lnTo>
                      <a:pt x="171" y="224"/>
                    </a:lnTo>
                    <a:lnTo>
                      <a:pt x="198" y="242"/>
                    </a:lnTo>
                    <a:lnTo>
                      <a:pt x="192" y="240"/>
                    </a:lnTo>
                    <a:lnTo>
                      <a:pt x="178" y="233"/>
                    </a:lnTo>
                    <a:lnTo>
                      <a:pt x="157" y="222"/>
                    </a:lnTo>
                    <a:lnTo>
                      <a:pt x="132" y="206"/>
                    </a:lnTo>
                    <a:lnTo>
                      <a:pt x="104" y="186"/>
                    </a:lnTo>
                    <a:lnTo>
                      <a:pt x="79" y="162"/>
                    </a:lnTo>
                    <a:lnTo>
                      <a:pt x="55" y="132"/>
                    </a:lnTo>
                    <a:lnTo>
                      <a:pt x="38" y="99"/>
                    </a:lnTo>
                    <a:lnTo>
                      <a:pt x="36" y="87"/>
                    </a:lnTo>
                    <a:lnTo>
                      <a:pt x="32" y="60"/>
                    </a:lnTo>
                    <a:lnTo>
                      <a:pt x="20" y="2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6" name="Freeform 300"/>
              <p:cNvSpPr>
                <a:spLocks/>
              </p:cNvSpPr>
              <p:nvPr/>
            </p:nvSpPr>
            <p:spPr bwMode="auto">
              <a:xfrm>
                <a:off x="6975475" y="4017963"/>
                <a:ext cx="200025" cy="93663"/>
              </a:xfrm>
              <a:custGeom>
                <a:avLst/>
                <a:gdLst/>
                <a:ahLst/>
                <a:cxnLst>
                  <a:cxn ang="0">
                    <a:pos x="253" y="0"/>
                  </a:cxn>
                  <a:cxn ang="0">
                    <a:pos x="251" y="4"/>
                  </a:cxn>
                  <a:cxn ang="0">
                    <a:pos x="247" y="12"/>
                  </a:cxn>
                  <a:cxn ang="0">
                    <a:pos x="235" y="23"/>
                  </a:cxn>
                  <a:cxn ang="0">
                    <a:pos x="216" y="35"/>
                  </a:cxn>
                  <a:cxn ang="0">
                    <a:pos x="184" y="46"/>
                  </a:cxn>
                  <a:cxn ang="0">
                    <a:pos x="139" y="55"/>
                  </a:cxn>
                  <a:cxn ang="0">
                    <a:pos x="79" y="59"/>
                  </a:cxn>
                  <a:cxn ang="0">
                    <a:pos x="0" y="57"/>
                  </a:cxn>
                  <a:cxn ang="0">
                    <a:pos x="8" y="57"/>
                  </a:cxn>
                  <a:cxn ang="0">
                    <a:pos x="32" y="56"/>
                  </a:cxn>
                  <a:cxn ang="0">
                    <a:pos x="65" y="55"/>
                  </a:cxn>
                  <a:cxn ang="0">
                    <a:pos x="104" y="51"/>
                  </a:cxn>
                  <a:cxn ang="0">
                    <a:pos x="147" y="44"/>
                  </a:cxn>
                  <a:cxn ang="0">
                    <a:pos x="188" y="34"/>
                  </a:cxn>
                  <a:cxn ang="0">
                    <a:pos x="225" y="20"/>
                  </a:cxn>
                  <a:cxn ang="0">
                    <a:pos x="253" y="0"/>
                  </a:cxn>
                </a:cxnLst>
                <a:rect l="0" t="0" r="r" b="b"/>
                <a:pathLst>
                  <a:path w="253" h="59">
                    <a:moveTo>
                      <a:pt x="253" y="0"/>
                    </a:moveTo>
                    <a:lnTo>
                      <a:pt x="251" y="4"/>
                    </a:lnTo>
                    <a:lnTo>
                      <a:pt x="247" y="12"/>
                    </a:lnTo>
                    <a:lnTo>
                      <a:pt x="235" y="23"/>
                    </a:lnTo>
                    <a:lnTo>
                      <a:pt x="216" y="35"/>
                    </a:lnTo>
                    <a:lnTo>
                      <a:pt x="184" y="46"/>
                    </a:lnTo>
                    <a:lnTo>
                      <a:pt x="139" y="55"/>
                    </a:lnTo>
                    <a:lnTo>
                      <a:pt x="79" y="59"/>
                    </a:lnTo>
                    <a:lnTo>
                      <a:pt x="0" y="57"/>
                    </a:lnTo>
                    <a:lnTo>
                      <a:pt x="8" y="57"/>
                    </a:lnTo>
                    <a:lnTo>
                      <a:pt x="32" y="56"/>
                    </a:lnTo>
                    <a:lnTo>
                      <a:pt x="65" y="55"/>
                    </a:lnTo>
                    <a:lnTo>
                      <a:pt x="104" y="51"/>
                    </a:lnTo>
                    <a:lnTo>
                      <a:pt x="147" y="44"/>
                    </a:lnTo>
                    <a:lnTo>
                      <a:pt x="188" y="34"/>
                    </a:lnTo>
                    <a:lnTo>
                      <a:pt x="225" y="20"/>
                    </a:lnTo>
                    <a:lnTo>
                      <a:pt x="25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7" name="Freeform 301"/>
              <p:cNvSpPr>
                <a:spLocks/>
              </p:cNvSpPr>
              <p:nvPr/>
            </p:nvSpPr>
            <p:spPr bwMode="auto">
              <a:xfrm>
                <a:off x="6986588" y="4037013"/>
                <a:ext cx="247650" cy="157163"/>
              </a:xfrm>
              <a:custGeom>
                <a:avLst/>
                <a:gdLst/>
                <a:ahLst/>
                <a:cxnLst>
                  <a:cxn ang="0">
                    <a:pos x="258" y="0"/>
                  </a:cxn>
                  <a:cxn ang="0">
                    <a:pos x="254" y="3"/>
                  </a:cxn>
                  <a:cxn ang="0">
                    <a:pos x="245" y="10"/>
                  </a:cxn>
                  <a:cxn ang="0">
                    <a:pos x="229" y="20"/>
                  </a:cxn>
                  <a:cxn ang="0">
                    <a:pos x="203" y="31"/>
                  </a:cxn>
                  <a:cxn ang="0">
                    <a:pos x="168" y="42"/>
                  </a:cxn>
                  <a:cxn ang="0">
                    <a:pos x="123" y="51"/>
                  </a:cxn>
                  <a:cxn ang="0">
                    <a:pos x="66" y="56"/>
                  </a:cxn>
                  <a:cxn ang="0">
                    <a:pos x="0" y="57"/>
                  </a:cxn>
                  <a:cxn ang="0">
                    <a:pos x="41" y="98"/>
                  </a:cxn>
                  <a:cxn ang="0">
                    <a:pos x="51" y="98"/>
                  </a:cxn>
                  <a:cxn ang="0">
                    <a:pos x="80" y="99"/>
                  </a:cxn>
                  <a:cxn ang="0">
                    <a:pos x="119" y="98"/>
                  </a:cxn>
                  <a:cxn ang="0">
                    <a:pos x="166" y="95"/>
                  </a:cxn>
                  <a:cxn ang="0">
                    <a:pos x="213" y="88"/>
                  </a:cxn>
                  <a:cxn ang="0">
                    <a:pos x="258" y="76"/>
                  </a:cxn>
                  <a:cxn ang="0">
                    <a:pos x="291" y="57"/>
                  </a:cxn>
                  <a:cxn ang="0">
                    <a:pos x="311" y="32"/>
                  </a:cxn>
                  <a:cxn ang="0">
                    <a:pos x="258" y="0"/>
                  </a:cxn>
                </a:cxnLst>
                <a:rect l="0" t="0" r="r" b="b"/>
                <a:pathLst>
                  <a:path w="311" h="99">
                    <a:moveTo>
                      <a:pt x="258" y="0"/>
                    </a:moveTo>
                    <a:lnTo>
                      <a:pt x="254" y="3"/>
                    </a:lnTo>
                    <a:lnTo>
                      <a:pt x="245" y="10"/>
                    </a:lnTo>
                    <a:lnTo>
                      <a:pt x="229" y="20"/>
                    </a:lnTo>
                    <a:lnTo>
                      <a:pt x="203" y="31"/>
                    </a:lnTo>
                    <a:lnTo>
                      <a:pt x="168" y="42"/>
                    </a:lnTo>
                    <a:lnTo>
                      <a:pt x="123" y="51"/>
                    </a:lnTo>
                    <a:lnTo>
                      <a:pt x="66" y="56"/>
                    </a:lnTo>
                    <a:lnTo>
                      <a:pt x="0" y="57"/>
                    </a:lnTo>
                    <a:lnTo>
                      <a:pt x="41" y="98"/>
                    </a:lnTo>
                    <a:lnTo>
                      <a:pt x="51" y="98"/>
                    </a:lnTo>
                    <a:lnTo>
                      <a:pt x="80" y="99"/>
                    </a:lnTo>
                    <a:lnTo>
                      <a:pt x="119" y="98"/>
                    </a:lnTo>
                    <a:lnTo>
                      <a:pt x="166" y="95"/>
                    </a:lnTo>
                    <a:lnTo>
                      <a:pt x="213" y="88"/>
                    </a:lnTo>
                    <a:lnTo>
                      <a:pt x="258" y="76"/>
                    </a:lnTo>
                    <a:lnTo>
                      <a:pt x="291" y="57"/>
                    </a:lnTo>
                    <a:lnTo>
                      <a:pt x="311" y="32"/>
                    </a:lnTo>
                    <a:lnTo>
                      <a:pt x="25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8" name="Freeform 302"/>
              <p:cNvSpPr>
                <a:spLocks/>
              </p:cNvSpPr>
              <p:nvPr/>
            </p:nvSpPr>
            <p:spPr bwMode="auto">
              <a:xfrm>
                <a:off x="7183438" y="2789238"/>
                <a:ext cx="192088" cy="793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2"/>
                  </a:cxn>
                  <a:cxn ang="0">
                    <a:pos x="16" y="7"/>
                  </a:cxn>
                  <a:cxn ang="0">
                    <a:pos x="34" y="15"/>
                  </a:cxn>
                  <a:cxn ang="0">
                    <a:pos x="61" y="24"/>
                  </a:cxn>
                  <a:cxn ang="0">
                    <a:pos x="94" y="33"/>
                  </a:cxn>
                  <a:cxn ang="0">
                    <a:pos x="135" y="41"/>
                  </a:cxn>
                  <a:cxn ang="0">
                    <a:pos x="186" y="47"/>
                  </a:cxn>
                  <a:cxn ang="0">
                    <a:pos x="243" y="50"/>
                  </a:cxn>
                  <a:cxn ang="0">
                    <a:pos x="237" y="49"/>
                  </a:cxn>
                  <a:cxn ang="0">
                    <a:pos x="220" y="48"/>
                  </a:cxn>
                  <a:cxn ang="0">
                    <a:pos x="192" y="44"/>
                  </a:cxn>
                  <a:cxn ang="0">
                    <a:pos x="159" y="40"/>
                  </a:cxn>
                  <a:cxn ang="0">
                    <a:pos x="120" y="33"/>
                  </a:cxn>
                  <a:cxn ang="0">
                    <a:pos x="79" y="24"/>
                  </a:cxn>
                  <a:cxn ang="0">
                    <a:pos x="40" y="13"/>
                  </a:cxn>
                  <a:cxn ang="0">
                    <a:pos x="0" y="0"/>
                  </a:cxn>
                </a:cxnLst>
                <a:rect l="0" t="0" r="r" b="b"/>
                <a:pathLst>
                  <a:path w="243" h="50">
                    <a:moveTo>
                      <a:pt x="0" y="0"/>
                    </a:moveTo>
                    <a:lnTo>
                      <a:pt x="4" y="2"/>
                    </a:lnTo>
                    <a:lnTo>
                      <a:pt x="16" y="7"/>
                    </a:lnTo>
                    <a:lnTo>
                      <a:pt x="34" y="15"/>
                    </a:lnTo>
                    <a:lnTo>
                      <a:pt x="61" y="24"/>
                    </a:lnTo>
                    <a:lnTo>
                      <a:pt x="94" y="33"/>
                    </a:lnTo>
                    <a:lnTo>
                      <a:pt x="135" y="41"/>
                    </a:lnTo>
                    <a:lnTo>
                      <a:pt x="186" y="47"/>
                    </a:lnTo>
                    <a:lnTo>
                      <a:pt x="243" y="50"/>
                    </a:lnTo>
                    <a:lnTo>
                      <a:pt x="237" y="49"/>
                    </a:lnTo>
                    <a:lnTo>
                      <a:pt x="220" y="48"/>
                    </a:lnTo>
                    <a:lnTo>
                      <a:pt x="192" y="44"/>
                    </a:lnTo>
                    <a:lnTo>
                      <a:pt x="159" y="40"/>
                    </a:lnTo>
                    <a:lnTo>
                      <a:pt x="120" y="33"/>
                    </a:lnTo>
                    <a:lnTo>
                      <a:pt x="79" y="24"/>
                    </a:lnTo>
                    <a:lnTo>
                      <a:pt x="4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" name="Freeform 303"/>
              <p:cNvSpPr>
                <a:spLocks/>
              </p:cNvSpPr>
              <p:nvPr/>
            </p:nvSpPr>
            <p:spPr bwMode="auto">
              <a:xfrm>
                <a:off x="7204075" y="2754313"/>
                <a:ext cx="104775" cy="77788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2" y="2"/>
                  </a:cxn>
                  <a:cxn ang="0">
                    <a:pos x="21" y="7"/>
                  </a:cxn>
                  <a:cxn ang="0">
                    <a:pos x="37" y="13"/>
                  </a:cxn>
                  <a:cxn ang="0">
                    <a:pos x="55" y="22"/>
                  </a:cxn>
                  <a:cxn ang="0">
                    <a:pos x="74" y="31"/>
                  </a:cxn>
                  <a:cxn ang="0">
                    <a:pos x="96" y="39"/>
                  </a:cxn>
                  <a:cxn ang="0">
                    <a:pos x="115" y="45"/>
                  </a:cxn>
                  <a:cxn ang="0">
                    <a:pos x="131" y="49"/>
                  </a:cxn>
                  <a:cxn ang="0">
                    <a:pos x="127" y="48"/>
                  </a:cxn>
                  <a:cxn ang="0">
                    <a:pos x="113" y="45"/>
                  </a:cxn>
                  <a:cxn ang="0">
                    <a:pos x="94" y="40"/>
                  </a:cxn>
                  <a:cxn ang="0">
                    <a:pos x="72" y="34"/>
                  </a:cxn>
                  <a:cxn ang="0">
                    <a:pos x="51" y="27"/>
                  </a:cxn>
                  <a:cxn ang="0">
                    <a:pos x="29" y="20"/>
                  </a:cxn>
                  <a:cxn ang="0">
                    <a:pos x="12" y="11"/>
                  </a:cxn>
                  <a:cxn ang="0">
                    <a:pos x="0" y="3"/>
                  </a:cxn>
                  <a:cxn ang="0">
                    <a:pos x="8" y="0"/>
                  </a:cxn>
                </a:cxnLst>
                <a:rect l="0" t="0" r="r" b="b"/>
                <a:pathLst>
                  <a:path w="131" h="49">
                    <a:moveTo>
                      <a:pt x="8" y="0"/>
                    </a:moveTo>
                    <a:lnTo>
                      <a:pt x="12" y="2"/>
                    </a:lnTo>
                    <a:lnTo>
                      <a:pt x="21" y="7"/>
                    </a:lnTo>
                    <a:lnTo>
                      <a:pt x="37" y="13"/>
                    </a:lnTo>
                    <a:lnTo>
                      <a:pt x="55" y="22"/>
                    </a:lnTo>
                    <a:lnTo>
                      <a:pt x="74" y="31"/>
                    </a:lnTo>
                    <a:lnTo>
                      <a:pt x="96" y="39"/>
                    </a:lnTo>
                    <a:lnTo>
                      <a:pt x="115" y="45"/>
                    </a:lnTo>
                    <a:lnTo>
                      <a:pt x="131" y="49"/>
                    </a:lnTo>
                    <a:lnTo>
                      <a:pt x="127" y="48"/>
                    </a:lnTo>
                    <a:lnTo>
                      <a:pt x="113" y="45"/>
                    </a:lnTo>
                    <a:lnTo>
                      <a:pt x="94" y="40"/>
                    </a:lnTo>
                    <a:lnTo>
                      <a:pt x="72" y="34"/>
                    </a:lnTo>
                    <a:lnTo>
                      <a:pt x="51" y="27"/>
                    </a:lnTo>
                    <a:lnTo>
                      <a:pt x="29" y="20"/>
                    </a:lnTo>
                    <a:lnTo>
                      <a:pt x="12" y="11"/>
                    </a:lnTo>
                    <a:lnTo>
                      <a:pt x="0" y="3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C1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" name="Freeform 304"/>
              <p:cNvSpPr>
                <a:spLocks/>
              </p:cNvSpPr>
              <p:nvPr/>
            </p:nvSpPr>
            <p:spPr bwMode="auto">
              <a:xfrm>
                <a:off x="7075488" y="3556000"/>
                <a:ext cx="331788" cy="444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1"/>
                  </a:cxn>
                  <a:cxn ang="0">
                    <a:pos x="6" y="2"/>
                  </a:cxn>
                  <a:cxn ang="0">
                    <a:pos x="14" y="5"/>
                  </a:cxn>
                  <a:cxn ang="0">
                    <a:pos x="26" y="8"/>
                  </a:cxn>
                  <a:cxn ang="0">
                    <a:pos x="40" y="11"/>
                  </a:cxn>
                  <a:cxn ang="0">
                    <a:pos x="57" y="15"/>
                  </a:cxn>
                  <a:cxn ang="0">
                    <a:pos x="77" y="19"/>
                  </a:cxn>
                  <a:cxn ang="0">
                    <a:pos x="102" y="22"/>
                  </a:cxn>
                  <a:cxn ang="0">
                    <a:pos x="130" y="25"/>
                  </a:cxn>
                  <a:cxn ang="0">
                    <a:pos x="159" y="27"/>
                  </a:cxn>
                  <a:cxn ang="0">
                    <a:pos x="194" y="28"/>
                  </a:cxn>
                  <a:cxn ang="0">
                    <a:pos x="231" y="28"/>
                  </a:cxn>
                  <a:cxn ang="0">
                    <a:pos x="272" y="26"/>
                  </a:cxn>
                  <a:cxn ang="0">
                    <a:pos x="317" y="23"/>
                  </a:cxn>
                  <a:cxn ang="0">
                    <a:pos x="366" y="18"/>
                  </a:cxn>
                  <a:cxn ang="0">
                    <a:pos x="417" y="11"/>
                  </a:cxn>
                  <a:cxn ang="0">
                    <a:pos x="415" y="11"/>
                  </a:cxn>
                  <a:cxn ang="0">
                    <a:pos x="407" y="12"/>
                  </a:cxn>
                  <a:cxn ang="0">
                    <a:pos x="394" y="13"/>
                  </a:cxn>
                  <a:cxn ang="0">
                    <a:pos x="376" y="15"/>
                  </a:cxn>
                  <a:cxn ang="0">
                    <a:pos x="357" y="17"/>
                  </a:cxn>
                  <a:cxn ang="0">
                    <a:pos x="331" y="18"/>
                  </a:cxn>
                  <a:cxn ang="0">
                    <a:pos x="304" y="19"/>
                  </a:cxn>
                  <a:cxn ang="0">
                    <a:pos x="274" y="20"/>
                  </a:cxn>
                  <a:cxn ang="0">
                    <a:pos x="243" y="21"/>
                  </a:cxn>
                  <a:cxn ang="0">
                    <a:pos x="210" y="21"/>
                  </a:cxn>
                  <a:cxn ang="0">
                    <a:pos x="175" y="20"/>
                  </a:cxn>
                  <a:cxn ang="0">
                    <a:pos x="139" y="19"/>
                  </a:cxn>
                  <a:cxn ang="0">
                    <a:pos x="104" y="16"/>
                  </a:cxn>
                  <a:cxn ang="0">
                    <a:pos x="69" y="12"/>
                  </a:cxn>
                  <a:cxn ang="0">
                    <a:pos x="34" y="7"/>
                  </a:cxn>
                  <a:cxn ang="0">
                    <a:pos x="0" y="0"/>
                  </a:cxn>
                </a:cxnLst>
                <a:rect l="0" t="0" r="r" b="b"/>
                <a:pathLst>
                  <a:path w="417" h="28">
                    <a:moveTo>
                      <a:pt x="0" y="0"/>
                    </a:moveTo>
                    <a:lnTo>
                      <a:pt x="2" y="1"/>
                    </a:lnTo>
                    <a:lnTo>
                      <a:pt x="6" y="2"/>
                    </a:lnTo>
                    <a:lnTo>
                      <a:pt x="14" y="5"/>
                    </a:lnTo>
                    <a:lnTo>
                      <a:pt x="26" y="8"/>
                    </a:lnTo>
                    <a:lnTo>
                      <a:pt x="40" y="11"/>
                    </a:lnTo>
                    <a:lnTo>
                      <a:pt x="57" y="15"/>
                    </a:lnTo>
                    <a:lnTo>
                      <a:pt x="77" y="19"/>
                    </a:lnTo>
                    <a:lnTo>
                      <a:pt x="102" y="22"/>
                    </a:lnTo>
                    <a:lnTo>
                      <a:pt x="130" y="25"/>
                    </a:lnTo>
                    <a:lnTo>
                      <a:pt x="159" y="27"/>
                    </a:lnTo>
                    <a:lnTo>
                      <a:pt x="194" y="28"/>
                    </a:lnTo>
                    <a:lnTo>
                      <a:pt x="231" y="28"/>
                    </a:lnTo>
                    <a:lnTo>
                      <a:pt x="272" y="26"/>
                    </a:lnTo>
                    <a:lnTo>
                      <a:pt x="317" y="23"/>
                    </a:lnTo>
                    <a:lnTo>
                      <a:pt x="366" y="18"/>
                    </a:lnTo>
                    <a:lnTo>
                      <a:pt x="417" y="11"/>
                    </a:lnTo>
                    <a:lnTo>
                      <a:pt x="415" y="11"/>
                    </a:lnTo>
                    <a:lnTo>
                      <a:pt x="407" y="12"/>
                    </a:lnTo>
                    <a:lnTo>
                      <a:pt x="394" y="13"/>
                    </a:lnTo>
                    <a:lnTo>
                      <a:pt x="376" y="15"/>
                    </a:lnTo>
                    <a:lnTo>
                      <a:pt x="357" y="17"/>
                    </a:lnTo>
                    <a:lnTo>
                      <a:pt x="331" y="18"/>
                    </a:lnTo>
                    <a:lnTo>
                      <a:pt x="304" y="19"/>
                    </a:lnTo>
                    <a:lnTo>
                      <a:pt x="274" y="20"/>
                    </a:lnTo>
                    <a:lnTo>
                      <a:pt x="243" y="21"/>
                    </a:lnTo>
                    <a:lnTo>
                      <a:pt x="210" y="21"/>
                    </a:lnTo>
                    <a:lnTo>
                      <a:pt x="175" y="20"/>
                    </a:lnTo>
                    <a:lnTo>
                      <a:pt x="139" y="19"/>
                    </a:lnTo>
                    <a:lnTo>
                      <a:pt x="104" y="16"/>
                    </a:lnTo>
                    <a:lnTo>
                      <a:pt x="69" y="12"/>
                    </a:lnTo>
                    <a:lnTo>
                      <a:pt x="3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" name="Freeform 305"/>
              <p:cNvSpPr>
                <a:spLocks/>
              </p:cNvSpPr>
              <p:nvPr/>
            </p:nvSpPr>
            <p:spPr bwMode="auto">
              <a:xfrm>
                <a:off x="7100888" y="3686175"/>
                <a:ext cx="277813" cy="523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4" y="3"/>
                  </a:cxn>
                  <a:cxn ang="0">
                    <a:pos x="8" y="6"/>
                  </a:cxn>
                  <a:cxn ang="0">
                    <a:pos x="15" y="10"/>
                  </a:cxn>
                  <a:cxn ang="0">
                    <a:pos x="25" y="15"/>
                  </a:cxn>
                  <a:cxn ang="0">
                    <a:pos x="37" y="19"/>
                  </a:cxn>
                  <a:cxn ang="0">
                    <a:pos x="53" y="24"/>
                  </a:cxn>
                  <a:cxn ang="0">
                    <a:pos x="70" y="28"/>
                  </a:cxn>
                  <a:cxn ang="0">
                    <a:pos x="92" y="31"/>
                  </a:cxn>
                  <a:cxn ang="0">
                    <a:pos x="117" y="33"/>
                  </a:cxn>
                  <a:cxn ang="0">
                    <a:pos x="145" y="33"/>
                  </a:cxn>
                  <a:cxn ang="0">
                    <a:pos x="178" y="32"/>
                  </a:cxn>
                  <a:cxn ang="0">
                    <a:pos x="213" y="29"/>
                  </a:cxn>
                  <a:cxn ang="0">
                    <a:pos x="254" y="23"/>
                  </a:cxn>
                  <a:cxn ang="0">
                    <a:pos x="299" y="15"/>
                  </a:cxn>
                  <a:cxn ang="0">
                    <a:pos x="350" y="3"/>
                  </a:cxn>
                  <a:cxn ang="0">
                    <a:pos x="348" y="3"/>
                  </a:cxn>
                  <a:cxn ang="0">
                    <a:pos x="342" y="4"/>
                  </a:cxn>
                  <a:cxn ang="0">
                    <a:pos x="334" y="6"/>
                  </a:cxn>
                  <a:cxn ang="0">
                    <a:pos x="321" y="8"/>
                  </a:cxn>
                  <a:cxn ang="0">
                    <a:pos x="305" y="10"/>
                  </a:cxn>
                  <a:cxn ang="0">
                    <a:pos x="287" y="12"/>
                  </a:cxn>
                  <a:cxn ang="0">
                    <a:pos x="268" y="14"/>
                  </a:cxn>
                  <a:cxn ang="0">
                    <a:pos x="244" y="16"/>
                  </a:cxn>
                  <a:cxn ang="0">
                    <a:pos x="219" y="17"/>
                  </a:cxn>
                  <a:cxn ang="0">
                    <a:pos x="192" y="18"/>
                  </a:cxn>
                  <a:cxn ang="0">
                    <a:pos x="162" y="18"/>
                  </a:cxn>
                  <a:cxn ang="0">
                    <a:pos x="133" y="17"/>
                  </a:cxn>
                  <a:cxn ang="0">
                    <a:pos x="100" y="15"/>
                  </a:cxn>
                  <a:cxn ang="0">
                    <a:pos x="68" y="11"/>
                  </a:cxn>
                  <a:cxn ang="0">
                    <a:pos x="35" y="6"/>
                  </a:cxn>
                  <a:cxn ang="0">
                    <a:pos x="0" y="0"/>
                  </a:cxn>
                </a:cxnLst>
                <a:rect l="0" t="0" r="r" b="b"/>
                <a:pathLst>
                  <a:path w="350" h="33">
                    <a:moveTo>
                      <a:pt x="0" y="0"/>
                    </a:moveTo>
                    <a:lnTo>
                      <a:pt x="0" y="1"/>
                    </a:lnTo>
                    <a:lnTo>
                      <a:pt x="4" y="3"/>
                    </a:lnTo>
                    <a:lnTo>
                      <a:pt x="8" y="6"/>
                    </a:lnTo>
                    <a:lnTo>
                      <a:pt x="15" y="10"/>
                    </a:lnTo>
                    <a:lnTo>
                      <a:pt x="25" y="15"/>
                    </a:lnTo>
                    <a:lnTo>
                      <a:pt x="37" y="19"/>
                    </a:lnTo>
                    <a:lnTo>
                      <a:pt x="53" y="24"/>
                    </a:lnTo>
                    <a:lnTo>
                      <a:pt x="70" y="28"/>
                    </a:lnTo>
                    <a:lnTo>
                      <a:pt x="92" y="31"/>
                    </a:lnTo>
                    <a:lnTo>
                      <a:pt x="117" y="33"/>
                    </a:lnTo>
                    <a:lnTo>
                      <a:pt x="145" y="33"/>
                    </a:lnTo>
                    <a:lnTo>
                      <a:pt x="178" y="32"/>
                    </a:lnTo>
                    <a:lnTo>
                      <a:pt x="213" y="29"/>
                    </a:lnTo>
                    <a:lnTo>
                      <a:pt x="254" y="23"/>
                    </a:lnTo>
                    <a:lnTo>
                      <a:pt x="299" y="15"/>
                    </a:lnTo>
                    <a:lnTo>
                      <a:pt x="350" y="3"/>
                    </a:lnTo>
                    <a:lnTo>
                      <a:pt x="348" y="3"/>
                    </a:lnTo>
                    <a:lnTo>
                      <a:pt x="342" y="4"/>
                    </a:lnTo>
                    <a:lnTo>
                      <a:pt x="334" y="6"/>
                    </a:lnTo>
                    <a:lnTo>
                      <a:pt x="321" y="8"/>
                    </a:lnTo>
                    <a:lnTo>
                      <a:pt x="305" y="10"/>
                    </a:lnTo>
                    <a:lnTo>
                      <a:pt x="287" y="12"/>
                    </a:lnTo>
                    <a:lnTo>
                      <a:pt x="268" y="14"/>
                    </a:lnTo>
                    <a:lnTo>
                      <a:pt x="244" y="16"/>
                    </a:lnTo>
                    <a:lnTo>
                      <a:pt x="219" y="17"/>
                    </a:lnTo>
                    <a:lnTo>
                      <a:pt x="192" y="18"/>
                    </a:lnTo>
                    <a:lnTo>
                      <a:pt x="162" y="18"/>
                    </a:lnTo>
                    <a:lnTo>
                      <a:pt x="133" y="17"/>
                    </a:lnTo>
                    <a:lnTo>
                      <a:pt x="100" y="15"/>
                    </a:lnTo>
                    <a:lnTo>
                      <a:pt x="68" y="11"/>
                    </a:lnTo>
                    <a:lnTo>
                      <a:pt x="35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" name="Freeform 306"/>
              <p:cNvSpPr>
                <a:spLocks/>
              </p:cNvSpPr>
              <p:nvPr/>
            </p:nvSpPr>
            <p:spPr bwMode="auto">
              <a:xfrm>
                <a:off x="7431088" y="3576638"/>
                <a:ext cx="23813" cy="80963"/>
              </a:xfrm>
              <a:custGeom>
                <a:avLst/>
                <a:gdLst/>
                <a:ahLst/>
                <a:cxnLst>
                  <a:cxn ang="0">
                    <a:pos x="11" y="51"/>
                  </a:cxn>
                  <a:cxn ang="0">
                    <a:pos x="13" y="47"/>
                  </a:cxn>
                  <a:cxn ang="0">
                    <a:pos x="15" y="35"/>
                  </a:cxn>
                  <a:cxn ang="0">
                    <a:pos x="11" y="19"/>
                  </a:cxn>
                  <a:cxn ang="0">
                    <a:pos x="0" y="0"/>
                  </a:cxn>
                  <a:cxn ang="0">
                    <a:pos x="2" y="1"/>
                  </a:cxn>
                  <a:cxn ang="0">
                    <a:pos x="7" y="3"/>
                  </a:cxn>
                  <a:cxn ang="0">
                    <a:pos x="15" y="7"/>
                  </a:cxn>
                  <a:cxn ang="0">
                    <a:pos x="23" y="12"/>
                  </a:cxn>
                  <a:cxn ang="0">
                    <a:pos x="29" y="19"/>
                  </a:cxn>
                  <a:cxn ang="0">
                    <a:pos x="29" y="28"/>
                  </a:cxn>
                  <a:cxn ang="0">
                    <a:pos x="25" y="38"/>
                  </a:cxn>
                  <a:cxn ang="0">
                    <a:pos x="11" y="51"/>
                  </a:cxn>
                </a:cxnLst>
                <a:rect l="0" t="0" r="r" b="b"/>
                <a:pathLst>
                  <a:path w="29" h="51">
                    <a:moveTo>
                      <a:pt x="11" y="51"/>
                    </a:moveTo>
                    <a:lnTo>
                      <a:pt x="13" y="47"/>
                    </a:lnTo>
                    <a:lnTo>
                      <a:pt x="15" y="35"/>
                    </a:lnTo>
                    <a:lnTo>
                      <a:pt x="11" y="19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7" y="3"/>
                    </a:lnTo>
                    <a:lnTo>
                      <a:pt x="15" y="7"/>
                    </a:lnTo>
                    <a:lnTo>
                      <a:pt x="23" y="12"/>
                    </a:lnTo>
                    <a:lnTo>
                      <a:pt x="29" y="19"/>
                    </a:lnTo>
                    <a:lnTo>
                      <a:pt x="29" y="28"/>
                    </a:lnTo>
                    <a:lnTo>
                      <a:pt x="25" y="38"/>
                    </a:lnTo>
                    <a:lnTo>
                      <a:pt x="11" y="5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" name="Freeform 313"/>
              <p:cNvSpPr>
                <a:spLocks/>
              </p:cNvSpPr>
              <p:nvPr/>
            </p:nvSpPr>
            <p:spPr bwMode="auto">
              <a:xfrm>
                <a:off x="7048500" y="4210050"/>
                <a:ext cx="47625" cy="122238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28" y="2"/>
                  </a:cxn>
                  <a:cxn ang="0">
                    <a:pos x="20" y="8"/>
                  </a:cxn>
                  <a:cxn ang="0">
                    <a:pos x="10" y="16"/>
                  </a:cxn>
                  <a:cxn ang="0">
                    <a:pos x="2" y="26"/>
                  </a:cxn>
                  <a:cxn ang="0">
                    <a:pos x="0" y="39"/>
                  </a:cxn>
                  <a:cxn ang="0">
                    <a:pos x="8" y="52"/>
                  </a:cxn>
                  <a:cxn ang="0">
                    <a:pos x="26" y="65"/>
                  </a:cxn>
                  <a:cxn ang="0">
                    <a:pos x="61" y="77"/>
                  </a:cxn>
                  <a:cxn ang="0">
                    <a:pos x="57" y="75"/>
                  </a:cxn>
                  <a:cxn ang="0">
                    <a:pos x="49" y="71"/>
                  </a:cxn>
                  <a:cxn ang="0">
                    <a:pos x="39" y="64"/>
                  </a:cxn>
                  <a:cxn ang="0">
                    <a:pos x="28" y="54"/>
                  </a:cxn>
                  <a:cxn ang="0">
                    <a:pos x="20" y="43"/>
                  </a:cxn>
                  <a:cxn ang="0">
                    <a:pos x="16" y="29"/>
                  </a:cxn>
                  <a:cxn ang="0">
                    <a:pos x="18" y="15"/>
                  </a:cxn>
                  <a:cxn ang="0">
                    <a:pos x="32" y="0"/>
                  </a:cxn>
                </a:cxnLst>
                <a:rect l="0" t="0" r="r" b="b"/>
                <a:pathLst>
                  <a:path w="61" h="77">
                    <a:moveTo>
                      <a:pt x="32" y="0"/>
                    </a:moveTo>
                    <a:lnTo>
                      <a:pt x="28" y="2"/>
                    </a:lnTo>
                    <a:lnTo>
                      <a:pt x="20" y="8"/>
                    </a:lnTo>
                    <a:lnTo>
                      <a:pt x="10" y="16"/>
                    </a:lnTo>
                    <a:lnTo>
                      <a:pt x="2" y="26"/>
                    </a:lnTo>
                    <a:lnTo>
                      <a:pt x="0" y="39"/>
                    </a:lnTo>
                    <a:lnTo>
                      <a:pt x="8" y="52"/>
                    </a:lnTo>
                    <a:lnTo>
                      <a:pt x="26" y="65"/>
                    </a:lnTo>
                    <a:lnTo>
                      <a:pt x="61" y="77"/>
                    </a:lnTo>
                    <a:lnTo>
                      <a:pt x="57" y="75"/>
                    </a:lnTo>
                    <a:lnTo>
                      <a:pt x="49" y="71"/>
                    </a:lnTo>
                    <a:lnTo>
                      <a:pt x="39" y="64"/>
                    </a:lnTo>
                    <a:lnTo>
                      <a:pt x="28" y="54"/>
                    </a:lnTo>
                    <a:lnTo>
                      <a:pt x="20" y="43"/>
                    </a:lnTo>
                    <a:lnTo>
                      <a:pt x="16" y="29"/>
                    </a:lnTo>
                    <a:lnTo>
                      <a:pt x="18" y="15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" name="Freeform 314"/>
              <p:cNvSpPr>
                <a:spLocks/>
              </p:cNvSpPr>
              <p:nvPr/>
            </p:nvSpPr>
            <p:spPr bwMode="auto">
              <a:xfrm>
                <a:off x="7212013" y="4219575"/>
                <a:ext cx="44450" cy="106363"/>
              </a:xfrm>
              <a:custGeom>
                <a:avLst/>
                <a:gdLst/>
                <a:ahLst/>
                <a:cxnLst>
                  <a:cxn ang="0">
                    <a:pos x="51" y="0"/>
                  </a:cxn>
                  <a:cxn ang="0">
                    <a:pos x="51" y="3"/>
                  </a:cxn>
                  <a:cxn ang="0">
                    <a:pos x="52" y="12"/>
                  </a:cxn>
                  <a:cxn ang="0">
                    <a:pos x="54" y="24"/>
                  </a:cxn>
                  <a:cxn ang="0">
                    <a:pos x="52" y="39"/>
                  </a:cxn>
                  <a:cxn ang="0">
                    <a:pos x="47" y="52"/>
                  </a:cxn>
                  <a:cxn ang="0">
                    <a:pos x="39" y="62"/>
                  </a:cxn>
                  <a:cxn ang="0">
                    <a:pos x="23" y="67"/>
                  </a:cxn>
                  <a:cxn ang="0">
                    <a:pos x="0" y="65"/>
                  </a:cxn>
                  <a:cxn ang="0">
                    <a:pos x="7" y="64"/>
                  </a:cxn>
                  <a:cxn ang="0">
                    <a:pos x="25" y="57"/>
                  </a:cxn>
                  <a:cxn ang="0">
                    <a:pos x="43" y="38"/>
                  </a:cxn>
                  <a:cxn ang="0">
                    <a:pos x="51" y="0"/>
                  </a:cxn>
                </a:cxnLst>
                <a:rect l="0" t="0" r="r" b="b"/>
                <a:pathLst>
                  <a:path w="54" h="67">
                    <a:moveTo>
                      <a:pt x="51" y="0"/>
                    </a:moveTo>
                    <a:lnTo>
                      <a:pt x="51" y="3"/>
                    </a:lnTo>
                    <a:lnTo>
                      <a:pt x="52" y="12"/>
                    </a:lnTo>
                    <a:lnTo>
                      <a:pt x="54" y="24"/>
                    </a:lnTo>
                    <a:lnTo>
                      <a:pt x="52" y="39"/>
                    </a:lnTo>
                    <a:lnTo>
                      <a:pt x="47" y="52"/>
                    </a:lnTo>
                    <a:lnTo>
                      <a:pt x="39" y="62"/>
                    </a:lnTo>
                    <a:lnTo>
                      <a:pt x="23" y="67"/>
                    </a:lnTo>
                    <a:lnTo>
                      <a:pt x="0" y="65"/>
                    </a:lnTo>
                    <a:lnTo>
                      <a:pt x="7" y="64"/>
                    </a:lnTo>
                    <a:lnTo>
                      <a:pt x="25" y="57"/>
                    </a:lnTo>
                    <a:lnTo>
                      <a:pt x="43" y="38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" name="Freeform 315"/>
              <p:cNvSpPr>
                <a:spLocks/>
              </p:cNvSpPr>
              <p:nvPr/>
            </p:nvSpPr>
            <p:spPr bwMode="auto">
              <a:xfrm>
                <a:off x="7207250" y="4137025"/>
                <a:ext cx="73025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2"/>
                  </a:cxn>
                  <a:cxn ang="0">
                    <a:pos x="23" y="9"/>
                  </a:cxn>
                  <a:cxn ang="0">
                    <a:pos x="41" y="17"/>
                  </a:cxn>
                  <a:cxn ang="0">
                    <a:pos x="53" y="28"/>
                  </a:cxn>
                  <a:cxn ang="0">
                    <a:pos x="55" y="30"/>
                  </a:cxn>
                  <a:cxn ang="0">
                    <a:pos x="60" y="36"/>
                  </a:cxn>
                  <a:cxn ang="0">
                    <a:pos x="74" y="41"/>
                  </a:cxn>
                  <a:cxn ang="0">
                    <a:pos x="92" y="45"/>
                  </a:cxn>
                  <a:cxn ang="0">
                    <a:pos x="88" y="43"/>
                  </a:cxn>
                  <a:cxn ang="0">
                    <a:pos x="76" y="38"/>
                  </a:cxn>
                  <a:cxn ang="0">
                    <a:pos x="64" y="30"/>
                  </a:cxn>
                  <a:cxn ang="0">
                    <a:pos x="57" y="18"/>
                  </a:cxn>
                  <a:cxn ang="0">
                    <a:pos x="53" y="15"/>
                  </a:cxn>
                  <a:cxn ang="0">
                    <a:pos x="43" y="9"/>
                  </a:cxn>
                  <a:cxn ang="0">
                    <a:pos x="25" y="2"/>
                  </a:cxn>
                  <a:cxn ang="0">
                    <a:pos x="0" y="0"/>
                  </a:cxn>
                </a:cxnLst>
                <a:rect l="0" t="0" r="r" b="b"/>
                <a:pathLst>
                  <a:path w="92" h="45">
                    <a:moveTo>
                      <a:pt x="0" y="0"/>
                    </a:moveTo>
                    <a:lnTo>
                      <a:pt x="8" y="2"/>
                    </a:lnTo>
                    <a:lnTo>
                      <a:pt x="23" y="9"/>
                    </a:lnTo>
                    <a:lnTo>
                      <a:pt x="41" y="17"/>
                    </a:lnTo>
                    <a:lnTo>
                      <a:pt x="53" y="28"/>
                    </a:lnTo>
                    <a:lnTo>
                      <a:pt x="55" y="30"/>
                    </a:lnTo>
                    <a:lnTo>
                      <a:pt x="60" y="36"/>
                    </a:lnTo>
                    <a:lnTo>
                      <a:pt x="74" y="41"/>
                    </a:lnTo>
                    <a:lnTo>
                      <a:pt x="92" y="45"/>
                    </a:lnTo>
                    <a:lnTo>
                      <a:pt x="88" y="43"/>
                    </a:lnTo>
                    <a:lnTo>
                      <a:pt x="76" y="38"/>
                    </a:lnTo>
                    <a:lnTo>
                      <a:pt x="64" y="30"/>
                    </a:lnTo>
                    <a:lnTo>
                      <a:pt x="57" y="18"/>
                    </a:lnTo>
                    <a:lnTo>
                      <a:pt x="53" y="15"/>
                    </a:lnTo>
                    <a:lnTo>
                      <a:pt x="43" y="9"/>
                    </a:lnTo>
                    <a:lnTo>
                      <a:pt x="25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" name="Freeform 316"/>
              <p:cNvSpPr>
                <a:spLocks/>
              </p:cNvSpPr>
              <p:nvPr/>
            </p:nvSpPr>
            <p:spPr bwMode="auto">
              <a:xfrm>
                <a:off x="6988175" y="3594100"/>
                <a:ext cx="100013" cy="1016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1"/>
                  </a:cxn>
                  <a:cxn ang="0">
                    <a:pos x="19" y="3"/>
                  </a:cxn>
                  <a:cxn ang="0">
                    <a:pos x="41" y="6"/>
                  </a:cxn>
                  <a:cxn ang="0">
                    <a:pos x="62" y="12"/>
                  </a:cxn>
                  <a:cxn ang="0">
                    <a:pos x="86" y="21"/>
                  </a:cxn>
                  <a:cxn ang="0">
                    <a:pos x="106" y="32"/>
                  </a:cxn>
                  <a:cxn ang="0">
                    <a:pos x="121" y="47"/>
                  </a:cxn>
                  <a:cxn ang="0">
                    <a:pos x="125" y="64"/>
                  </a:cxn>
                  <a:cxn ang="0">
                    <a:pos x="123" y="62"/>
                  </a:cxn>
                  <a:cxn ang="0">
                    <a:pos x="117" y="56"/>
                  </a:cxn>
                  <a:cxn ang="0">
                    <a:pos x="109" y="48"/>
                  </a:cxn>
                  <a:cxn ang="0">
                    <a:pos x="96" y="38"/>
                  </a:cxn>
                  <a:cxn ang="0">
                    <a:pos x="78" y="27"/>
                  </a:cxn>
                  <a:cxn ang="0">
                    <a:pos x="57" y="17"/>
                  </a:cxn>
                  <a:cxn ang="0">
                    <a:pos x="31" y="7"/>
                  </a:cxn>
                  <a:cxn ang="0">
                    <a:pos x="0" y="0"/>
                  </a:cxn>
                </a:cxnLst>
                <a:rect l="0" t="0" r="r" b="b"/>
                <a:pathLst>
                  <a:path w="125" h="64">
                    <a:moveTo>
                      <a:pt x="0" y="0"/>
                    </a:moveTo>
                    <a:lnTo>
                      <a:pt x="6" y="1"/>
                    </a:lnTo>
                    <a:lnTo>
                      <a:pt x="19" y="3"/>
                    </a:lnTo>
                    <a:lnTo>
                      <a:pt x="41" y="6"/>
                    </a:lnTo>
                    <a:lnTo>
                      <a:pt x="62" y="12"/>
                    </a:lnTo>
                    <a:lnTo>
                      <a:pt x="86" y="21"/>
                    </a:lnTo>
                    <a:lnTo>
                      <a:pt x="106" y="32"/>
                    </a:lnTo>
                    <a:lnTo>
                      <a:pt x="121" y="47"/>
                    </a:lnTo>
                    <a:lnTo>
                      <a:pt x="125" y="64"/>
                    </a:lnTo>
                    <a:lnTo>
                      <a:pt x="123" y="62"/>
                    </a:lnTo>
                    <a:lnTo>
                      <a:pt x="117" y="56"/>
                    </a:lnTo>
                    <a:lnTo>
                      <a:pt x="109" y="48"/>
                    </a:lnTo>
                    <a:lnTo>
                      <a:pt x="96" y="38"/>
                    </a:lnTo>
                    <a:lnTo>
                      <a:pt x="78" y="27"/>
                    </a:lnTo>
                    <a:lnTo>
                      <a:pt x="57" y="17"/>
                    </a:lnTo>
                    <a:lnTo>
                      <a:pt x="3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" name="Freeform 325"/>
              <p:cNvSpPr>
                <a:spLocks/>
              </p:cNvSpPr>
              <p:nvPr/>
            </p:nvSpPr>
            <p:spPr bwMode="auto">
              <a:xfrm>
                <a:off x="7142163" y="4297363"/>
                <a:ext cx="82550" cy="69850"/>
              </a:xfrm>
              <a:custGeom>
                <a:avLst/>
                <a:gdLst/>
                <a:ahLst/>
                <a:cxnLst>
                  <a:cxn ang="0">
                    <a:pos x="0" y="44"/>
                  </a:cxn>
                  <a:cxn ang="0">
                    <a:pos x="4" y="44"/>
                  </a:cxn>
                  <a:cxn ang="0">
                    <a:pos x="13" y="44"/>
                  </a:cxn>
                  <a:cxn ang="0">
                    <a:pos x="29" y="43"/>
                  </a:cxn>
                  <a:cxn ang="0">
                    <a:pos x="47" y="41"/>
                  </a:cxn>
                  <a:cxn ang="0">
                    <a:pos x="64" y="36"/>
                  </a:cxn>
                  <a:cxn ang="0">
                    <a:pos x="82" y="28"/>
                  </a:cxn>
                  <a:cxn ang="0">
                    <a:pos x="95" y="16"/>
                  </a:cxn>
                  <a:cxn ang="0">
                    <a:pos x="103" y="0"/>
                  </a:cxn>
                  <a:cxn ang="0">
                    <a:pos x="101" y="2"/>
                  </a:cxn>
                  <a:cxn ang="0">
                    <a:pos x="95" y="6"/>
                  </a:cxn>
                  <a:cxn ang="0">
                    <a:pos x="88" y="13"/>
                  </a:cxn>
                  <a:cxn ang="0">
                    <a:pos x="76" y="20"/>
                  </a:cxn>
                  <a:cxn ang="0">
                    <a:pos x="60" y="28"/>
                  </a:cxn>
                  <a:cxn ang="0">
                    <a:pos x="43" y="35"/>
                  </a:cxn>
                  <a:cxn ang="0">
                    <a:pos x="23" y="41"/>
                  </a:cxn>
                  <a:cxn ang="0">
                    <a:pos x="0" y="44"/>
                  </a:cxn>
                </a:cxnLst>
                <a:rect l="0" t="0" r="r" b="b"/>
                <a:pathLst>
                  <a:path w="103" h="44">
                    <a:moveTo>
                      <a:pt x="0" y="44"/>
                    </a:moveTo>
                    <a:lnTo>
                      <a:pt x="4" y="44"/>
                    </a:lnTo>
                    <a:lnTo>
                      <a:pt x="13" y="44"/>
                    </a:lnTo>
                    <a:lnTo>
                      <a:pt x="29" y="43"/>
                    </a:lnTo>
                    <a:lnTo>
                      <a:pt x="47" y="41"/>
                    </a:lnTo>
                    <a:lnTo>
                      <a:pt x="64" y="36"/>
                    </a:lnTo>
                    <a:lnTo>
                      <a:pt x="82" y="28"/>
                    </a:lnTo>
                    <a:lnTo>
                      <a:pt x="95" y="16"/>
                    </a:lnTo>
                    <a:lnTo>
                      <a:pt x="103" y="0"/>
                    </a:lnTo>
                    <a:lnTo>
                      <a:pt x="101" y="2"/>
                    </a:lnTo>
                    <a:lnTo>
                      <a:pt x="95" y="6"/>
                    </a:lnTo>
                    <a:lnTo>
                      <a:pt x="88" y="13"/>
                    </a:lnTo>
                    <a:lnTo>
                      <a:pt x="76" y="20"/>
                    </a:lnTo>
                    <a:lnTo>
                      <a:pt x="60" y="28"/>
                    </a:lnTo>
                    <a:lnTo>
                      <a:pt x="43" y="35"/>
                    </a:lnTo>
                    <a:lnTo>
                      <a:pt x="23" y="41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cxnSp>
        <p:nvCxnSpPr>
          <p:cNvPr id="781" name="Přímá spojnice 3"/>
          <p:cNvCxnSpPr/>
          <p:nvPr/>
        </p:nvCxnSpPr>
        <p:spPr>
          <a:xfrm flipV="1">
            <a:off x="7370475" y="3571056"/>
            <a:ext cx="0" cy="245368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3" name="Rovnoramenný trojúhelník 782"/>
          <p:cNvSpPr/>
          <p:nvPr/>
        </p:nvSpPr>
        <p:spPr>
          <a:xfrm>
            <a:off x="6974235" y="3773759"/>
            <a:ext cx="792088" cy="474713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4" name="Lichoběžník 783"/>
          <p:cNvSpPr/>
          <p:nvPr/>
        </p:nvSpPr>
        <p:spPr>
          <a:xfrm>
            <a:off x="5462067" y="6633356"/>
            <a:ext cx="1080120" cy="252028"/>
          </a:xfrm>
          <a:prstGeom prst="trapezoid">
            <a:avLst>
              <a:gd name="adj" fmla="val 69951"/>
            </a:avLst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85" name="Picture 35" descr="C:\Users\charousekz\AppData\Local\Microsoft\Windows\Temporary Internet Files\Content.IE5\3PTSUMJT\MC9001564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110139" y="6264696"/>
            <a:ext cx="377537" cy="47718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06288"/>
            <a:ext cx="8229600" cy="1143000"/>
          </a:xfrm>
        </p:spPr>
        <p:txBody>
          <a:bodyPr/>
          <a:lstStyle/>
          <a:p>
            <a:r>
              <a:rPr lang="cs-CZ" dirty="0" smtClean="0"/>
              <a:t>Najdi 10 rozdílů</a:t>
            </a:r>
            <a:endParaRPr lang="cs-CZ" dirty="0"/>
          </a:p>
        </p:txBody>
      </p:sp>
      <p:grpSp>
        <p:nvGrpSpPr>
          <p:cNvPr id="1163" name="Skupina 1162"/>
          <p:cNvGrpSpPr/>
          <p:nvPr/>
        </p:nvGrpSpPr>
        <p:grpSpPr>
          <a:xfrm>
            <a:off x="8410574" y="6471889"/>
            <a:ext cx="311151" cy="288925"/>
            <a:chOff x="3833813" y="6484937"/>
            <a:chExt cx="311151" cy="288925"/>
          </a:xfrm>
        </p:grpSpPr>
        <p:sp>
          <p:nvSpPr>
            <p:cNvPr id="1164" name="Freeform 333"/>
            <p:cNvSpPr>
              <a:spLocks/>
            </p:cNvSpPr>
            <p:nvPr/>
          </p:nvSpPr>
          <p:spPr bwMode="auto">
            <a:xfrm>
              <a:off x="4027488" y="6588125"/>
              <a:ext cx="17463" cy="14287"/>
            </a:xfrm>
            <a:custGeom>
              <a:avLst/>
              <a:gdLst/>
              <a:ahLst/>
              <a:cxnLst>
                <a:cxn ang="0">
                  <a:pos x="11" y="4"/>
                </a:cxn>
                <a:cxn ang="0">
                  <a:pos x="11" y="4"/>
                </a:cxn>
                <a:cxn ang="0">
                  <a:pos x="10" y="9"/>
                </a:cxn>
                <a:cxn ang="0">
                  <a:pos x="6" y="9"/>
                </a:cxn>
                <a:cxn ang="0">
                  <a:pos x="6" y="9"/>
                </a:cxn>
                <a:cxn ang="0">
                  <a:pos x="2" y="9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2" y="1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10" y="1"/>
                </a:cxn>
                <a:cxn ang="0">
                  <a:pos x="11" y="4"/>
                </a:cxn>
                <a:cxn ang="0">
                  <a:pos x="11" y="4"/>
                </a:cxn>
              </a:cxnLst>
              <a:rect l="0" t="0" r="r" b="b"/>
              <a:pathLst>
                <a:path w="11" h="9">
                  <a:moveTo>
                    <a:pt x="11" y="4"/>
                  </a:moveTo>
                  <a:lnTo>
                    <a:pt x="11" y="4"/>
                  </a:lnTo>
                  <a:lnTo>
                    <a:pt x="10" y="9"/>
                  </a:lnTo>
                  <a:lnTo>
                    <a:pt x="6" y="9"/>
                  </a:lnTo>
                  <a:lnTo>
                    <a:pt x="6" y="9"/>
                  </a:lnTo>
                  <a:lnTo>
                    <a:pt x="2" y="9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1"/>
                  </a:lnTo>
                  <a:lnTo>
                    <a:pt x="11" y="4"/>
                  </a:lnTo>
                  <a:lnTo>
                    <a:pt x="11" y="4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334"/>
            <p:cNvSpPr>
              <a:spLocks/>
            </p:cNvSpPr>
            <p:nvPr/>
          </p:nvSpPr>
          <p:spPr bwMode="auto">
            <a:xfrm>
              <a:off x="4025901" y="6588125"/>
              <a:ext cx="22225" cy="17462"/>
            </a:xfrm>
            <a:custGeom>
              <a:avLst/>
              <a:gdLst/>
              <a:ahLst/>
              <a:cxnLst>
                <a:cxn ang="0">
                  <a:pos x="3" y="3"/>
                </a:cxn>
                <a:cxn ang="0">
                  <a:pos x="3" y="3"/>
                </a:cxn>
                <a:cxn ang="0">
                  <a:pos x="3" y="6"/>
                </a:cxn>
                <a:cxn ang="0">
                  <a:pos x="4" y="7"/>
                </a:cxn>
                <a:cxn ang="0">
                  <a:pos x="4" y="7"/>
                </a:cxn>
                <a:cxn ang="0">
                  <a:pos x="9" y="9"/>
                </a:cxn>
                <a:cxn ang="0">
                  <a:pos x="12" y="9"/>
                </a:cxn>
                <a:cxn ang="0">
                  <a:pos x="14" y="11"/>
                </a:cxn>
                <a:cxn ang="0">
                  <a:pos x="14" y="11"/>
                </a:cxn>
                <a:cxn ang="0">
                  <a:pos x="11" y="11"/>
                </a:cxn>
                <a:cxn ang="0">
                  <a:pos x="9" y="11"/>
                </a:cxn>
                <a:cxn ang="0">
                  <a:pos x="9" y="11"/>
                </a:cxn>
                <a:cxn ang="0">
                  <a:pos x="4" y="11"/>
                </a:cxn>
                <a:cxn ang="0">
                  <a:pos x="1" y="9"/>
                </a:cxn>
                <a:cxn ang="0">
                  <a:pos x="1" y="9"/>
                </a:cxn>
                <a:cxn ang="0">
                  <a:pos x="0" y="6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3" y="3"/>
                </a:cxn>
                <a:cxn ang="0">
                  <a:pos x="3" y="3"/>
                </a:cxn>
              </a:cxnLst>
              <a:rect l="0" t="0" r="r" b="b"/>
              <a:pathLst>
                <a:path w="14" h="11">
                  <a:moveTo>
                    <a:pt x="3" y="3"/>
                  </a:moveTo>
                  <a:lnTo>
                    <a:pt x="3" y="3"/>
                  </a:lnTo>
                  <a:lnTo>
                    <a:pt x="3" y="6"/>
                  </a:lnTo>
                  <a:lnTo>
                    <a:pt x="4" y="7"/>
                  </a:lnTo>
                  <a:lnTo>
                    <a:pt x="4" y="7"/>
                  </a:lnTo>
                  <a:lnTo>
                    <a:pt x="9" y="9"/>
                  </a:lnTo>
                  <a:lnTo>
                    <a:pt x="12" y="9"/>
                  </a:lnTo>
                  <a:lnTo>
                    <a:pt x="14" y="11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9" y="11"/>
                  </a:lnTo>
                  <a:lnTo>
                    <a:pt x="9" y="11"/>
                  </a:lnTo>
                  <a:lnTo>
                    <a:pt x="4" y="11"/>
                  </a:lnTo>
                  <a:lnTo>
                    <a:pt x="1" y="9"/>
                  </a:lnTo>
                  <a:lnTo>
                    <a:pt x="1" y="9"/>
                  </a:lnTo>
                  <a:lnTo>
                    <a:pt x="0" y="6"/>
                  </a:lnTo>
                  <a:lnTo>
                    <a:pt x="0" y="1"/>
                  </a:lnTo>
                  <a:lnTo>
                    <a:pt x="0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3" y="3"/>
                  </a:lnTo>
                  <a:lnTo>
                    <a:pt x="3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358"/>
            <p:cNvSpPr>
              <a:spLocks/>
            </p:cNvSpPr>
            <p:nvPr/>
          </p:nvSpPr>
          <p:spPr bwMode="auto">
            <a:xfrm>
              <a:off x="4057651" y="6572250"/>
              <a:ext cx="84138" cy="134937"/>
            </a:xfrm>
            <a:custGeom>
              <a:avLst/>
              <a:gdLst/>
              <a:ahLst/>
              <a:cxnLst>
                <a:cxn ang="0">
                  <a:pos x="42" y="3"/>
                </a:cxn>
                <a:cxn ang="0">
                  <a:pos x="42" y="3"/>
                </a:cxn>
                <a:cxn ang="0">
                  <a:pos x="44" y="11"/>
                </a:cxn>
                <a:cxn ang="0">
                  <a:pos x="44" y="11"/>
                </a:cxn>
                <a:cxn ang="0">
                  <a:pos x="42" y="28"/>
                </a:cxn>
                <a:cxn ang="0">
                  <a:pos x="39" y="38"/>
                </a:cxn>
                <a:cxn ang="0">
                  <a:pos x="36" y="46"/>
                </a:cxn>
                <a:cxn ang="0">
                  <a:pos x="36" y="46"/>
                </a:cxn>
                <a:cxn ang="0">
                  <a:pos x="30" y="55"/>
                </a:cxn>
                <a:cxn ang="0">
                  <a:pos x="22" y="63"/>
                </a:cxn>
                <a:cxn ang="0">
                  <a:pos x="14" y="69"/>
                </a:cxn>
                <a:cxn ang="0">
                  <a:pos x="5" y="74"/>
                </a:cxn>
                <a:cxn ang="0">
                  <a:pos x="0" y="85"/>
                </a:cxn>
                <a:cxn ang="0">
                  <a:pos x="0" y="85"/>
                </a:cxn>
                <a:cxn ang="0">
                  <a:pos x="6" y="83"/>
                </a:cxn>
                <a:cxn ang="0">
                  <a:pos x="6" y="83"/>
                </a:cxn>
                <a:cxn ang="0">
                  <a:pos x="20" y="77"/>
                </a:cxn>
                <a:cxn ang="0">
                  <a:pos x="31" y="67"/>
                </a:cxn>
                <a:cxn ang="0">
                  <a:pos x="41" y="58"/>
                </a:cxn>
                <a:cxn ang="0">
                  <a:pos x="47" y="46"/>
                </a:cxn>
                <a:cxn ang="0">
                  <a:pos x="47" y="46"/>
                </a:cxn>
                <a:cxn ang="0">
                  <a:pos x="50" y="36"/>
                </a:cxn>
                <a:cxn ang="0">
                  <a:pos x="52" y="28"/>
                </a:cxn>
                <a:cxn ang="0">
                  <a:pos x="53" y="19"/>
                </a:cxn>
                <a:cxn ang="0">
                  <a:pos x="52" y="10"/>
                </a:cxn>
                <a:cxn ang="0">
                  <a:pos x="52" y="10"/>
                </a:cxn>
                <a:cxn ang="0">
                  <a:pos x="50" y="0"/>
                </a:cxn>
                <a:cxn ang="0">
                  <a:pos x="42" y="3"/>
                </a:cxn>
              </a:cxnLst>
              <a:rect l="0" t="0" r="r" b="b"/>
              <a:pathLst>
                <a:path w="53" h="85">
                  <a:moveTo>
                    <a:pt x="42" y="3"/>
                  </a:moveTo>
                  <a:lnTo>
                    <a:pt x="42" y="3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42" y="28"/>
                  </a:lnTo>
                  <a:lnTo>
                    <a:pt x="39" y="38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0" y="55"/>
                  </a:lnTo>
                  <a:lnTo>
                    <a:pt x="22" y="63"/>
                  </a:lnTo>
                  <a:lnTo>
                    <a:pt x="14" y="69"/>
                  </a:lnTo>
                  <a:lnTo>
                    <a:pt x="5" y="74"/>
                  </a:lnTo>
                  <a:lnTo>
                    <a:pt x="0" y="85"/>
                  </a:lnTo>
                  <a:lnTo>
                    <a:pt x="0" y="85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20" y="77"/>
                  </a:lnTo>
                  <a:lnTo>
                    <a:pt x="31" y="67"/>
                  </a:lnTo>
                  <a:lnTo>
                    <a:pt x="41" y="58"/>
                  </a:lnTo>
                  <a:lnTo>
                    <a:pt x="47" y="46"/>
                  </a:lnTo>
                  <a:lnTo>
                    <a:pt x="47" y="46"/>
                  </a:lnTo>
                  <a:lnTo>
                    <a:pt x="50" y="36"/>
                  </a:lnTo>
                  <a:lnTo>
                    <a:pt x="52" y="28"/>
                  </a:lnTo>
                  <a:lnTo>
                    <a:pt x="53" y="19"/>
                  </a:lnTo>
                  <a:lnTo>
                    <a:pt x="52" y="10"/>
                  </a:lnTo>
                  <a:lnTo>
                    <a:pt x="52" y="10"/>
                  </a:lnTo>
                  <a:lnTo>
                    <a:pt x="50" y="0"/>
                  </a:lnTo>
                  <a:lnTo>
                    <a:pt x="42" y="3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7" name="Freeform 359"/>
            <p:cNvSpPr>
              <a:spLocks/>
            </p:cNvSpPr>
            <p:nvPr/>
          </p:nvSpPr>
          <p:spPr bwMode="auto">
            <a:xfrm>
              <a:off x="3933826" y="6488112"/>
              <a:ext cx="168275" cy="219075"/>
            </a:xfrm>
            <a:custGeom>
              <a:avLst/>
              <a:gdLst/>
              <a:ahLst/>
              <a:cxnLst>
                <a:cxn ang="0">
                  <a:pos x="106" y="17"/>
                </a:cxn>
                <a:cxn ang="0">
                  <a:pos x="106" y="17"/>
                </a:cxn>
                <a:cxn ang="0">
                  <a:pos x="100" y="13"/>
                </a:cxn>
                <a:cxn ang="0">
                  <a:pos x="94" y="8"/>
                </a:cxn>
                <a:cxn ang="0">
                  <a:pos x="86" y="5"/>
                </a:cxn>
                <a:cxn ang="0">
                  <a:pos x="78" y="2"/>
                </a:cxn>
                <a:cxn ang="0">
                  <a:pos x="70" y="0"/>
                </a:cxn>
                <a:cxn ang="0">
                  <a:pos x="61" y="0"/>
                </a:cxn>
                <a:cxn ang="0">
                  <a:pos x="53" y="2"/>
                </a:cxn>
                <a:cxn ang="0">
                  <a:pos x="44" y="3"/>
                </a:cxn>
                <a:cxn ang="0">
                  <a:pos x="44" y="3"/>
                </a:cxn>
                <a:cxn ang="0">
                  <a:pos x="33" y="9"/>
                </a:cxn>
                <a:cxn ang="0">
                  <a:pos x="22" y="17"/>
                </a:cxn>
                <a:cxn ang="0">
                  <a:pos x="14" y="25"/>
                </a:cxn>
                <a:cxn ang="0">
                  <a:pos x="8" y="36"/>
                </a:cxn>
                <a:cxn ang="0">
                  <a:pos x="3" y="49"/>
                </a:cxn>
                <a:cxn ang="0">
                  <a:pos x="0" y="61"/>
                </a:cxn>
                <a:cxn ang="0">
                  <a:pos x="0" y="74"/>
                </a:cxn>
                <a:cxn ang="0">
                  <a:pos x="1" y="88"/>
                </a:cxn>
                <a:cxn ang="0">
                  <a:pos x="1" y="88"/>
                </a:cxn>
                <a:cxn ang="0">
                  <a:pos x="6" y="97"/>
                </a:cxn>
                <a:cxn ang="0">
                  <a:pos x="11" y="106"/>
                </a:cxn>
                <a:cxn ang="0">
                  <a:pos x="17" y="114"/>
                </a:cxn>
                <a:cxn ang="0">
                  <a:pos x="23" y="122"/>
                </a:cxn>
                <a:cxn ang="0">
                  <a:pos x="31" y="128"/>
                </a:cxn>
                <a:cxn ang="0">
                  <a:pos x="40" y="133"/>
                </a:cxn>
                <a:cxn ang="0">
                  <a:pos x="50" y="136"/>
                </a:cxn>
                <a:cxn ang="0">
                  <a:pos x="61" y="138"/>
                </a:cxn>
                <a:cxn ang="0">
                  <a:pos x="69" y="130"/>
                </a:cxn>
                <a:cxn ang="0">
                  <a:pos x="69" y="130"/>
                </a:cxn>
                <a:cxn ang="0">
                  <a:pos x="58" y="128"/>
                </a:cxn>
                <a:cxn ang="0">
                  <a:pos x="47" y="125"/>
                </a:cxn>
                <a:cxn ang="0">
                  <a:pos x="37" y="122"/>
                </a:cxn>
                <a:cxn ang="0">
                  <a:pos x="31" y="116"/>
                </a:cxn>
                <a:cxn ang="0">
                  <a:pos x="23" y="109"/>
                </a:cxn>
                <a:cxn ang="0">
                  <a:pos x="19" y="103"/>
                </a:cxn>
                <a:cxn ang="0">
                  <a:pos x="14" y="95"/>
                </a:cxn>
                <a:cxn ang="0">
                  <a:pos x="11" y="86"/>
                </a:cxn>
                <a:cxn ang="0">
                  <a:pos x="11" y="86"/>
                </a:cxn>
                <a:cxn ang="0">
                  <a:pos x="9" y="75"/>
                </a:cxn>
                <a:cxn ang="0">
                  <a:pos x="11" y="64"/>
                </a:cxn>
                <a:cxn ang="0">
                  <a:pos x="12" y="53"/>
                </a:cxn>
                <a:cxn ang="0">
                  <a:pos x="17" y="42"/>
                </a:cxn>
                <a:cxn ang="0">
                  <a:pos x="22" y="33"/>
                </a:cxn>
                <a:cxn ang="0">
                  <a:pos x="29" y="24"/>
                </a:cxn>
                <a:cxn ang="0">
                  <a:pos x="37" y="17"/>
                </a:cxn>
                <a:cxn ang="0">
                  <a:pos x="47" y="13"/>
                </a:cxn>
                <a:cxn ang="0">
                  <a:pos x="47" y="13"/>
                </a:cxn>
                <a:cxn ang="0">
                  <a:pos x="54" y="11"/>
                </a:cxn>
                <a:cxn ang="0">
                  <a:pos x="62" y="9"/>
                </a:cxn>
                <a:cxn ang="0">
                  <a:pos x="70" y="9"/>
                </a:cxn>
                <a:cxn ang="0">
                  <a:pos x="76" y="11"/>
                </a:cxn>
                <a:cxn ang="0">
                  <a:pos x="84" y="14"/>
                </a:cxn>
                <a:cxn ang="0">
                  <a:pos x="90" y="17"/>
                </a:cxn>
                <a:cxn ang="0">
                  <a:pos x="97" y="22"/>
                </a:cxn>
                <a:cxn ang="0">
                  <a:pos x="103" y="27"/>
                </a:cxn>
                <a:cxn ang="0">
                  <a:pos x="106" y="17"/>
                </a:cxn>
              </a:cxnLst>
              <a:rect l="0" t="0" r="r" b="b"/>
              <a:pathLst>
                <a:path w="106" h="138">
                  <a:moveTo>
                    <a:pt x="106" y="17"/>
                  </a:moveTo>
                  <a:lnTo>
                    <a:pt x="106" y="17"/>
                  </a:lnTo>
                  <a:lnTo>
                    <a:pt x="100" y="13"/>
                  </a:lnTo>
                  <a:lnTo>
                    <a:pt x="94" y="8"/>
                  </a:lnTo>
                  <a:lnTo>
                    <a:pt x="86" y="5"/>
                  </a:lnTo>
                  <a:lnTo>
                    <a:pt x="78" y="2"/>
                  </a:lnTo>
                  <a:lnTo>
                    <a:pt x="70" y="0"/>
                  </a:lnTo>
                  <a:lnTo>
                    <a:pt x="61" y="0"/>
                  </a:lnTo>
                  <a:lnTo>
                    <a:pt x="53" y="2"/>
                  </a:lnTo>
                  <a:lnTo>
                    <a:pt x="44" y="3"/>
                  </a:lnTo>
                  <a:lnTo>
                    <a:pt x="44" y="3"/>
                  </a:lnTo>
                  <a:lnTo>
                    <a:pt x="33" y="9"/>
                  </a:lnTo>
                  <a:lnTo>
                    <a:pt x="22" y="17"/>
                  </a:lnTo>
                  <a:lnTo>
                    <a:pt x="14" y="25"/>
                  </a:lnTo>
                  <a:lnTo>
                    <a:pt x="8" y="36"/>
                  </a:lnTo>
                  <a:lnTo>
                    <a:pt x="3" y="49"/>
                  </a:lnTo>
                  <a:lnTo>
                    <a:pt x="0" y="61"/>
                  </a:lnTo>
                  <a:lnTo>
                    <a:pt x="0" y="74"/>
                  </a:lnTo>
                  <a:lnTo>
                    <a:pt x="1" y="88"/>
                  </a:lnTo>
                  <a:lnTo>
                    <a:pt x="1" y="88"/>
                  </a:lnTo>
                  <a:lnTo>
                    <a:pt x="6" y="97"/>
                  </a:lnTo>
                  <a:lnTo>
                    <a:pt x="11" y="106"/>
                  </a:lnTo>
                  <a:lnTo>
                    <a:pt x="17" y="114"/>
                  </a:lnTo>
                  <a:lnTo>
                    <a:pt x="23" y="122"/>
                  </a:lnTo>
                  <a:lnTo>
                    <a:pt x="31" y="128"/>
                  </a:lnTo>
                  <a:lnTo>
                    <a:pt x="40" y="133"/>
                  </a:lnTo>
                  <a:lnTo>
                    <a:pt x="50" y="136"/>
                  </a:lnTo>
                  <a:lnTo>
                    <a:pt x="61" y="138"/>
                  </a:lnTo>
                  <a:lnTo>
                    <a:pt x="69" y="130"/>
                  </a:lnTo>
                  <a:lnTo>
                    <a:pt x="69" y="130"/>
                  </a:lnTo>
                  <a:lnTo>
                    <a:pt x="58" y="128"/>
                  </a:lnTo>
                  <a:lnTo>
                    <a:pt x="47" y="125"/>
                  </a:lnTo>
                  <a:lnTo>
                    <a:pt x="37" y="122"/>
                  </a:lnTo>
                  <a:lnTo>
                    <a:pt x="31" y="116"/>
                  </a:lnTo>
                  <a:lnTo>
                    <a:pt x="23" y="109"/>
                  </a:lnTo>
                  <a:lnTo>
                    <a:pt x="19" y="103"/>
                  </a:lnTo>
                  <a:lnTo>
                    <a:pt x="14" y="95"/>
                  </a:lnTo>
                  <a:lnTo>
                    <a:pt x="11" y="86"/>
                  </a:lnTo>
                  <a:lnTo>
                    <a:pt x="11" y="86"/>
                  </a:lnTo>
                  <a:lnTo>
                    <a:pt x="9" y="75"/>
                  </a:lnTo>
                  <a:lnTo>
                    <a:pt x="11" y="64"/>
                  </a:lnTo>
                  <a:lnTo>
                    <a:pt x="12" y="53"/>
                  </a:lnTo>
                  <a:lnTo>
                    <a:pt x="17" y="42"/>
                  </a:lnTo>
                  <a:lnTo>
                    <a:pt x="22" y="33"/>
                  </a:lnTo>
                  <a:lnTo>
                    <a:pt x="29" y="24"/>
                  </a:lnTo>
                  <a:lnTo>
                    <a:pt x="37" y="17"/>
                  </a:lnTo>
                  <a:lnTo>
                    <a:pt x="47" y="13"/>
                  </a:lnTo>
                  <a:lnTo>
                    <a:pt x="47" y="13"/>
                  </a:lnTo>
                  <a:lnTo>
                    <a:pt x="54" y="11"/>
                  </a:lnTo>
                  <a:lnTo>
                    <a:pt x="62" y="9"/>
                  </a:lnTo>
                  <a:lnTo>
                    <a:pt x="70" y="9"/>
                  </a:lnTo>
                  <a:lnTo>
                    <a:pt x="76" y="11"/>
                  </a:lnTo>
                  <a:lnTo>
                    <a:pt x="84" y="14"/>
                  </a:lnTo>
                  <a:lnTo>
                    <a:pt x="90" y="17"/>
                  </a:lnTo>
                  <a:lnTo>
                    <a:pt x="97" y="22"/>
                  </a:lnTo>
                  <a:lnTo>
                    <a:pt x="103" y="27"/>
                  </a:lnTo>
                  <a:lnTo>
                    <a:pt x="106" y="17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8" name="Freeform 414"/>
            <p:cNvSpPr>
              <a:spLocks/>
            </p:cNvSpPr>
            <p:nvPr/>
          </p:nvSpPr>
          <p:spPr bwMode="auto">
            <a:xfrm>
              <a:off x="4005263" y="6575425"/>
              <a:ext cx="25400" cy="19050"/>
            </a:xfrm>
            <a:custGeom>
              <a:avLst/>
              <a:gdLst/>
              <a:ahLst/>
              <a:cxnLst>
                <a:cxn ang="0">
                  <a:pos x="3" y="4"/>
                </a:cxn>
                <a:cxn ang="0">
                  <a:pos x="3" y="4"/>
                </a:cxn>
                <a:cxn ang="0">
                  <a:pos x="9" y="8"/>
                </a:cxn>
                <a:cxn ang="0">
                  <a:pos x="16" y="9"/>
                </a:cxn>
                <a:cxn ang="0">
                  <a:pos x="16" y="9"/>
                </a:cxn>
                <a:cxn ang="0">
                  <a:pos x="16" y="11"/>
                </a:cxn>
                <a:cxn ang="0">
                  <a:pos x="13" y="12"/>
                </a:cxn>
                <a:cxn ang="0">
                  <a:pos x="13" y="12"/>
                </a:cxn>
                <a:cxn ang="0">
                  <a:pos x="8" y="11"/>
                </a:cxn>
                <a:cxn ang="0">
                  <a:pos x="2" y="8"/>
                </a:cxn>
                <a:cxn ang="0">
                  <a:pos x="2" y="8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3" y="1"/>
                </a:cxn>
                <a:cxn ang="0">
                  <a:pos x="3" y="4"/>
                </a:cxn>
                <a:cxn ang="0">
                  <a:pos x="3" y="4"/>
                </a:cxn>
              </a:cxnLst>
              <a:rect l="0" t="0" r="r" b="b"/>
              <a:pathLst>
                <a:path w="16" h="12">
                  <a:moveTo>
                    <a:pt x="3" y="4"/>
                  </a:moveTo>
                  <a:lnTo>
                    <a:pt x="3" y="4"/>
                  </a:lnTo>
                  <a:lnTo>
                    <a:pt x="9" y="8"/>
                  </a:lnTo>
                  <a:lnTo>
                    <a:pt x="16" y="9"/>
                  </a:lnTo>
                  <a:lnTo>
                    <a:pt x="16" y="9"/>
                  </a:lnTo>
                  <a:lnTo>
                    <a:pt x="16" y="11"/>
                  </a:lnTo>
                  <a:lnTo>
                    <a:pt x="13" y="12"/>
                  </a:lnTo>
                  <a:lnTo>
                    <a:pt x="13" y="12"/>
                  </a:lnTo>
                  <a:lnTo>
                    <a:pt x="8" y="11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1"/>
                  </a:lnTo>
                  <a:lnTo>
                    <a:pt x="3" y="4"/>
                  </a:lnTo>
                  <a:lnTo>
                    <a:pt x="3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459"/>
            <p:cNvSpPr>
              <a:spLocks/>
            </p:cNvSpPr>
            <p:nvPr/>
          </p:nvSpPr>
          <p:spPr bwMode="auto">
            <a:xfrm>
              <a:off x="3956051" y="6594475"/>
              <a:ext cx="79375" cy="55562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48" y="0"/>
                </a:cxn>
                <a:cxn ang="0">
                  <a:pos x="50" y="2"/>
                </a:cxn>
                <a:cxn ang="0">
                  <a:pos x="50" y="2"/>
                </a:cxn>
                <a:cxn ang="0">
                  <a:pos x="19" y="24"/>
                </a:cxn>
                <a:cxn ang="0">
                  <a:pos x="3" y="35"/>
                </a:cxn>
                <a:cxn ang="0">
                  <a:pos x="0" y="32"/>
                </a:cxn>
              </a:cxnLst>
              <a:rect l="0" t="0" r="r" b="b"/>
              <a:pathLst>
                <a:path w="50" h="35">
                  <a:moveTo>
                    <a:pt x="0" y="32"/>
                  </a:moveTo>
                  <a:lnTo>
                    <a:pt x="48" y="0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19" y="24"/>
                  </a:lnTo>
                  <a:lnTo>
                    <a:pt x="3" y="35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0" name="Freeform 493"/>
            <p:cNvSpPr>
              <a:spLocks/>
            </p:cNvSpPr>
            <p:nvPr/>
          </p:nvSpPr>
          <p:spPr bwMode="auto">
            <a:xfrm>
              <a:off x="4044951" y="6518275"/>
              <a:ext cx="42863" cy="44450"/>
            </a:xfrm>
            <a:custGeom>
              <a:avLst/>
              <a:gdLst/>
              <a:ahLst/>
              <a:cxnLst>
                <a:cxn ang="0">
                  <a:pos x="0" y="26"/>
                </a:cxn>
                <a:cxn ang="0">
                  <a:pos x="0" y="26"/>
                </a:cxn>
                <a:cxn ang="0">
                  <a:pos x="10" y="9"/>
                </a:cxn>
                <a:cxn ang="0">
                  <a:pos x="17" y="0"/>
                </a:cxn>
                <a:cxn ang="0">
                  <a:pos x="17" y="0"/>
                </a:cxn>
                <a:cxn ang="0">
                  <a:pos x="24" y="5"/>
                </a:cxn>
                <a:cxn ang="0">
                  <a:pos x="27" y="6"/>
                </a:cxn>
                <a:cxn ang="0">
                  <a:pos x="27" y="9"/>
                </a:cxn>
                <a:cxn ang="0">
                  <a:pos x="27" y="9"/>
                </a:cxn>
                <a:cxn ang="0">
                  <a:pos x="24" y="6"/>
                </a:cxn>
                <a:cxn ang="0">
                  <a:pos x="19" y="5"/>
                </a:cxn>
                <a:cxn ang="0">
                  <a:pos x="19" y="5"/>
                </a:cxn>
                <a:cxn ang="0">
                  <a:pos x="10" y="15"/>
                </a:cxn>
                <a:cxn ang="0">
                  <a:pos x="2" y="28"/>
                </a:cxn>
                <a:cxn ang="0">
                  <a:pos x="0" y="26"/>
                </a:cxn>
              </a:cxnLst>
              <a:rect l="0" t="0" r="r" b="b"/>
              <a:pathLst>
                <a:path w="27" h="28">
                  <a:moveTo>
                    <a:pt x="0" y="26"/>
                  </a:moveTo>
                  <a:lnTo>
                    <a:pt x="0" y="26"/>
                  </a:lnTo>
                  <a:lnTo>
                    <a:pt x="10" y="9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24" y="5"/>
                  </a:lnTo>
                  <a:lnTo>
                    <a:pt x="27" y="6"/>
                  </a:lnTo>
                  <a:lnTo>
                    <a:pt x="27" y="9"/>
                  </a:lnTo>
                  <a:lnTo>
                    <a:pt x="27" y="9"/>
                  </a:lnTo>
                  <a:lnTo>
                    <a:pt x="24" y="6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10" y="15"/>
                  </a:lnTo>
                  <a:lnTo>
                    <a:pt x="2" y="28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1" name="Freeform 494"/>
            <p:cNvSpPr>
              <a:spLocks/>
            </p:cNvSpPr>
            <p:nvPr/>
          </p:nvSpPr>
          <p:spPr bwMode="auto">
            <a:xfrm>
              <a:off x="4005263" y="6510337"/>
              <a:ext cx="20638" cy="25400"/>
            </a:xfrm>
            <a:custGeom>
              <a:avLst/>
              <a:gdLst/>
              <a:ahLst/>
              <a:cxnLst>
                <a:cxn ang="0">
                  <a:pos x="3" y="14"/>
                </a:cxn>
                <a:cxn ang="0">
                  <a:pos x="3" y="14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3" y="2"/>
                </a:cxn>
                <a:cxn ang="0">
                  <a:pos x="13" y="2"/>
                </a:cxn>
                <a:cxn ang="0">
                  <a:pos x="3" y="5"/>
                </a:cxn>
                <a:cxn ang="0">
                  <a:pos x="3" y="5"/>
                </a:cxn>
                <a:cxn ang="0">
                  <a:pos x="5" y="10"/>
                </a:cxn>
                <a:cxn ang="0">
                  <a:pos x="8" y="16"/>
                </a:cxn>
                <a:cxn ang="0">
                  <a:pos x="3" y="14"/>
                </a:cxn>
              </a:cxnLst>
              <a:rect l="0" t="0" r="r" b="b"/>
              <a:pathLst>
                <a:path w="13" h="16">
                  <a:moveTo>
                    <a:pt x="3" y="14"/>
                  </a:moveTo>
                  <a:lnTo>
                    <a:pt x="3" y="14"/>
                  </a:lnTo>
                  <a:lnTo>
                    <a:pt x="0" y="3"/>
                  </a:lnTo>
                  <a:lnTo>
                    <a:pt x="0" y="3"/>
                  </a:lnTo>
                  <a:lnTo>
                    <a:pt x="6" y="0"/>
                  </a:lnTo>
                  <a:lnTo>
                    <a:pt x="9" y="0"/>
                  </a:lnTo>
                  <a:lnTo>
                    <a:pt x="13" y="2"/>
                  </a:lnTo>
                  <a:lnTo>
                    <a:pt x="13" y="2"/>
                  </a:lnTo>
                  <a:lnTo>
                    <a:pt x="3" y="5"/>
                  </a:lnTo>
                  <a:lnTo>
                    <a:pt x="3" y="5"/>
                  </a:lnTo>
                  <a:lnTo>
                    <a:pt x="5" y="10"/>
                  </a:lnTo>
                  <a:lnTo>
                    <a:pt x="8" y="16"/>
                  </a:lnTo>
                  <a:lnTo>
                    <a:pt x="3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2" name="Freeform 495"/>
            <p:cNvSpPr>
              <a:spLocks/>
            </p:cNvSpPr>
            <p:nvPr/>
          </p:nvSpPr>
          <p:spPr bwMode="auto">
            <a:xfrm>
              <a:off x="4076701" y="6632575"/>
              <a:ext cx="25400" cy="349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0" y="8"/>
                </a:cxn>
                <a:cxn ang="0">
                  <a:pos x="16" y="12"/>
                </a:cxn>
                <a:cxn ang="0">
                  <a:pos x="16" y="12"/>
                </a:cxn>
                <a:cxn ang="0">
                  <a:pos x="10" y="20"/>
                </a:cxn>
                <a:cxn ang="0">
                  <a:pos x="5" y="22"/>
                </a:cxn>
                <a:cxn ang="0">
                  <a:pos x="4" y="22"/>
                </a:cxn>
                <a:cxn ang="0">
                  <a:pos x="4" y="22"/>
                </a:cxn>
                <a:cxn ang="0">
                  <a:pos x="8" y="18"/>
                </a:cxn>
                <a:cxn ang="0">
                  <a:pos x="11" y="14"/>
                </a:cxn>
                <a:cxn ang="0">
                  <a:pos x="11" y="14"/>
                </a:cxn>
                <a:cxn ang="0">
                  <a:pos x="7" y="9"/>
                </a:cxn>
                <a:cxn ang="0">
                  <a:pos x="0" y="3"/>
                </a:cxn>
                <a:cxn ang="0">
                  <a:pos x="0" y="0"/>
                </a:cxn>
              </a:cxnLst>
              <a:rect l="0" t="0" r="r" b="b"/>
              <a:pathLst>
                <a:path w="16" h="22">
                  <a:moveTo>
                    <a:pt x="0" y="0"/>
                  </a:moveTo>
                  <a:lnTo>
                    <a:pt x="0" y="0"/>
                  </a:lnTo>
                  <a:lnTo>
                    <a:pt x="10" y="8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0" y="20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11" y="14"/>
                  </a:lnTo>
                  <a:lnTo>
                    <a:pt x="11" y="14"/>
                  </a:lnTo>
                  <a:lnTo>
                    <a:pt x="7" y="9"/>
                  </a:lnTo>
                  <a:lnTo>
                    <a:pt x="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3" name="Freeform 496"/>
            <p:cNvSpPr>
              <a:spLocks/>
            </p:cNvSpPr>
            <p:nvPr/>
          </p:nvSpPr>
          <p:spPr bwMode="auto">
            <a:xfrm>
              <a:off x="4067176" y="6597650"/>
              <a:ext cx="52388" cy="269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21" y="1"/>
                </a:cxn>
                <a:cxn ang="0">
                  <a:pos x="30" y="1"/>
                </a:cxn>
                <a:cxn ang="0">
                  <a:pos x="33" y="3"/>
                </a:cxn>
                <a:cxn ang="0">
                  <a:pos x="33" y="3"/>
                </a:cxn>
                <a:cxn ang="0">
                  <a:pos x="33" y="12"/>
                </a:cxn>
                <a:cxn ang="0">
                  <a:pos x="31" y="15"/>
                </a:cxn>
                <a:cxn ang="0">
                  <a:pos x="31" y="17"/>
                </a:cxn>
                <a:cxn ang="0">
                  <a:pos x="30" y="17"/>
                </a:cxn>
                <a:cxn ang="0">
                  <a:pos x="30" y="17"/>
                </a:cxn>
                <a:cxn ang="0">
                  <a:pos x="30" y="12"/>
                </a:cxn>
                <a:cxn ang="0">
                  <a:pos x="30" y="6"/>
                </a:cxn>
                <a:cxn ang="0">
                  <a:pos x="30" y="6"/>
                </a:cxn>
                <a:cxn ang="0">
                  <a:pos x="24" y="5"/>
                </a:cxn>
                <a:cxn ang="0">
                  <a:pos x="17" y="3"/>
                </a:cxn>
                <a:cxn ang="0">
                  <a:pos x="2" y="3"/>
                </a:cxn>
                <a:cxn ang="0">
                  <a:pos x="0" y="0"/>
                </a:cxn>
              </a:cxnLst>
              <a:rect l="0" t="0" r="r" b="b"/>
              <a:pathLst>
                <a:path w="33" h="17">
                  <a:moveTo>
                    <a:pt x="0" y="0"/>
                  </a:moveTo>
                  <a:lnTo>
                    <a:pt x="0" y="0"/>
                  </a:lnTo>
                  <a:lnTo>
                    <a:pt x="21" y="1"/>
                  </a:lnTo>
                  <a:lnTo>
                    <a:pt x="30" y="1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3" y="12"/>
                  </a:lnTo>
                  <a:lnTo>
                    <a:pt x="31" y="15"/>
                  </a:lnTo>
                  <a:lnTo>
                    <a:pt x="31" y="17"/>
                  </a:lnTo>
                  <a:lnTo>
                    <a:pt x="30" y="17"/>
                  </a:lnTo>
                  <a:lnTo>
                    <a:pt x="30" y="17"/>
                  </a:lnTo>
                  <a:lnTo>
                    <a:pt x="30" y="12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24" y="5"/>
                  </a:lnTo>
                  <a:lnTo>
                    <a:pt x="17" y="3"/>
                  </a:lnTo>
                  <a:lnTo>
                    <a:pt x="2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4" name="Freeform 497"/>
            <p:cNvSpPr>
              <a:spLocks/>
            </p:cNvSpPr>
            <p:nvPr/>
          </p:nvSpPr>
          <p:spPr bwMode="auto">
            <a:xfrm>
              <a:off x="3960813" y="6484937"/>
              <a:ext cx="139700" cy="33337"/>
            </a:xfrm>
            <a:custGeom>
              <a:avLst/>
              <a:gdLst/>
              <a:ahLst/>
              <a:cxnLst>
                <a:cxn ang="0">
                  <a:pos x="5" y="21"/>
                </a:cxn>
                <a:cxn ang="0">
                  <a:pos x="5" y="21"/>
                </a:cxn>
                <a:cxn ang="0">
                  <a:pos x="12" y="15"/>
                </a:cxn>
                <a:cxn ang="0">
                  <a:pos x="20" y="11"/>
                </a:cxn>
                <a:cxn ang="0">
                  <a:pos x="30" y="7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56" y="5"/>
                </a:cxn>
                <a:cxn ang="0">
                  <a:pos x="66" y="7"/>
                </a:cxn>
                <a:cxn ang="0">
                  <a:pos x="75" y="11"/>
                </a:cxn>
                <a:cxn ang="0">
                  <a:pos x="75" y="11"/>
                </a:cxn>
                <a:cxn ang="0">
                  <a:pos x="84" y="18"/>
                </a:cxn>
                <a:cxn ang="0">
                  <a:pos x="88" y="15"/>
                </a:cxn>
                <a:cxn ang="0">
                  <a:pos x="88" y="15"/>
                </a:cxn>
                <a:cxn ang="0">
                  <a:pos x="78" y="8"/>
                </a:cxn>
                <a:cxn ang="0">
                  <a:pos x="78" y="8"/>
                </a:cxn>
                <a:cxn ang="0">
                  <a:pos x="69" y="4"/>
                </a:cxn>
                <a:cxn ang="0">
                  <a:pos x="58" y="0"/>
                </a:cxn>
                <a:cxn ang="0">
                  <a:pos x="47" y="0"/>
                </a:cxn>
                <a:cxn ang="0">
                  <a:pos x="37" y="0"/>
                </a:cxn>
                <a:cxn ang="0">
                  <a:pos x="27" y="4"/>
                </a:cxn>
                <a:cxn ang="0">
                  <a:pos x="17" y="7"/>
                </a:cxn>
                <a:cxn ang="0">
                  <a:pos x="8" y="13"/>
                </a:cxn>
                <a:cxn ang="0">
                  <a:pos x="0" y="19"/>
                </a:cxn>
                <a:cxn ang="0">
                  <a:pos x="5" y="21"/>
                </a:cxn>
              </a:cxnLst>
              <a:rect l="0" t="0" r="r" b="b"/>
              <a:pathLst>
                <a:path w="88" h="21">
                  <a:moveTo>
                    <a:pt x="5" y="21"/>
                  </a:moveTo>
                  <a:lnTo>
                    <a:pt x="5" y="21"/>
                  </a:lnTo>
                  <a:lnTo>
                    <a:pt x="12" y="15"/>
                  </a:lnTo>
                  <a:lnTo>
                    <a:pt x="20" y="11"/>
                  </a:lnTo>
                  <a:lnTo>
                    <a:pt x="30" y="7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56" y="5"/>
                  </a:lnTo>
                  <a:lnTo>
                    <a:pt x="66" y="7"/>
                  </a:lnTo>
                  <a:lnTo>
                    <a:pt x="75" y="11"/>
                  </a:lnTo>
                  <a:lnTo>
                    <a:pt x="75" y="11"/>
                  </a:lnTo>
                  <a:lnTo>
                    <a:pt x="84" y="18"/>
                  </a:lnTo>
                  <a:lnTo>
                    <a:pt x="88" y="15"/>
                  </a:lnTo>
                  <a:lnTo>
                    <a:pt x="88" y="15"/>
                  </a:lnTo>
                  <a:lnTo>
                    <a:pt x="78" y="8"/>
                  </a:lnTo>
                  <a:lnTo>
                    <a:pt x="78" y="8"/>
                  </a:lnTo>
                  <a:lnTo>
                    <a:pt x="69" y="4"/>
                  </a:lnTo>
                  <a:lnTo>
                    <a:pt x="58" y="0"/>
                  </a:lnTo>
                  <a:lnTo>
                    <a:pt x="47" y="0"/>
                  </a:lnTo>
                  <a:lnTo>
                    <a:pt x="37" y="0"/>
                  </a:lnTo>
                  <a:lnTo>
                    <a:pt x="27" y="4"/>
                  </a:lnTo>
                  <a:lnTo>
                    <a:pt x="17" y="7"/>
                  </a:lnTo>
                  <a:lnTo>
                    <a:pt x="8" y="13"/>
                  </a:lnTo>
                  <a:lnTo>
                    <a:pt x="0" y="19"/>
                  </a:lnTo>
                  <a:lnTo>
                    <a:pt x="5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5" name="Freeform 498"/>
            <p:cNvSpPr>
              <a:spLocks/>
            </p:cNvSpPr>
            <p:nvPr/>
          </p:nvSpPr>
          <p:spPr bwMode="auto">
            <a:xfrm>
              <a:off x="4067176" y="6575425"/>
              <a:ext cx="77788" cy="131762"/>
            </a:xfrm>
            <a:custGeom>
              <a:avLst/>
              <a:gdLst/>
              <a:ahLst/>
              <a:cxnLst>
                <a:cxn ang="0">
                  <a:pos x="42" y="6"/>
                </a:cxn>
                <a:cxn ang="0">
                  <a:pos x="42" y="6"/>
                </a:cxn>
                <a:cxn ang="0">
                  <a:pos x="42" y="15"/>
                </a:cxn>
                <a:cxn ang="0">
                  <a:pos x="42" y="26"/>
                </a:cxn>
                <a:cxn ang="0">
                  <a:pos x="41" y="36"/>
                </a:cxn>
                <a:cxn ang="0">
                  <a:pos x="36" y="45"/>
                </a:cxn>
                <a:cxn ang="0">
                  <a:pos x="36" y="45"/>
                </a:cxn>
                <a:cxn ang="0">
                  <a:pos x="30" y="56"/>
                </a:cxn>
                <a:cxn ang="0">
                  <a:pos x="22" y="65"/>
                </a:cxn>
                <a:cxn ang="0">
                  <a:pos x="13" y="72"/>
                </a:cxn>
                <a:cxn ang="0">
                  <a:pos x="3" y="76"/>
                </a:cxn>
                <a:cxn ang="0">
                  <a:pos x="0" y="83"/>
                </a:cxn>
                <a:cxn ang="0">
                  <a:pos x="0" y="83"/>
                </a:cxn>
                <a:cxn ang="0">
                  <a:pos x="13" y="78"/>
                </a:cxn>
                <a:cxn ang="0">
                  <a:pos x="24" y="70"/>
                </a:cxn>
                <a:cxn ang="0">
                  <a:pos x="33" y="59"/>
                </a:cxn>
                <a:cxn ang="0">
                  <a:pos x="41" y="48"/>
                </a:cxn>
                <a:cxn ang="0">
                  <a:pos x="41" y="48"/>
                </a:cxn>
                <a:cxn ang="0">
                  <a:pos x="46" y="36"/>
                </a:cxn>
                <a:cxn ang="0">
                  <a:pos x="47" y="23"/>
                </a:cxn>
                <a:cxn ang="0">
                  <a:pos x="49" y="12"/>
                </a:cxn>
                <a:cxn ang="0">
                  <a:pos x="47" y="0"/>
                </a:cxn>
                <a:cxn ang="0">
                  <a:pos x="47" y="0"/>
                </a:cxn>
                <a:cxn ang="0">
                  <a:pos x="44" y="1"/>
                </a:cxn>
                <a:cxn ang="0">
                  <a:pos x="42" y="3"/>
                </a:cxn>
                <a:cxn ang="0">
                  <a:pos x="42" y="6"/>
                </a:cxn>
                <a:cxn ang="0">
                  <a:pos x="42" y="6"/>
                </a:cxn>
              </a:cxnLst>
              <a:rect l="0" t="0" r="r" b="b"/>
              <a:pathLst>
                <a:path w="49" h="83">
                  <a:moveTo>
                    <a:pt x="42" y="6"/>
                  </a:moveTo>
                  <a:lnTo>
                    <a:pt x="42" y="6"/>
                  </a:lnTo>
                  <a:lnTo>
                    <a:pt x="42" y="15"/>
                  </a:lnTo>
                  <a:lnTo>
                    <a:pt x="42" y="26"/>
                  </a:lnTo>
                  <a:lnTo>
                    <a:pt x="41" y="36"/>
                  </a:lnTo>
                  <a:lnTo>
                    <a:pt x="36" y="45"/>
                  </a:lnTo>
                  <a:lnTo>
                    <a:pt x="36" y="45"/>
                  </a:lnTo>
                  <a:lnTo>
                    <a:pt x="30" y="56"/>
                  </a:lnTo>
                  <a:lnTo>
                    <a:pt x="22" y="65"/>
                  </a:lnTo>
                  <a:lnTo>
                    <a:pt x="13" y="72"/>
                  </a:lnTo>
                  <a:lnTo>
                    <a:pt x="3" y="76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13" y="78"/>
                  </a:lnTo>
                  <a:lnTo>
                    <a:pt x="24" y="70"/>
                  </a:lnTo>
                  <a:lnTo>
                    <a:pt x="33" y="59"/>
                  </a:lnTo>
                  <a:lnTo>
                    <a:pt x="41" y="48"/>
                  </a:lnTo>
                  <a:lnTo>
                    <a:pt x="41" y="48"/>
                  </a:lnTo>
                  <a:lnTo>
                    <a:pt x="46" y="36"/>
                  </a:lnTo>
                  <a:lnTo>
                    <a:pt x="47" y="23"/>
                  </a:lnTo>
                  <a:lnTo>
                    <a:pt x="49" y="12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44" y="1"/>
                  </a:lnTo>
                  <a:lnTo>
                    <a:pt x="42" y="3"/>
                  </a:lnTo>
                  <a:lnTo>
                    <a:pt x="42" y="6"/>
                  </a:lnTo>
                  <a:lnTo>
                    <a:pt x="42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499"/>
            <p:cNvSpPr>
              <a:spLocks/>
            </p:cNvSpPr>
            <p:nvPr/>
          </p:nvSpPr>
          <p:spPr bwMode="auto">
            <a:xfrm>
              <a:off x="3979863" y="6500812"/>
              <a:ext cx="112713" cy="25400"/>
            </a:xfrm>
            <a:custGeom>
              <a:avLst/>
              <a:gdLst/>
              <a:ahLst/>
              <a:cxnLst>
                <a:cxn ang="0">
                  <a:pos x="5" y="14"/>
                </a:cxn>
                <a:cxn ang="0">
                  <a:pos x="5" y="14"/>
                </a:cxn>
                <a:cxn ang="0">
                  <a:pos x="11" y="9"/>
                </a:cxn>
                <a:cxn ang="0">
                  <a:pos x="18" y="6"/>
                </a:cxn>
                <a:cxn ang="0">
                  <a:pos x="25" y="5"/>
                </a:cxn>
                <a:cxn ang="0">
                  <a:pos x="32" y="5"/>
                </a:cxn>
                <a:cxn ang="0">
                  <a:pos x="40" y="5"/>
                </a:cxn>
                <a:cxn ang="0">
                  <a:pos x="47" y="5"/>
                </a:cxn>
                <a:cxn ang="0">
                  <a:pos x="54" y="8"/>
                </a:cxn>
                <a:cxn ang="0">
                  <a:pos x="61" y="11"/>
                </a:cxn>
                <a:cxn ang="0">
                  <a:pos x="61" y="11"/>
                </a:cxn>
                <a:cxn ang="0">
                  <a:pos x="69" y="16"/>
                </a:cxn>
                <a:cxn ang="0">
                  <a:pos x="71" y="12"/>
                </a:cxn>
                <a:cxn ang="0">
                  <a:pos x="71" y="12"/>
                </a:cxn>
                <a:cxn ang="0">
                  <a:pos x="63" y="8"/>
                </a:cxn>
                <a:cxn ang="0">
                  <a:pos x="63" y="8"/>
                </a:cxn>
                <a:cxn ang="0">
                  <a:pos x="55" y="3"/>
                </a:cxn>
                <a:cxn ang="0">
                  <a:pos x="47" y="1"/>
                </a:cxn>
                <a:cxn ang="0">
                  <a:pos x="38" y="0"/>
                </a:cxn>
                <a:cxn ang="0">
                  <a:pos x="30" y="0"/>
                </a:cxn>
                <a:cxn ang="0">
                  <a:pos x="22" y="1"/>
                </a:cxn>
                <a:cxn ang="0">
                  <a:pos x="15" y="5"/>
                </a:cxn>
                <a:cxn ang="0">
                  <a:pos x="8" y="8"/>
                </a:cxn>
                <a:cxn ang="0">
                  <a:pos x="0" y="12"/>
                </a:cxn>
                <a:cxn ang="0">
                  <a:pos x="5" y="14"/>
                </a:cxn>
              </a:cxnLst>
              <a:rect l="0" t="0" r="r" b="b"/>
              <a:pathLst>
                <a:path w="71" h="16">
                  <a:moveTo>
                    <a:pt x="5" y="14"/>
                  </a:moveTo>
                  <a:lnTo>
                    <a:pt x="5" y="14"/>
                  </a:lnTo>
                  <a:lnTo>
                    <a:pt x="11" y="9"/>
                  </a:lnTo>
                  <a:lnTo>
                    <a:pt x="18" y="6"/>
                  </a:lnTo>
                  <a:lnTo>
                    <a:pt x="25" y="5"/>
                  </a:lnTo>
                  <a:lnTo>
                    <a:pt x="32" y="5"/>
                  </a:lnTo>
                  <a:lnTo>
                    <a:pt x="40" y="5"/>
                  </a:lnTo>
                  <a:lnTo>
                    <a:pt x="47" y="5"/>
                  </a:lnTo>
                  <a:lnTo>
                    <a:pt x="54" y="8"/>
                  </a:lnTo>
                  <a:lnTo>
                    <a:pt x="61" y="11"/>
                  </a:lnTo>
                  <a:lnTo>
                    <a:pt x="61" y="11"/>
                  </a:lnTo>
                  <a:lnTo>
                    <a:pt x="69" y="16"/>
                  </a:lnTo>
                  <a:lnTo>
                    <a:pt x="71" y="12"/>
                  </a:lnTo>
                  <a:lnTo>
                    <a:pt x="71" y="12"/>
                  </a:lnTo>
                  <a:lnTo>
                    <a:pt x="63" y="8"/>
                  </a:lnTo>
                  <a:lnTo>
                    <a:pt x="63" y="8"/>
                  </a:lnTo>
                  <a:lnTo>
                    <a:pt x="55" y="3"/>
                  </a:lnTo>
                  <a:lnTo>
                    <a:pt x="47" y="1"/>
                  </a:lnTo>
                  <a:lnTo>
                    <a:pt x="38" y="0"/>
                  </a:lnTo>
                  <a:lnTo>
                    <a:pt x="30" y="0"/>
                  </a:lnTo>
                  <a:lnTo>
                    <a:pt x="22" y="1"/>
                  </a:lnTo>
                  <a:lnTo>
                    <a:pt x="15" y="5"/>
                  </a:lnTo>
                  <a:lnTo>
                    <a:pt x="8" y="8"/>
                  </a:lnTo>
                  <a:lnTo>
                    <a:pt x="0" y="12"/>
                  </a:lnTo>
                  <a:lnTo>
                    <a:pt x="5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500"/>
            <p:cNvSpPr>
              <a:spLocks/>
            </p:cNvSpPr>
            <p:nvPr/>
          </p:nvSpPr>
          <p:spPr bwMode="auto">
            <a:xfrm>
              <a:off x="4071938" y="6580187"/>
              <a:ext cx="57150" cy="109537"/>
            </a:xfrm>
            <a:custGeom>
              <a:avLst/>
              <a:gdLst/>
              <a:ahLst/>
              <a:cxnLst>
                <a:cxn ang="0">
                  <a:pos x="32" y="3"/>
                </a:cxn>
                <a:cxn ang="0">
                  <a:pos x="32" y="3"/>
                </a:cxn>
                <a:cxn ang="0">
                  <a:pos x="33" y="12"/>
                </a:cxn>
                <a:cxn ang="0">
                  <a:pos x="32" y="20"/>
                </a:cxn>
                <a:cxn ang="0">
                  <a:pos x="30" y="30"/>
                </a:cxn>
                <a:cxn ang="0">
                  <a:pos x="27" y="39"/>
                </a:cxn>
                <a:cxn ang="0">
                  <a:pos x="27" y="39"/>
                </a:cxn>
                <a:cxn ang="0">
                  <a:pos x="22" y="47"/>
                </a:cxn>
                <a:cxn ang="0">
                  <a:pos x="16" y="53"/>
                </a:cxn>
                <a:cxn ang="0">
                  <a:pos x="8" y="59"/>
                </a:cxn>
                <a:cxn ang="0">
                  <a:pos x="2" y="64"/>
                </a:cxn>
                <a:cxn ang="0">
                  <a:pos x="0" y="69"/>
                </a:cxn>
                <a:cxn ang="0">
                  <a:pos x="0" y="69"/>
                </a:cxn>
                <a:cxn ang="0">
                  <a:pos x="10" y="64"/>
                </a:cxn>
                <a:cxn ang="0">
                  <a:pos x="18" y="58"/>
                </a:cxn>
                <a:cxn ang="0">
                  <a:pos x="24" y="50"/>
                </a:cxn>
                <a:cxn ang="0">
                  <a:pos x="30" y="41"/>
                </a:cxn>
                <a:cxn ang="0">
                  <a:pos x="30" y="41"/>
                </a:cxn>
                <a:cxn ang="0">
                  <a:pos x="33" y="31"/>
                </a:cxn>
                <a:cxn ang="0">
                  <a:pos x="36" y="20"/>
                </a:cxn>
                <a:cxn ang="0">
                  <a:pos x="36" y="11"/>
                </a:cxn>
                <a:cxn ang="0">
                  <a:pos x="35" y="0"/>
                </a:cxn>
                <a:cxn ang="0">
                  <a:pos x="32" y="3"/>
                </a:cxn>
              </a:cxnLst>
              <a:rect l="0" t="0" r="r" b="b"/>
              <a:pathLst>
                <a:path w="36" h="69">
                  <a:moveTo>
                    <a:pt x="32" y="3"/>
                  </a:moveTo>
                  <a:lnTo>
                    <a:pt x="32" y="3"/>
                  </a:lnTo>
                  <a:lnTo>
                    <a:pt x="33" y="12"/>
                  </a:lnTo>
                  <a:lnTo>
                    <a:pt x="32" y="20"/>
                  </a:lnTo>
                  <a:lnTo>
                    <a:pt x="30" y="30"/>
                  </a:lnTo>
                  <a:lnTo>
                    <a:pt x="27" y="39"/>
                  </a:lnTo>
                  <a:lnTo>
                    <a:pt x="27" y="39"/>
                  </a:lnTo>
                  <a:lnTo>
                    <a:pt x="22" y="47"/>
                  </a:lnTo>
                  <a:lnTo>
                    <a:pt x="16" y="53"/>
                  </a:lnTo>
                  <a:lnTo>
                    <a:pt x="8" y="59"/>
                  </a:lnTo>
                  <a:lnTo>
                    <a:pt x="2" y="64"/>
                  </a:lnTo>
                  <a:lnTo>
                    <a:pt x="0" y="69"/>
                  </a:lnTo>
                  <a:lnTo>
                    <a:pt x="0" y="69"/>
                  </a:lnTo>
                  <a:lnTo>
                    <a:pt x="10" y="64"/>
                  </a:lnTo>
                  <a:lnTo>
                    <a:pt x="18" y="58"/>
                  </a:lnTo>
                  <a:lnTo>
                    <a:pt x="24" y="50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33" y="31"/>
                  </a:lnTo>
                  <a:lnTo>
                    <a:pt x="36" y="20"/>
                  </a:lnTo>
                  <a:lnTo>
                    <a:pt x="36" y="11"/>
                  </a:lnTo>
                  <a:lnTo>
                    <a:pt x="35" y="0"/>
                  </a:lnTo>
                  <a:lnTo>
                    <a:pt x="32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510"/>
            <p:cNvSpPr>
              <a:spLocks/>
            </p:cNvSpPr>
            <p:nvPr/>
          </p:nvSpPr>
          <p:spPr bwMode="auto">
            <a:xfrm>
              <a:off x="3838576" y="6523037"/>
              <a:ext cx="233363" cy="247650"/>
            </a:xfrm>
            <a:custGeom>
              <a:avLst/>
              <a:gdLst/>
              <a:ahLst/>
              <a:cxnLst>
                <a:cxn ang="0">
                  <a:pos x="132" y="75"/>
                </a:cxn>
                <a:cxn ang="0">
                  <a:pos x="127" y="52"/>
                </a:cxn>
                <a:cxn ang="0">
                  <a:pos x="121" y="37"/>
                </a:cxn>
                <a:cxn ang="0">
                  <a:pos x="110" y="25"/>
                </a:cxn>
                <a:cxn ang="0">
                  <a:pos x="102" y="20"/>
                </a:cxn>
                <a:cxn ang="0">
                  <a:pos x="80" y="14"/>
                </a:cxn>
                <a:cxn ang="0">
                  <a:pos x="57" y="19"/>
                </a:cxn>
                <a:cxn ang="0">
                  <a:pos x="36" y="30"/>
                </a:cxn>
                <a:cxn ang="0">
                  <a:pos x="22" y="50"/>
                </a:cxn>
                <a:cxn ang="0">
                  <a:pos x="18" y="61"/>
                </a:cxn>
                <a:cxn ang="0">
                  <a:pos x="16" y="86"/>
                </a:cxn>
                <a:cxn ang="0">
                  <a:pos x="24" y="108"/>
                </a:cxn>
                <a:cxn ang="0">
                  <a:pos x="38" y="127"/>
                </a:cxn>
                <a:cxn ang="0">
                  <a:pos x="49" y="133"/>
                </a:cxn>
                <a:cxn ang="0">
                  <a:pos x="71" y="139"/>
                </a:cxn>
                <a:cxn ang="0">
                  <a:pos x="93" y="136"/>
                </a:cxn>
                <a:cxn ang="0">
                  <a:pos x="111" y="123"/>
                </a:cxn>
                <a:cxn ang="0">
                  <a:pos x="125" y="105"/>
                </a:cxn>
                <a:cxn ang="0">
                  <a:pos x="130" y="94"/>
                </a:cxn>
                <a:cxn ang="0">
                  <a:pos x="132" y="83"/>
                </a:cxn>
                <a:cxn ang="0">
                  <a:pos x="147" y="73"/>
                </a:cxn>
                <a:cxn ang="0">
                  <a:pos x="147" y="89"/>
                </a:cxn>
                <a:cxn ang="0">
                  <a:pos x="144" y="100"/>
                </a:cxn>
                <a:cxn ang="0">
                  <a:pos x="140" y="113"/>
                </a:cxn>
                <a:cxn ang="0">
                  <a:pos x="122" y="138"/>
                </a:cxn>
                <a:cxn ang="0">
                  <a:pos x="97" y="152"/>
                </a:cxn>
                <a:cxn ang="0">
                  <a:pos x="69" y="156"/>
                </a:cxn>
                <a:cxn ang="0">
                  <a:pos x="41" y="147"/>
                </a:cxn>
                <a:cxn ang="0">
                  <a:pos x="28" y="139"/>
                </a:cxn>
                <a:cxn ang="0">
                  <a:pos x="10" y="117"/>
                </a:cxn>
                <a:cxn ang="0">
                  <a:pos x="0" y="89"/>
                </a:cxn>
                <a:cxn ang="0">
                  <a:pos x="2" y="59"/>
                </a:cxn>
                <a:cxn ang="0">
                  <a:pos x="8" y="45"/>
                </a:cxn>
                <a:cxn ang="0">
                  <a:pos x="25" y="20"/>
                </a:cxn>
                <a:cxn ang="0">
                  <a:pos x="50" y="5"/>
                </a:cxn>
                <a:cxn ang="0">
                  <a:pos x="79" y="0"/>
                </a:cxn>
                <a:cxn ang="0">
                  <a:pos x="107" y="8"/>
                </a:cxn>
                <a:cxn ang="0">
                  <a:pos x="114" y="14"/>
                </a:cxn>
                <a:cxn ang="0">
                  <a:pos x="130" y="27"/>
                </a:cxn>
                <a:cxn ang="0">
                  <a:pos x="141" y="44"/>
                </a:cxn>
                <a:cxn ang="0">
                  <a:pos x="146" y="62"/>
                </a:cxn>
                <a:cxn ang="0">
                  <a:pos x="132" y="75"/>
                </a:cxn>
              </a:cxnLst>
              <a:rect l="0" t="0" r="r" b="b"/>
              <a:pathLst>
                <a:path w="147" h="156">
                  <a:moveTo>
                    <a:pt x="132" y="75"/>
                  </a:moveTo>
                  <a:lnTo>
                    <a:pt x="132" y="75"/>
                  </a:lnTo>
                  <a:lnTo>
                    <a:pt x="130" y="59"/>
                  </a:lnTo>
                  <a:lnTo>
                    <a:pt x="127" y="52"/>
                  </a:lnTo>
                  <a:lnTo>
                    <a:pt x="124" y="44"/>
                  </a:lnTo>
                  <a:lnTo>
                    <a:pt x="121" y="37"/>
                  </a:lnTo>
                  <a:lnTo>
                    <a:pt x="116" y="31"/>
                  </a:lnTo>
                  <a:lnTo>
                    <a:pt x="110" y="25"/>
                  </a:lnTo>
                  <a:lnTo>
                    <a:pt x="102" y="20"/>
                  </a:lnTo>
                  <a:lnTo>
                    <a:pt x="102" y="20"/>
                  </a:lnTo>
                  <a:lnTo>
                    <a:pt x="91" y="17"/>
                  </a:lnTo>
                  <a:lnTo>
                    <a:pt x="80" y="14"/>
                  </a:lnTo>
                  <a:lnTo>
                    <a:pt x="68" y="16"/>
                  </a:lnTo>
                  <a:lnTo>
                    <a:pt x="57" y="19"/>
                  </a:lnTo>
                  <a:lnTo>
                    <a:pt x="46" y="23"/>
                  </a:lnTo>
                  <a:lnTo>
                    <a:pt x="36" y="30"/>
                  </a:lnTo>
                  <a:lnTo>
                    <a:pt x="28" y="39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18" y="61"/>
                  </a:lnTo>
                  <a:lnTo>
                    <a:pt x="16" y="73"/>
                  </a:lnTo>
                  <a:lnTo>
                    <a:pt x="16" y="86"/>
                  </a:lnTo>
                  <a:lnTo>
                    <a:pt x="19" y="97"/>
                  </a:lnTo>
                  <a:lnTo>
                    <a:pt x="24" y="108"/>
                  </a:lnTo>
                  <a:lnTo>
                    <a:pt x="30" y="117"/>
                  </a:lnTo>
                  <a:lnTo>
                    <a:pt x="38" y="127"/>
                  </a:lnTo>
                  <a:lnTo>
                    <a:pt x="49" y="133"/>
                  </a:lnTo>
                  <a:lnTo>
                    <a:pt x="49" y="133"/>
                  </a:lnTo>
                  <a:lnTo>
                    <a:pt x="60" y="138"/>
                  </a:lnTo>
                  <a:lnTo>
                    <a:pt x="71" y="139"/>
                  </a:lnTo>
                  <a:lnTo>
                    <a:pt x="82" y="139"/>
                  </a:lnTo>
                  <a:lnTo>
                    <a:pt x="93" y="136"/>
                  </a:lnTo>
                  <a:lnTo>
                    <a:pt x="104" y="131"/>
                  </a:lnTo>
                  <a:lnTo>
                    <a:pt x="111" y="123"/>
                  </a:lnTo>
                  <a:lnTo>
                    <a:pt x="119" y="114"/>
                  </a:lnTo>
                  <a:lnTo>
                    <a:pt x="125" y="105"/>
                  </a:lnTo>
                  <a:lnTo>
                    <a:pt x="125" y="105"/>
                  </a:lnTo>
                  <a:lnTo>
                    <a:pt x="130" y="94"/>
                  </a:lnTo>
                  <a:lnTo>
                    <a:pt x="132" y="83"/>
                  </a:lnTo>
                  <a:lnTo>
                    <a:pt x="132" y="83"/>
                  </a:lnTo>
                  <a:lnTo>
                    <a:pt x="132" y="75"/>
                  </a:lnTo>
                  <a:lnTo>
                    <a:pt x="147" y="73"/>
                  </a:lnTo>
                  <a:lnTo>
                    <a:pt x="147" y="73"/>
                  </a:lnTo>
                  <a:lnTo>
                    <a:pt x="147" y="89"/>
                  </a:lnTo>
                  <a:lnTo>
                    <a:pt x="147" y="89"/>
                  </a:lnTo>
                  <a:lnTo>
                    <a:pt x="144" y="100"/>
                  </a:lnTo>
                  <a:lnTo>
                    <a:pt x="140" y="113"/>
                  </a:lnTo>
                  <a:lnTo>
                    <a:pt x="140" y="113"/>
                  </a:lnTo>
                  <a:lnTo>
                    <a:pt x="132" y="127"/>
                  </a:lnTo>
                  <a:lnTo>
                    <a:pt x="122" y="138"/>
                  </a:lnTo>
                  <a:lnTo>
                    <a:pt x="110" y="145"/>
                  </a:lnTo>
                  <a:lnTo>
                    <a:pt x="97" y="152"/>
                  </a:lnTo>
                  <a:lnTo>
                    <a:pt x="83" y="155"/>
                  </a:lnTo>
                  <a:lnTo>
                    <a:pt x="69" y="156"/>
                  </a:lnTo>
                  <a:lnTo>
                    <a:pt x="55" y="153"/>
                  </a:lnTo>
                  <a:lnTo>
                    <a:pt x="41" y="147"/>
                  </a:lnTo>
                  <a:lnTo>
                    <a:pt x="41" y="147"/>
                  </a:lnTo>
                  <a:lnTo>
                    <a:pt x="28" y="139"/>
                  </a:lnTo>
                  <a:lnTo>
                    <a:pt x="18" y="128"/>
                  </a:lnTo>
                  <a:lnTo>
                    <a:pt x="10" y="117"/>
                  </a:lnTo>
                  <a:lnTo>
                    <a:pt x="3" y="103"/>
                  </a:lnTo>
                  <a:lnTo>
                    <a:pt x="0" y="89"/>
                  </a:lnTo>
                  <a:lnTo>
                    <a:pt x="0" y="75"/>
                  </a:lnTo>
                  <a:lnTo>
                    <a:pt x="2" y="59"/>
                  </a:lnTo>
                  <a:lnTo>
                    <a:pt x="8" y="45"/>
                  </a:lnTo>
                  <a:lnTo>
                    <a:pt x="8" y="45"/>
                  </a:lnTo>
                  <a:lnTo>
                    <a:pt x="16" y="31"/>
                  </a:lnTo>
                  <a:lnTo>
                    <a:pt x="25" y="20"/>
                  </a:lnTo>
                  <a:lnTo>
                    <a:pt x="36" y="11"/>
                  </a:lnTo>
                  <a:lnTo>
                    <a:pt x="50" y="5"/>
                  </a:lnTo>
                  <a:lnTo>
                    <a:pt x="64" y="2"/>
                  </a:lnTo>
                  <a:lnTo>
                    <a:pt x="79" y="0"/>
                  </a:lnTo>
                  <a:lnTo>
                    <a:pt x="93" y="3"/>
                  </a:lnTo>
                  <a:lnTo>
                    <a:pt x="107" y="8"/>
                  </a:lnTo>
                  <a:lnTo>
                    <a:pt x="107" y="8"/>
                  </a:lnTo>
                  <a:lnTo>
                    <a:pt x="114" y="14"/>
                  </a:lnTo>
                  <a:lnTo>
                    <a:pt x="122" y="20"/>
                  </a:lnTo>
                  <a:lnTo>
                    <a:pt x="130" y="27"/>
                  </a:lnTo>
                  <a:lnTo>
                    <a:pt x="135" y="34"/>
                  </a:lnTo>
                  <a:lnTo>
                    <a:pt x="141" y="44"/>
                  </a:lnTo>
                  <a:lnTo>
                    <a:pt x="144" y="53"/>
                  </a:lnTo>
                  <a:lnTo>
                    <a:pt x="146" y="62"/>
                  </a:lnTo>
                  <a:lnTo>
                    <a:pt x="147" y="73"/>
                  </a:lnTo>
                  <a:lnTo>
                    <a:pt x="132" y="75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511"/>
            <p:cNvSpPr>
              <a:spLocks/>
            </p:cNvSpPr>
            <p:nvPr/>
          </p:nvSpPr>
          <p:spPr bwMode="auto">
            <a:xfrm>
              <a:off x="3940176" y="6629400"/>
              <a:ext cx="33338" cy="34925"/>
            </a:xfrm>
            <a:custGeom>
              <a:avLst/>
              <a:gdLst/>
              <a:ahLst/>
              <a:cxnLst>
                <a:cxn ang="0">
                  <a:pos x="21" y="11"/>
                </a:cxn>
                <a:cxn ang="0">
                  <a:pos x="21" y="11"/>
                </a:cxn>
                <a:cxn ang="0">
                  <a:pos x="19" y="16"/>
                </a:cxn>
                <a:cxn ang="0">
                  <a:pos x="18" y="19"/>
                </a:cxn>
                <a:cxn ang="0">
                  <a:pos x="15" y="20"/>
                </a:cxn>
                <a:cxn ang="0">
                  <a:pos x="10" y="22"/>
                </a:cxn>
                <a:cxn ang="0">
                  <a:pos x="10" y="22"/>
                </a:cxn>
                <a:cxn ang="0">
                  <a:pos x="7" y="20"/>
                </a:cxn>
                <a:cxn ang="0">
                  <a:pos x="4" y="19"/>
                </a:cxn>
                <a:cxn ang="0">
                  <a:pos x="0" y="16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6"/>
                </a:cxn>
                <a:cxn ang="0">
                  <a:pos x="4" y="3"/>
                </a:cxn>
                <a:cxn ang="0">
                  <a:pos x="7" y="2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15" y="2"/>
                </a:cxn>
                <a:cxn ang="0">
                  <a:pos x="18" y="3"/>
                </a:cxn>
                <a:cxn ang="0">
                  <a:pos x="19" y="6"/>
                </a:cxn>
                <a:cxn ang="0">
                  <a:pos x="21" y="11"/>
                </a:cxn>
                <a:cxn ang="0">
                  <a:pos x="21" y="11"/>
                </a:cxn>
              </a:cxnLst>
              <a:rect l="0" t="0" r="r" b="b"/>
              <a:pathLst>
                <a:path w="21" h="22">
                  <a:moveTo>
                    <a:pt x="21" y="11"/>
                  </a:moveTo>
                  <a:lnTo>
                    <a:pt x="21" y="11"/>
                  </a:lnTo>
                  <a:lnTo>
                    <a:pt x="19" y="16"/>
                  </a:lnTo>
                  <a:lnTo>
                    <a:pt x="18" y="19"/>
                  </a:lnTo>
                  <a:lnTo>
                    <a:pt x="15" y="20"/>
                  </a:lnTo>
                  <a:lnTo>
                    <a:pt x="10" y="22"/>
                  </a:lnTo>
                  <a:lnTo>
                    <a:pt x="10" y="22"/>
                  </a:lnTo>
                  <a:lnTo>
                    <a:pt x="7" y="20"/>
                  </a:lnTo>
                  <a:lnTo>
                    <a:pt x="4" y="19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6"/>
                  </a:lnTo>
                  <a:lnTo>
                    <a:pt x="4" y="3"/>
                  </a:lnTo>
                  <a:lnTo>
                    <a:pt x="7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18" y="3"/>
                  </a:lnTo>
                  <a:lnTo>
                    <a:pt x="19" y="6"/>
                  </a:lnTo>
                  <a:lnTo>
                    <a:pt x="21" y="11"/>
                  </a:lnTo>
                  <a:lnTo>
                    <a:pt x="21" y="11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512"/>
            <p:cNvSpPr>
              <a:spLocks/>
            </p:cNvSpPr>
            <p:nvPr/>
          </p:nvSpPr>
          <p:spPr bwMode="auto">
            <a:xfrm>
              <a:off x="3940176" y="6629400"/>
              <a:ext cx="25400" cy="31750"/>
            </a:xfrm>
            <a:custGeom>
              <a:avLst/>
              <a:gdLst/>
              <a:ahLst/>
              <a:cxnLst>
                <a:cxn ang="0">
                  <a:pos x="16" y="6"/>
                </a:cxn>
                <a:cxn ang="0">
                  <a:pos x="16" y="6"/>
                </a:cxn>
                <a:cxn ang="0">
                  <a:pos x="13" y="5"/>
                </a:cxn>
                <a:cxn ang="0">
                  <a:pos x="11" y="5"/>
                </a:cxn>
                <a:cxn ang="0">
                  <a:pos x="8" y="5"/>
                </a:cxn>
                <a:cxn ang="0">
                  <a:pos x="8" y="5"/>
                </a:cxn>
                <a:cxn ang="0">
                  <a:pos x="5" y="8"/>
                </a:cxn>
                <a:cxn ang="0">
                  <a:pos x="5" y="13"/>
                </a:cxn>
                <a:cxn ang="0">
                  <a:pos x="5" y="13"/>
                </a:cxn>
                <a:cxn ang="0">
                  <a:pos x="5" y="16"/>
                </a:cxn>
                <a:cxn ang="0">
                  <a:pos x="10" y="20"/>
                </a:cxn>
                <a:cxn ang="0">
                  <a:pos x="10" y="20"/>
                </a:cxn>
                <a:cxn ang="0">
                  <a:pos x="7" y="19"/>
                </a:cxn>
                <a:cxn ang="0">
                  <a:pos x="4" y="17"/>
                </a:cxn>
                <a:cxn ang="0">
                  <a:pos x="4" y="17"/>
                </a:cxn>
                <a:cxn ang="0">
                  <a:pos x="0" y="14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2" y="5"/>
                </a:cxn>
                <a:cxn ang="0">
                  <a:pos x="5" y="2"/>
                </a:cxn>
                <a:cxn ang="0">
                  <a:pos x="5" y="2"/>
                </a:cxn>
                <a:cxn ang="0">
                  <a:pos x="10" y="0"/>
                </a:cxn>
                <a:cxn ang="0">
                  <a:pos x="15" y="2"/>
                </a:cxn>
                <a:cxn ang="0">
                  <a:pos x="16" y="5"/>
                </a:cxn>
                <a:cxn ang="0">
                  <a:pos x="16" y="6"/>
                </a:cxn>
                <a:cxn ang="0">
                  <a:pos x="16" y="6"/>
                </a:cxn>
              </a:cxnLst>
              <a:rect l="0" t="0" r="r" b="b"/>
              <a:pathLst>
                <a:path w="16" h="20">
                  <a:moveTo>
                    <a:pt x="16" y="6"/>
                  </a:moveTo>
                  <a:lnTo>
                    <a:pt x="16" y="6"/>
                  </a:lnTo>
                  <a:lnTo>
                    <a:pt x="13" y="5"/>
                  </a:lnTo>
                  <a:lnTo>
                    <a:pt x="11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5" y="8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5" y="16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7" y="19"/>
                  </a:lnTo>
                  <a:lnTo>
                    <a:pt x="4" y="17"/>
                  </a:lnTo>
                  <a:lnTo>
                    <a:pt x="4" y="17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5"/>
                  </a:lnTo>
                  <a:lnTo>
                    <a:pt x="5" y="2"/>
                  </a:lnTo>
                  <a:lnTo>
                    <a:pt x="5" y="2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16" y="5"/>
                  </a:lnTo>
                  <a:lnTo>
                    <a:pt x="16" y="6"/>
                  </a:lnTo>
                  <a:lnTo>
                    <a:pt x="16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513"/>
            <p:cNvSpPr>
              <a:spLocks/>
            </p:cNvSpPr>
            <p:nvPr/>
          </p:nvSpPr>
          <p:spPr bwMode="auto">
            <a:xfrm>
              <a:off x="3871913" y="6656387"/>
              <a:ext cx="68263" cy="42862"/>
            </a:xfrm>
            <a:custGeom>
              <a:avLst/>
              <a:gdLst/>
              <a:ahLst/>
              <a:cxnLst>
                <a:cxn ang="0">
                  <a:pos x="43" y="2"/>
                </a:cxn>
                <a:cxn ang="0">
                  <a:pos x="43" y="2"/>
                </a:cxn>
                <a:cxn ang="0">
                  <a:pos x="26" y="14"/>
                </a:cxn>
                <a:cxn ang="0">
                  <a:pos x="14" y="24"/>
                </a:cxn>
                <a:cxn ang="0">
                  <a:pos x="6" y="27"/>
                </a:cxn>
                <a:cxn ang="0">
                  <a:pos x="6" y="27"/>
                </a:cxn>
                <a:cxn ang="0">
                  <a:pos x="1" y="19"/>
                </a:cxn>
                <a:cxn ang="0">
                  <a:pos x="0" y="16"/>
                </a:cxn>
                <a:cxn ang="0">
                  <a:pos x="0" y="14"/>
                </a:cxn>
                <a:cxn ang="0">
                  <a:pos x="1" y="13"/>
                </a:cxn>
                <a:cxn ang="0">
                  <a:pos x="1" y="13"/>
                </a:cxn>
                <a:cxn ang="0">
                  <a:pos x="3" y="18"/>
                </a:cxn>
                <a:cxn ang="0">
                  <a:pos x="6" y="22"/>
                </a:cxn>
                <a:cxn ang="0">
                  <a:pos x="6" y="22"/>
                </a:cxn>
                <a:cxn ang="0">
                  <a:pos x="15" y="18"/>
                </a:cxn>
                <a:cxn ang="0">
                  <a:pos x="26" y="11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43" y="0"/>
                </a:cxn>
                <a:cxn ang="0">
                  <a:pos x="43" y="2"/>
                </a:cxn>
                <a:cxn ang="0">
                  <a:pos x="43" y="2"/>
                </a:cxn>
              </a:cxnLst>
              <a:rect l="0" t="0" r="r" b="b"/>
              <a:pathLst>
                <a:path w="43" h="27">
                  <a:moveTo>
                    <a:pt x="43" y="2"/>
                  </a:moveTo>
                  <a:lnTo>
                    <a:pt x="43" y="2"/>
                  </a:lnTo>
                  <a:lnTo>
                    <a:pt x="26" y="14"/>
                  </a:lnTo>
                  <a:lnTo>
                    <a:pt x="14" y="24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" y="19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8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5" y="18"/>
                  </a:lnTo>
                  <a:lnTo>
                    <a:pt x="26" y="11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3" y="0"/>
                  </a:lnTo>
                  <a:lnTo>
                    <a:pt x="43" y="2"/>
                  </a:lnTo>
                  <a:lnTo>
                    <a:pt x="43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514"/>
            <p:cNvSpPr>
              <a:spLocks/>
            </p:cNvSpPr>
            <p:nvPr/>
          </p:nvSpPr>
          <p:spPr bwMode="auto">
            <a:xfrm>
              <a:off x="3867151" y="6615112"/>
              <a:ext cx="71438" cy="26987"/>
            </a:xfrm>
            <a:custGeom>
              <a:avLst/>
              <a:gdLst/>
              <a:ahLst/>
              <a:cxnLst>
                <a:cxn ang="0">
                  <a:pos x="45" y="15"/>
                </a:cxn>
                <a:cxn ang="0">
                  <a:pos x="45" y="15"/>
                </a:cxn>
                <a:cxn ang="0">
                  <a:pos x="23" y="17"/>
                </a:cxn>
                <a:cxn ang="0">
                  <a:pos x="7" y="17"/>
                </a:cxn>
                <a:cxn ang="0">
                  <a:pos x="0" y="15"/>
                </a:cxn>
                <a:cxn ang="0">
                  <a:pos x="0" y="15"/>
                </a:cxn>
                <a:cxn ang="0">
                  <a:pos x="0" y="6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3" y="6"/>
                </a:cxn>
                <a:cxn ang="0">
                  <a:pos x="3" y="11"/>
                </a:cxn>
                <a:cxn ang="0">
                  <a:pos x="3" y="11"/>
                </a:cxn>
                <a:cxn ang="0">
                  <a:pos x="14" y="14"/>
                </a:cxn>
                <a:cxn ang="0">
                  <a:pos x="26" y="14"/>
                </a:cxn>
                <a:cxn ang="0">
                  <a:pos x="43" y="14"/>
                </a:cxn>
                <a:cxn ang="0">
                  <a:pos x="43" y="14"/>
                </a:cxn>
                <a:cxn ang="0">
                  <a:pos x="45" y="15"/>
                </a:cxn>
                <a:cxn ang="0">
                  <a:pos x="45" y="15"/>
                </a:cxn>
                <a:cxn ang="0">
                  <a:pos x="45" y="15"/>
                </a:cxn>
              </a:cxnLst>
              <a:rect l="0" t="0" r="r" b="b"/>
              <a:pathLst>
                <a:path w="45" h="17">
                  <a:moveTo>
                    <a:pt x="45" y="15"/>
                  </a:moveTo>
                  <a:lnTo>
                    <a:pt x="45" y="15"/>
                  </a:lnTo>
                  <a:lnTo>
                    <a:pt x="23" y="17"/>
                  </a:lnTo>
                  <a:lnTo>
                    <a:pt x="7" y="17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6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6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4" y="14"/>
                  </a:lnTo>
                  <a:lnTo>
                    <a:pt x="26" y="14"/>
                  </a:lnTo>
                  <a:lnTo>
                    <a:pt x="43" y="14"/>
                  </a:lnTo>
                  <a:lnTo>
                    <a:pt x="43" y="14"/>
                  </a:lnTo>
                  <a:lnTo>
                    <a:pt x="45" y="15"/>
                  </a:lnTo>
                  <a:lnTo>
                    <a:pt x="45" y="15"/>
                  </a:lnTo>
                  <a:lnTo>
                    <a:pt x="45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515"/>
            <p:cNvSpPr>
              <a:spLocks/>
            </p:cNvSpPr>
            <p:nvPr/>
          </p:nvSpPr>
          <p:spPr bwMode="auto">
            <a:xfrm>
              <a:off x="3895726" y="6562725"/>
              <a:ext cx="47625" cy="69850"/>
            </a:xfrm>
            <a:custGeom>
              <a:avLst/>
              <a:gdLst/>
              <a:ahLst/>
              <a:cxnLst>
                <a:cxn ang="0">
                  <a:pos x="30" y="44"/>
                </a:cxn>
                <a:cxn ang="0">
                  <a:pos x="30" y="44"/>
                </a:cxn>
                <a:cxn ang="0">
                  <a:pos x="14" y="27"/>
                </a:cxn>
                <a:cxn ang="0">
                  <a:pos x="5" y="1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7" y="2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3" y="0"/>
                </a:cxn>
                <a:cxn ang="0">
                  <a:pos x="13" y="0"/>
                </a:cxn>
                <a:cxn ang="0">
                  <a:pos x="8" y="3"/>
                </a:cxn>
                <a:cxn ang="0">
                  <a:pos x="5" y="8"/>
                </a:cxn>
                <a:cxn ang="0">
                  <a:pos x="5" y="8"/>
                </a:cxn>
                <a:cxn ang="0">
                  <a:pos x="11" y="17"/>
                </a:cxn>
                <a:cxn ang="0">
                  <a:pos x="19" y="27"/>
                </a:cxn>
                <a:cxn ang="0">
                  <a:pos x="30" y="41"/>
                </a:cxn>
                <a:cxn ang="0">
                  <a:pos x="30" y="41"/>
                </a:cxn>
                <a:cxn ang="0">
                  <a:pos x="30" y="42"/>
                </a:cxn>
                <a:cxn ang="0">
                  <a:pos x="30" y="44"/>
                </a:cxn>
                <a:cxn ang="0">
                  <a:pos x="30" y="44"/>
                </a:cxn>
              </a:cxnLst>
              <a:rect l="0" t="0" r="r" b="b"/>
              <a:pathLst>
                <a:path w="30" h="44">
                  <a:moveTo>
                    <a:pt x="30" y="44"/>
                  </a:moveTo>
                  <a:lnTo>
                    <a:pt x="30" y="44"/>
                  </a:lnTo>
                  <a:lnTo>
                    <a:pt x="14" y="27"/>
                  </a:lnTo>
                  <a:lnTo>
                    <a:pt x="5" y="14"/>
                  </a:lnTo>
                  <a:lnTo>
                    <a:pt x="0" y="8"/>
                  </a:lnTo>
                  <a:lnTo>
                    <a:pt x="0" y="8"/>
                  </a:lnTo>
                  <a:lnTo>
                    <a:pt x="7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8" y="3"/>
                  </a:lnTo>
                  <a:lnTo>
                    <a:pt x="5" y="8"/>
                  </a:lnTo>
                  <a:lnTo>
                    <a:pt x="5" y="8"/>
                  </a:lnTo>
                  <a:lnTo>
                    <a:pt x="11" y="17"/>
                  </a:lnTo>
                  <a:lnTo>
                    <a:pt x="19" y="27"/>
                  </a:lnTo>
                  <a:lnTo>
                    <a:pt x="30" y="41"/>
                  </a:lnTo>
                  <a:lnTo>
                    <a:pt x="30" y="41"/>
                  </a:lnTo>
                  <a:lnTo>
                    <a:pt x="30" y="42"/>
                  </a:lnTo>
                  <a:lnTo>
                    <a:pt x="30" y="44"/>
                  </a:lnTo>
                  <a:lnTo>
                    <a:pt x="30" y="4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516"/>
            <p:cNvSpPr>
              <a:spLocks/>
            </p:cNvSpPr>
            <p:nvPr/>
          </p:nvSpPr>
          <p:spPr bwMode="auto">
            <a:xfrm>
              <a:off x="3963988" y="6553200"/>
              <a:ext cx="23813" cy="76200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0" y="48"/>
                </a:cxn>
                <a:cxn ang="0">
                  <a:pos x="0" y="23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9" y="0"/>
                </a:cxn>
                <a:cxn ang="0">
                  <a:pos x="14" y="1"/>
                </a:cxn>
                <a:cxn ang="0">
                  <a:pos x="15" y="1"/>
                </a:cxn>
                <a:cxn ang="0">
                  <a:pos x="15" y="3"/>
                </a:cxn>
                <a:cxn ang="0">
                  <a:pos x="15" y="3"/>
                </a:cxn>
                <a:cxn ang="0">
                  <a:pos x="9" y="3"/>
                </a:cxn>
                <a:cxn ang="0">
                  <a:pos x="4" y="3"/>
                </a:cxn>
                <a:cxn ang="0">
                  <a:pos x="4" y="3"/>
                </a:cxn>
                <a:cxn ang="0">
                  <a:pos x="3" y="14"/>
                </a:cxn>
                <a:cxn ang="0">
                  <a:pos x="3" y="28"/>
                </a:cxn>
                <a:cxn ang="0">
                  <a:pos x="1" y="47"/>
                </a:cxn>
                <a:cxn ang="0">
                  <a:pos x="1" y="47"/>
                </a:cxn>
                <a:cxn ang="0">
                  <a:pos x="1" y="48"/>
                </a:cxn>
                <a:cxn ang="0">
                  <a:pos x="0" y="48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15" h="48">
                  <a:moveTo>
                    <a:pt x="0" y="48"/>
                  </a:moveTo>
                  <a:lnTo>
                    <a:pt x="0" y="48"/>
                  </a:lnTo>
                  <a:lnTo>
                    <a:pt x="0" y="23"/>
                  </a:ln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9" y="0"/>
                  </a:lnTo>
                  <a:lnTo>
                    <a:pt x="14" y="1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9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3" y="14"/>
                  </a:lnTo>
                  <a:lnTo>
                    <a:pt x="3" y="28"/>
                  </a:lnTo>
                  <a:lnTo>
                    <a:pt x="1" y="47"/>
                  </a:lnTo>
                  <a:lnTo>
                    <a:pt x="1" y="47"/>
                  </a:lnTo>
                  <a:lnTo>
                    <a:pt x="1" y="48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517"/>
            <p:cNvSpPr>
              <a:spLocks/>
            </p:cNvSpPr>
            <p:nvPr/>
          </p:nvSpPr>
          <p:spPr bwMode="auto">
            <a:xfrm>
              <a:off x="3913188" y="6667500"/>
              <a:ext cx="42863" cy="71437"/>
            </a:xfrm>
            <a:custGeom>
              <a:avLst/>
              <a:gdLst/>
              <a:ahLst/>
              <a:cxnLst>
                <a:cxn ang="0">
                  <a:pos x="27" y="0"/>
                </a:cxn>
                <a:cxn ang="0">
                  <a:pos x="27" y="0"/>
                </a:cxn>
                <a:cxn ang="0">
                  <a:pos x="22" y="23"/>
                </a:cxn>
                <a:cxn ang="0">
                  <a:pos x="17" y="39"/>
                </a:cxn>
                <a:cxn ang="0">
                  <a:pos x="14" y="45"/>
                </a:cxn>
                <a:cxn ang="0">
                  <a:pos x="14" y="45"/>
                </a:cxn>
                <a:cxn ang="0">
                  <a:pos x="5" y="42"/>
                </a:cxn>
                <a:cxn ang="0">
                  <a:pos x="2" y="40"/>
                </a:cxn>
                <a:cxn ang="0">
                  <a:pos x="0" y="39"/>
                </a:cxn>
                <a:cxn ang="0">
                  <a:pos x="0" y="37"/>
                </a:cxn>
                <a:cxn ang="0">
                  <a:pos x="0" y="37"/>
                </a:cxn>
                <a:cxn ang="0">
                  <a:pos x="5" y="40"/>
                </a:cxn>
                <a:cxn ang="0">
                  <a:pos x="11" y="42"/>
                </a:cxn>
                <a:cxn ang="0">
                  <a:pos x="11" y="42"/>
                </a:cxn>
                <a:cxn ang="0">
                  <a:pos x="16" y="31"/>
                </a:cxn>
                <a:cxn ang="0">
                  <a:pos x="19" y="18"/>
                </a:cxn>
                <a:cxn ang="0">
                  <a:pos x="25" y="1"/>
                </a:cxn>
                <a:cxn ang="0">
                  <a:pos x="25" y="1"/>
                </a:cxn>
                <a:cxn ang="0">
                  <a:pos x="27" y="1"/>
                </a:cxn>
                <a:cxn ang="0">
                  <a:pos x="27" y="0"/>
                </a:cxn>
                <a:cxn ang="0">
                  <a:pos x="27" y="0"/>
                </a:cxn>
              </a:cxnLst>
              <a:rect l="0" t="0" r="r" b="b"/>
              <a:pathLst>
                <a:path w="27" h="45">
                  <a:moveTo>
                    <a:pt x="27" y="0"/>
                  </a:moveTo>
                  <a:lnTo>
                    <a:pt x="27" y="0"/>
                  </a:lnTo>
                  <a:lnTo>
                    <a:pt x="22" y="23"/>
                  </a:lnTo>
                  <a:lnTo>
                    <a:pt x="17" y="39"/>
                  </a:lnTo>
                  <a:lnTo>
                    <a:pt x="14" y="45"/>
                  </a:lnTo>
                  <a:lnTo>
                    <a:pt x="14" y="45"/>
                  </a:lnTo>
                  <a:lnTo>
                    <a:pt x="5" y="42"/>
                  </a:lnTo>
                  <a:lnTo>
                    <a:pt x="2" y="40"/>
                  </a:lnTo>
                  <a:lnTo>
                    <a:pt x="0" y="39"/>
                  </a:lnTo>
                  <a:lnTo>
                    <a:pt x="0" y="37"/>
                  </a:lnTo>
                  <a:lnTo>
                    <a:pt x="0" y="37"/>
                  </a:lnTo>
                  <a:lnTo>
                    <a:pt x="5" y="40"/>
                  </a:lnTo>
                  <a:lnTo>
                    <a:pt x="11" y="42"/>
                  </a:lnTo>
                  <a:lnTo>
                    <a:pt x="11" y="42"/>
                  </a:lnTo>
                  <a:lnTo>
                    <a:pt x="16" y="31"/>
                  </a:lnTo>
                  <a:lnTo>
                    <a:pt x="19" y="18"/>
                  </a:lnTo>
                  <a:lnTo>
                    <a:pt x="25" y="1"/>
                  </a:lnTo>
                  <a:lnTo>
                    <a:pt x="25" y="1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518"/>
            <p:cNvSpPr>
              <a:spLocks/>
            </p:cNvSpPr>
            <p:nvPr/>
          </p:nvSpPr>
          <p:spPr bwMode="auto">
            <a:xfrm>
              <a:off x="3968751" y="6661150"/>
              <a:ext cx="34925" cy="746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2" y="21"/>
                </a:cxn>
                <a:cxn ang="0">
                  <a:pos x="18" y="35"/>
                </a:cxn>
                <a:cxn ang="0">
                  <a:pos x="22" y="43"/>
                </a:cxn>
                <a:cxn ang="0">
                  <a:pos x="22" y="43"/>
                </a:cxn>
                <a:cxn ang="0">
                  <a:pos x="14" y="47"/>
                </a:cxn>
                <a:cxn ang="0">
                  <a:pos x="9" y="47"/>
                </a:cxn>
                <a:cxn ang="0">
                  <a:pos x="7" y="47"/>
                </a:cxn>
                <a:cxn ang="0">
                  <a:pos x="7" y="46"/>
                </a:cxn>
                <a:cxn ang="0">
                  <a:pos x="7" y="46"/>
                </a:cxn>
                <a:cxn ang="0">
                  <a:pos x="12" y="44"/>
                </a:cxn>
                <a:cxn ang="0">
                  <a:pos x="17" y="41"/>
                </a:cxn>
                <a:cxn ang="0">
                  <a:pos x="17" y="41"/>
                </a:cxn>
                <a:cxn ang="0">
                  <a:pos x="14" y="32"/>
                </a:cxn>
                <a:cxn ang="0">
                  <a:pos x="7" y="19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" h="47">
                  <a:moveTo>
                    <a:pt x="0" y="0"/>
                  </a:moveTo>
                  <a:lnTo>
                    <a:pt x="0" y="0"/>
                  </a:lnTo>
                  <a:lnTo>
                    <a:pt x="12" y="21"/>
                  </a:lnTo>
                  <a:lnTo>
                    <a:pt x="18" y="35"/>
                  </a:lnTo>
                  <a:lnTo>
                    <a:pt x="22" y="43"/>
                  </a:lnTo>
                  <a:lnTo>
                    <a:pt x="22" y="43"/>
                  </a:lnTo>
                  <a:lnTo>
                    <a:pt x="14" y="47"/>
                  </a:lnTo>
                  <a:lnTo>
                    <a:pt x="9" y="47"/>
                  </a:lnTo>
                  <a:lnTo>
                    <a:pt x="7" y="47"/>
                  </a:lnTo>
                  <a:lnTo>
                    <a:pt x="7" y="46"/>
                  </a:lnTo>
                  <a:lnTo>
                    <a:pt x="7" y="46"/>
                  </a:lnTo>
                  <a:lnTo>
                    <a:pt x="12" y="44"/>
                  </a:lnTo>
                  <a:lnTo>
                    <a:pt x="17" y="41"/>
                  </a:lnTo>
                  <a:lnTo>
                    <a:pt x="17" y="41"/>
                  </a:lnTo>
                  <a:lnTo>
                    <a:pt x="14" y="32"/>
                  </a:lnTo>
                  <a:lnTo>
                    <a:pt x="7" y="19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Freeform 519"/>
            <p:cNvSpPr>
              <a:spLocks/>
            </p:cNvSpPr>
            <p:nvPr/>
          </p:nvSpPr>
          <p:spPr bwMode="auto">
            <a:xfrm>
              <a:off x="3975101" y="6645275"/>
              <a:ext cx="65088" cy="571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21" y="10"/>
                </a:cxn>
                <a:cxn ang="0">
                  <a:pos x="35" y="18"/>
                </a:cxn>
                <a:cxn ang="0">
                  <a:pos x="41" y="23"/>
                </a:cxn>
                <a:cxn ang="0">
                  <a:pos x="41" y="23"/>
                </a:cxn>
                <a:cxn ang="0">
                  <a:pos x="36" y="32"/>
                </a:cxn>
                <a:cxn ang="0">
                  <a:pos x="33" y="36"/>
                </a:cxn>
                <a:cxn ang="0">
                  <a:pos x="32" y="36"/>
                </a:cxn>
                <a:cxn ang="0">
                  <a:pos x="30" y="36"/>
                </a:cxn>
                <a:cxn ang="0">
                  <a:pos x="30" y="36"/>
                </a:cxn>
                <a:cxn ang="0">
                  <a:pos x="33" y="31"/>
                </a:cxn>
                <a:cxn ang="0">
                  <a:pos x="36" y="26"/>
                </a:cxn>
                <a:cxn ang="0">
                  <a:pos x="36" y="26"/>
                </a:cxn>
                <a:cxn ang="0">
                  <a:pos x="28" y="18"/>
                </a:cxn>
                <a:cxn ang="0">
                  <a:pos x="18" y="12"/>
                </a:cxn>
                <a:cxn ang="0">
                  <a:pos x="2" y="3"/>
                </a:cxn>
                <a:cxn ang="0">
                  <a:pos x="2" y="3"/>
                </a:cxn>
                <a:cxn ang="0">
                  <a:pos x="2" y="1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1" h="36">
                  <a:moveTo>
                    <a:pt x="0" y="0"/>
                  </a:moveTo>
                  <a:lnTo>
                    <a:pt x="0" y="0"/>
                  </a:lnTo>
                  <a:lnTo>
                    <a:pt x="21" y="10"/>
                  </a:lnTo>
                  <a:lnTo>
                    <a:pt x="35" y="18"/>
                  </a:lnTo>
                  <a:lnTo>
                    <a:pt x="41" y="23"/>
                  </a:lnTo>
                  <a:lnTo>
                    <a:pt x="41" y="23"/>
                  </a:lnTo>
                  <a:lnTo>
                    <a:pt x="36" y="32"/>
                  </a:lnTo>
                  <a:lnTo>
                    <a:pt x="33" y="36"/>
                  </a:lnTo>
                  <a:lnTo>
                    <a:pt x="32" y="36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3" y="31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28" y="18"/>
                  </a:lnTo>
                  <a:lnTo>
                    <a:pt x="18" y="12"/>
                  </a:lnTo>
                  <a:lnTo>
                    <a:pt x="2" y="3"/>
                  </a:lnTo>
                  <a:lnTo>
                    <a:pt x="2" y="3"/>
                  </a:lnTo>
                  <a:lnTo>
                    <a:pt x="2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520"/>
            <p:cNvSpPr>
              <a:spLocks/>
            </p:cNvSpPr>
            <p:nvPr/>
          </p:nvSpPr>
          <p:spPr bwMode="auto">
            <a:xfrm>
              <a:off x="3833813" y="6519862"/>
              <a:ext cx="241300" cy="254000"/>
            </a:xfrm>
            <a:custGeom>
              <a:avLst/>
              <a:gdLst/>
              <a:ahLst/>
              <a:cxnLst>
                <a:cxn ang="0">
                  <a:pos x="119" y="21"/>
                </a:cxn>
                <a:cxn ang="0">
                  <a:pos x="128" y="30"/>
                </a:cxn>
                <a:cxn ang="0">
                  <a:pos x="141" y="50"/>
                </a:cxn>
                <a:cxn ang="0">
                  <a:pos x="147" y="75"/>
                </a:cxn>
                <a:cxn ang="0">
                  <a:pos x="144" y="102"/>
                </a:cxn>
                <a:cxn ang="0">
                  <a:pos x="139" y="115"/>
                </a:cxn>
                <a:cxn ang="0">
                  <a:pos x="122" y="136"/>
                </a:cxn>
                <a:cxn ang="0">
                  <a:pos x="99" y="150"/>
                </a:cxn>
                <a:cxn ang="0">
                  <a:pos x="71" y="154"/>
                </a:cxn>
                <a:cxn ang="0">
                  <a:pos x="44" y="146"/>
                </a:cxn>
                <a:cxn ang="0">
                  <a:pos x="31" y="138"/>
                </a:cxn>
                <a:cxn ang="0">
                  <a:pos x="14" y="115"/>
                </a:cxn>
                <a:cxn ang="0">
                  <a:pos x="6" y="88"/>
                </a:cxn>
                <a:cxn ang="0">
                  <a:pos x="8" y="60"/>
                </a:cxn>
                <a:cxn ang="0">
                  <a:pos x="14" y="46"/>
                </a:cxn>
                <a:cxn ang="0">
                  <a:pos x="31" y="22"/>
                </a:cxn>
                <a:cxn ang="0">
                  <a:pos x="55" y="10"/>
                </a:cxn>
                <a:cxn ang="0">
                  <a:pos x="82" y="5"/>
                </a:cxn>
                <a:cxn ang="0">
                  <a:pos x="108" y="14"/>
                </a:cxn>
                <a:cxn ang="0">
                  <a:pos x="108" y="14"/>
                </a:cxn>
                <a:cxn ang="0">
                  <a:pos x="113" y="11"/>
                </a:cxn>
                <a:cxn ang="0">
                  <a:pos x="111" y="10"/>
                </a:cxn>
                <a:cxn ang="0">
                  <a:pos x="82" y="0"/>
                </a:cxn>
                <a:cxn ang="0">
                  <a:pos x="53" y="5"/>
                </a:cxn>
                <a:cxn ang="0">
                  <a:pos x="28" y="19"/>
                </a:cxn>
                <a:cxn ang="0">
                  <a:pos x="10" y="44"/>
                </a:cxn>
                <a:cxn ang="0">
                  <a:pos x="3" y="58"/>
                </a:cxn>
                <a:cxn ang="0">
                  <a:pos x="2" y="89"/>
                </a:cxn>
                <a:cxn ang="0">
                  <a:pos x="10" y="118"/>
                </a:cxn>
                <a:cxn ang="0">
                  <a:pos x="28" y="141"/>
                </a:cxn>
                <a:cxn ang="0">
                  <a:pos x="42" y="150"/>
                </a:cxn>
                <a:cxn ang="0">
                  <a:pos x="71" y="160"/>
                </a:cxn>
                <a:cxn ang="0">
                  <a:pos x="99" y="155"/>
                </a:cxn>
                <a:cxn ang="0">
                  <a:pos x="125" y="141"/>
                </a:cxn>
                <a:cxn ang="0">
                  <a:pos x="143" y="116"/>
                </a:cxn>
                <a:cxn ang="0">
                  <a:pos x="149" y="104"/>
                </a:cxn>
                <a:cxn ang="0">
                  <a:pos x="152" y="77"/>
                </a:cxn>
                <a:cxn ang="0">
                  <a:pos x="146" y="50"/>
                </a:cxn>
                <a:cxn ang="0">
                  <a:pos x="132" y="29"/>
                </a:cxn>
                <a:cxn ang="0">
                  <a:pos x="122" y="18"/>
                </a:cxn>
              </a:cxnLst>
              <a:rect l="0" t="0" r="r" b="b"/>
              <a:pathLst>
                <a:path w="152" h="160">
                  <a:moveTo>
                    <a:pt x="122" y="18"/>
                  </a:moveTo>
                  <a:lnTo>
                    <a:pt x="119" y="21"/>
                  </a:lnTo>
                  <a:lnTo>
                    <a:pt x="119" y="21"/>
                  </a:lnTo>
                  <a:lnTo>
                    <a:pt x="128" y="30"/>
                  </a:lnTo>
                  <a:lnTo>
                    <a:pt x="135" y="39"/>
                  </a:lnTo>
                  <a:lnTo>
                    <a:pt x="141" y="50"/>
                  </a:lnTo>
                  <a:lnTo>
                    <a:pt x="146" y="63"/>
                  </a:lnTo>
                  <a:lnTo>
                    <a:pt x="147" y="75"/>
                  </a:lnTo>
                  <a:lnTo>
                    <a:pt x="147" y="89"/>
                  </a:lnTo>
                  <a:lnTo>
                    <a:pt x="144" y="102"/>
                  </a:lnTo>
                  <a:lnTo>
                    <a:pt x="139" y="115"/>
                  </a:lnTo>
                  <a:lnTo>
                    <a:pt x="139" y="115"/>
                  </a:lnTo>
                  <a:lnTo>
                    <a:pt x="132" y="127"/>
                  </a:lnTo>
                  <a:lnTo>
                    <a:pt x="122" y="136"/>
                  </a:lnTo>
                  <a:lnTo>
                    <a:pt x="110" y="146"/>
                  </a:lnTo>
                  <a:lnTo>
                    <a:pt x="99" y="150"/>
                  </a:lnTo>
                  <a:lnTo>
                    <a:pt x="85" y="154"/>
                  </a:lnTo>
                  <a:lnTo>
                    <a:pt x="71" y="154"/>
                  </a:lnTo>
                  <a:lnTo>
                    <a:pt x="58" y="150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31" y="138"/>
                  </a:lnTo>
                  <a:lnTo>
                    <a:pt x="22" y="127"/>
                  </a:lnTo>
                  <a:lnTo>
                    <a:pt x="14" y="115"/>
                  </a:lnTo>
                  <a:lnTo>
                    <a:pt x="10" y="102"/>
                  </a:lnTo>
                  <a:lnTo>
                    <a:pt x="6" y="88"/>
                  </a:lnTo>
                  <a:lnTo>
                    <a:pt x="6" y="74"/>
                  </a:lnTo>
                  <a:lnTo>
                    <a:pt x="8" y="60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22" y="33"/>
                  </a:lnTo>
                  <a:lnTo>
                    <a:pt x="31" y="22"/>
                  </a:lnTo>
                  <a:lnTo>
                    <a:pt x="42" y="14"/>
                  </a:lnTo>
                  <a:lnTo>
                    <a:pt x="55" y="10"/>
                  </a:lnTo>
                  <a:lnTo>
                    <a:pt x="67" y="7"/>
                  </a:lnTo>
                  <a:lnTo>
                    <a:pt x="82" y="5"/>
                  </a:lnTo>
                  <a:lnTo>
                    <a:pt x="96" y="8"/>
                  </a:lnTo>
                  <a:lnTo>
                    <a:pt x="108" y="14"/>
                  </a:lnTo>
                  <a:lnTo>
                    <a:pt x="108" y="14"/>
                  </a:lnTo>
                  <a:lnTo>
                    <a:pt x="108" y="14"/>
                  </a:lnTo>
                  <a:lnTo>
                    <a:pt x="113" y="11"/>
                  </a:lnTo>
                  <a:lnTo>
                    <a:pt x="113" y="11"/>
                  </a:lnTo>
                  <a:lnTo>
                    <a:pt x="111" y="10"/>
                  </a:lnTo>
                  <a:lnTo>
                    <a:pt x="111" y="10"/>
                  </a:lnTo>
                  <a:lnTo>
                    <a:pt x="96" y="4"/>
                  </a:lnTo>
                  <a:lnTo>
                    <a:pt x="82" y="0"/>
                  </a:lnTo>
                  <a:lnTo>
                    <a:pt x="67" y="2"/>
                  </a:lnTo>
                  <a:lnTo>
                    <a:pt x="53" y="5"/>
                  </a:lnTo>
                  <a:lnTo>
                    <a:pt x="39" y="10"/>
                  </a:lnTo>
                  <a:lnTo>
                    <a:pt x="28" y="19"/>
                  </a:lnTo>
                  <a:lnTo>
                    <a:pt x="17" y="30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3" y="58"/>
                  </a:lnTo>
                  <a:lnTo>
                    <a:pt x="0" y="74"/>
                  </a:lnTo>
                  <a:lnTo>
                    <a:pt x="2" y="89"/>
                  </a:lnTo>
                  <a:lnTo>
                    <a:pt x="5" y="104"/>
                  </a:lnTo>
                  <a:lnTo>
                    <a:pt x="10" y="118"/>
                  </a:lnTo>
                  <a:lnTo>
                    <a:pt x="19" y="130"/>
                  </a:lnTo>
                  <a:lnTo>
                    <a:pt x="28" y="141"/>
                  </a:lnTo>
                  <a:lnTo>
                    <a:pt x="42" y="150"/>
                  </a:lnTo>
                  <a:lnTo>
                    <a:pt x="42" y="150"/>
                  </a:lnTo>
                  <a:lnTo>
                    <a:pt x="57" y="157"/>
                  </a:lnTo>
                  <a:lnTo>
                    <a:pt x="71" y="160"/>
                  </a:lnTo>
                  <a:lnTo>
                    <a:pt x="85" y="158"/>
                  </a:lnTo>
                  <a:lnTo>
                    <a:pt x="99" y="155"/>
                  </a:lnTo>
                  <a:lnTo>
                    <a:pt x="113" y="150"/>
                  </a:lnTo>
                  <a:lnTo>
                    <a:pt x="125" y="141"/>
                  </a:lnTo>
                  <a:lnTo>
                    <a:pt x="135" y="130"/>
                  </a:lnTo>
                  <a:lnTo>
                    <a:pt x="143" y="116"/>
                  </a:lnTo>
                  <a:lnTo>
                    <a:pt x="143" y="116"/>
                  </a:lnTo>
                  <a:lnTo>
                    <a:pt x="149" y="104"/>
                  </a:lnTo>
                  <a:lnTo>
                    <a:pt x="150" y="89"/>
                  </a:lnTo>
                  <a:lnTo>
                    <a:pt x="152" y="77"/>
                  </a:lnTo>
                  <a:lnTo>
                    <a:pt x="150" y="63"/>
                  </a:lnTo>
                  <a:lnTo>
                    <a:pt x="146" y="50"/>
                  </a:lnTo>
                  <a:lnTo>
                    <a:pt x="139" y="38"/>
                  </a:lnTo>
                  <a:lnTo>
                    <a:pt x="132" y="29"/>
                  </a:lnTo>
                  <a:lnTo>
                    <a:pt x="122" y="18"/>
                  </a:lnTo>
                  <a:lnTo>
                    <a:pt x="122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521"/>
            <p:cNvSpPr>
              <a:spLocks/>
            </p:cNvSpPr>
            <p:nvPr/>
          </p:nvSpPr>
          <p:spPr bwMode="auto">
            <a:xfrm>
              <a:off x="3851276" y="6537325"/>
              <a:ext cx="206375" cy="219075"/>
            </a:xfrm>
            <a:custGeom>
              <a:avLst/>
              <a:gdLst/>
              <a:ahLst/>
              <a:cxnLst>
                <a:cxn ang="0">
                  <a:pos x="102" y="18"/>
                </a:cxn>
                <a:cxn ang="0">
                  <a:pos x="110" y="25"/>
                </a:cxn>
                <a:cxn ang="0">
                  <a:pos x="122" y="44"/>
                </a:cxn>
                <a:cxn ang="0">
                  <a:pos x="127" y="66"/>
                </a:cxn>
                <a:cxn ang="0">
                  <a:pos x="124" y="88"/>
                </a:cxn>
                <a:cxn ang="0">
                  <a:pos x="121" y="99"/>
                </a:cxn>
                <a:cxn ang="0">
                  <a:pos x="105" y="119"/>
                </a:cxn>
                <a:cxn ang="0">
                  <a:pos x="85" y="130"/>
                </a:cxn>
                <a:cxn ang="0">
                  <a:pos x="61" y="133"/>
                </a:cxn>
                <a:cxn ang="0">
                  <a:pos x="38" y="125"/>
                </a:cxn>
                <a:cxn ang="0">
                  <a:pos x="28" y="119"/>
                </a:cxn>
                <a:cxn ang="0">
                  <a:pos x="13" y="100"/>
                </a:cxn>
                <a:cxn ang="0">
                  <a:pos x="5" y="77"/>
                </a:cxn>
                <a:cxn ang="0">
                  <a:pos x="6" y="52"/>
                </a:cxn>
                <a:cxn ang="0">
                  <a:pos x="11" y="39"/>
                </a:cxn>
                <a:cxn ang="0">
                  <a:pos x="27" y="19"/>
                </a:cxn>
                <a:cxn ang="0">
                  <a:pos x="47" y="8"/>
                </a:cxn>
                <a:cxn ang="0">
                  <a:pos x="71" y="5"/>
                </a:cxn>
                <a:cxn ang="0">
                  <a:pos x="94" y="13"/>
                </a:cxn>
                <a:cxn ang="0">
                  <a:pos x="94" y="13"/>
                </a:cxn>
                <a:cxn ang="0">
                  <a:pos x="99" y="10"/>
                </a:cxn>
                <a:cxn ang="0">
                  <a:pos x="96" y="8"/>
                </a:cxn>
                <a:cxn ang="0">
                  <a:pos x="71" y="0"/>
                </a:cxn>
                <a:cxn ang="0">
                  <a:pos x="46" y="3"/>
                </a:cxn>
                <a:cxn ang="0">
                  <a:pos x="24" y="16"/>
                </a:cxn>
                <a:cxn ang="0">
                  <a:pos x="8" y="38"/>
                </a:cxn>
                <a:cxn ang="0">
                  <a:pos x="3" y="50"/>
                </a:cxn>
                <a:cxn ang="0">
                  <a:pos x="2" y="77"/>
                </a:cxn>
                <a:cxn ang="0">
                  <a:pos x="8" y="102"/>
                </a:cxn>
                <a:cxn ang="0">
                  <a:pos x="25" y="122"/>
                </a:cxn>
                <a:cxn ang="0">
                  <a:pos x="36" y="130"/>
                </a:cxn>
                <a:cxn ang="0">
                  <a:pos x="61" y="138"/>
                </a:cxn>
                <a:cxn ang="0">
                  <a:pos x="86" y="135"/>
                </a:cxn>
                <a:cxn ang="0">
                  <a:pos x="108" y="122"/>
                </a:cxn>
                <a:cxn ang="0">
                  <a:pos x="124" y="100"/>
                </a:cxn>
                <a:cxn ang="0">
                  <a:pos x="128" y="89"/>
                </a:cxn>
                <a:cxn ang="0">
                  <a:pos x="130" y="66"/>
                </a:cxn>
                <a:cxn ang="0">
                  <a:pos x="125" y="44"/>
                </a:cxn>
                <a:cxn ang="0">
                  <a:pos x="114" y="24"/>
                </a:cxn>
                <a:cxn ang="0">
                  <a:pos x="106" y="16"/>
                </a:cxn>
              </a:cxnLst>
              <a:rect l="0" t="0" r="r" b="b"/>
              <a:pathLst>
                <a:path w="130" h="138">
                  <a:moveTo>
                    <a:pt x="106" y="16"/>
                  </a:moveTo>
                  <a:lnTo>
                    <a:pt x="102" y="18"/>
                  </a:lnTo>
                  <a:lnTo>
                    <a:pt x="102" y="18"/>
                  </a:lnTo>
                  <a:lnTo>
                    <a:pt x="110" y="25"/>
                  </a:lnTo>
                  <a:lnTo>
                    <a:pt x="117" y="35"/>
                  </a:lnTo>
                  <a:lnTo>
                    <a:pt x="122" y="44"/>
                  </a:lnTo>
                  <a:lnTo>
                    <a:pt x="125" y="55"/>
                  </a:lnTo>
                  <a:lnTo>
                    <a:pt x="127" y="66"/>
                  </a:lnTo>
                  <a:lnTo>
                    <a:pt x="127" y="77"/>
                  </a:lnTo>
                  <a:lnTo>
                    <a:pt x="124" y="88"/>
                  </a:lnTo>
                  <a:lnTo>
                    <a:pt x="121" y="99"/>
                  </a:lnTo>
                  <a:lnTo>
                    <a:pt x="121" y="99"/>
                  </a:lnTo>
                  <a:lnTo>
                    <a:pt x="113" y="110"/>
                  </a:lnTo>
                  <a:lnTo>
                    <a:pt x="105" y="119"/>
                  </a:lnTo>
                  <a:lnTo>
                    <a:pt x="96" y="125"/>
                  </a:lnTo>
                  <a:lnTo>
                    <a:pt x="85" y="130"/>
                  </a:lnTo>
                  <a:lnTo>
                    <a:pt x="74" y="133"/>
                  </a:lnTo>
                  <a:lnTo>
                    <a:pt x="61" y="133"/>
                  </a:lnTo>
                  <a:lnTo>
                    <a:pt x="50" y="130"/>
                  </a:lnTo>
                  <a:lnTo>
                    <a:pt x="38" y="125"/>
                  </a:lnTo>
                  <a:lnTo>
                    <a:pt x="38" y="125"/>
                  </a:lnTo>
                  <a:lnTo>
                    <a:pt x="28" y="119"/>
                  </a:lnTo>
                  <a:lnTo>
                    <a:pt x="19" y="110"/>
                  </a:lnTo>
                  <a:lnTo>
                    <a:pt x="13" y="100"/>
                  </a:lnTo>
                  <a:lnTo>
                    <a:pt x="8" y="88"/>
                  </a:lnTo>
                  <a:lnTo>
                    <a:pt x="5" y="77"/>
                  </a:lnTo>
                  <a:lnTo>
                    <a:pt x="5" y="64"/>
                  </a:lnTo>
                  <a:lnTo>
                    <a:pt x="6" y="52"/>
                  </a:lnTo>
                  <a:lnTo>
                    <a:pt x="11" y="39"/>
                  </a:lnTo>
                  <a:lnTo>
                    <a:pt x="11" y="39"/>
                  </a:lnTo>
                  <a:lnTo>
                    <a:pt x="19" y="28"/>
                  </a:lnTo>
                  <a:lnTo>
                    <a:pt x="27" y="19"/>
                  </a:lnTo>
                  <a:lnTo>
                    <a:pt x="36" y="13"/>
                  </a:lnTo>
                  <a:lnTo>
                    <a:pt x="47" y="8"/>
                  </a:lnTo>
                  <a:lnTo>
                    <a:pt x="58" y="5"/>
                  </a:lnTo>
                  <a:lnTo>
                    <a:pt x="71" y="5"/>
                  </a:lnTo>
                  <a:lnTo>
                    <a:pt x="81" y="8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4" y="13"/>
                  </a:lnTo>
                  <a:lnTo>
                    <a:pt x="99" y="10"/>
                  </a:lnTo>
                  <a:lnTo>
                    <a:pt x="99" y="10"/>
                  </a:lnTo>
                  <a:lnTo>
                    <a:pt x="96" y="8"/>
                  </a:lnTo>
                  <a:lnTo>
                    <a:pt x="96" y="8"/>
                  </a:lnTo>
                  <a:lnTo>
                    <a:pt x="83" y="3"/>
                  </a:lnTo>
                  <a:lnTo>
                    <a:pt x="71" y="0"/>
                  </a:lnTo>
                  <a:lnTo>
                    <a:pt x="58" y="2"/>
                  </a:lnTo>
                  <a:lnTo>
                    <a:pt x="46" y="3"/>
                  </a:lnTo>
                  <a:lnTo>
                    <a:pt x="35" y="10"/>
                  </a:lnTo>
                  <a:lnTo>
                    <a:pt x="24" y="16"/>
                  </a:lnTo>
                  <a:lnTo>
                    <a:pt x="14" y="25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3" y="50"/>
                  </a:lnTo>
                  <a:lnTo>
                    <a:pt x="0" y="64"/>
                  </a:lnTo>
                  <a:lnTo>
                    <a:pt x="2" y="77"/>
                  </a:lnTo>
                  <a:lnTo>
                    <a:pt x="3" y="89"/>
                  </a:lnTo>
                  <a:lnTo>
                    <a:pt x="8" y="102"/>
                  </a:lnTo>
                  <a:lnTo>
                    <a:pt x="16" y="113"/>
                  </a:lnTo>
                  <a:lnTo>
                    <a:pt x="25" y="122"/>
                  </a:lnTo>
                  <a:lnTo>
                    <a:pt x="36" y="130"/>
                  </a:lnTo>
                  <a:lnTo>
                    <a:pt x="36" y="130"/>
                  </a:lnTo>
                  <a:lnTo>
                    <a:pt x="49" y="135"/>
                  </a:lnTo>
                  <a:lnTo>
                    <a:pt x="61" y="138"/>
                  </a:lnTo>
                  <a:lnTo>
                    <a:pt x="74" y="138"/>
                  </a:lnTo>
                  <a:lnTo>
                    <a:pt x="86" y="135"/>
                  </a:lnTo>
                  <a:lnTo>
                    <a:pt x="97" y="130"/>
                  </a:lnTo>
                  <a:lnTo>
                    <a:pt x="108" y="122"/>
                  </a:lnTo>
                  <a:lnTo>
                    <a:pt x="116" y="113"/>
                  </a:lnTo>
                  <a:lnTo>
                    <a:pt x="124" y="100"/>
                  </a:lnTo>
                  <a:lnTo>
                    <a:pt x="124" y="100"/>
                  </a:lnTo>
                  <a:lnTo>
                    <a:pt x="128" y="89"/>
                  </a:lnTo>
                  <a:lnTo>
                    <a:pt x="130" y="78"/>
                  </a:lnTo>
                  <a:lnTo>
                    <a:pt x="130" y="66"/>
                  </a:lnTo>
                  <a:lnTo>
                    <a:pt x="128" y="55"/>
                  </a:lnTo>
                  <a:lnTo>
                    <a:pt x="125" y="44"/>
                  </a:lnTo>
                  <a:lnTo>
                    <a:pt x="121" y="33"/>
                  </a:lnTo>
                  <a:lnTo>
                    <a:pt x="114" y="24"/>
                  </a:lnTo>
                  <a:lnTo>
                    <a:pt x="106" y="16"/>
                  </a:lnTo>
                  <a:lnTo>
                    <a:pt x="106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0" name="Freeform 522"/>
            <p:cNvSpPr>
              <a:spLocks/>
            </p:cNvSpPr>
            <p:nvPr/>
          </p:nvSpPr>
          <p:spPr bwMode="auto">
            <a:xfrm>
              <a:off x="3952876" y="6642100"/>
              <a:ext cx="7938" cy="9525"/>
            </a:xfrm>
            <a:custGeom>
              <a:avLst/>
              <a:gdLst/>
              <a:ahLst/>
              <a:cxnLst>
                <a:cxn ang="0">
                  <a:pos x="5" y="5"/>
                </a:cxn>
                <a:cxn ang="0">
                  <a:pos x="5" y="5"/>
                </a:cxn>
                <a:cxn ang="0">
                  <a:pos x="3" y="6"/>
                </a:cxn>
                <a:cxn ang="0">
                  <a:pos x="2" y="6"/>
                </a:cxn>
                <a:cxn ang="0">
                  <a:pos x="2" y="6"/>
                </a:cxn>
                <a:cxn ang="0">
                  <a:pos x="0" y="5"/>
                </a:cxn>
                <a:cxn ang="0">
                  <a:pos x="2" y="2"/>
                </a:cxn>
                <a:cxn ang="0">
                  <a:pos x="2" y="2"/>
                </a:cxn>
                <a:cxn ang="0">
                  <a:pos x="2" y="0"/>
                </a:cxn>
                <a:cxn ang="0">
                  <a:pos x="5" y="2"/>
                </a:cxn>
                <a:cxn ang="0">
                  <a:pos x="5" y="2"/>
                </a:cxn>
                <a:cxn ang="0">
                  <a:pos x="5" y="3"/>
                </a:cxn>
                <a:cxn ang="0">
                  <a:pos x="5" y="5"/>
                </a:cxn>
                <a:cxn ang="0">
                  <a:pos x="5" y="5"/>
                </a:cxn>
              </a:cxnLst>
              <a:rect l="0" t="0" r="r" b="b"/>
              <a:pathLst>
                <a:path w="5" h="6">
                  <a:moveTo>
                    <a:pt x="5" y="5"/>
                  </a:moveTo>
                  <a:lnTo>
                    <a:pt x="5" y="5"/>
                  </a:lnTo>
                  <a:lnTo>
                    <a:pt x="3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5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5" y="2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1" name="Freeform 523"/>
            <p:cNvSpPr>
              <a:spLocks/>
            </p:cNvSpPr>
            <p:nvPr/>
          </p:nvSpPr>
          <p:spPr bwMode="auto">
            <a:xfrm>
              <a:off x="3975101" y="6610350"/>
              <a:ext cx="69850" cy="26987"/>
            </a:xfrm>
            <a:custGeom>
              <a:avLst/>
              <a:gdLst/>
              <a:ahLst/>
              <a:cxnLst>
                <a:cxn ang="0">
                  <a:pos x="2" y="14"/>
                </a:cxn>
                <a:cxn ang="0">
                  <a:pos x="2" y="14"/>
                </a:cxn>
                <a:cxn ang="0">
                  <a:pos x="19" y="6"/>
                </a:cxn>
                <a:cxn ang="0">
                  <a:pos x="32" y="1"/>
                </a:cxn>
                <a:cxn ang="0">
                  <a:pos x="36" y="0"/>
                </a:cxn>
                <a:cxn ang="0">
                  <a:pos x="39" y="0"/>
                </a:cxn>
                <a:cxn ang="0">
                  <a:pos x="39" y="0"/>
                </a:cxn>
                <a:cxn ang="0">
                  <a:pos x="43" y="3"/>
                </a:cxn>
                <a:cxn ang="0">
                  <a:pos x="44" y="7"/>
                </a:cxn>
                <a:cxn ang="0">
                  <a:pos x="43" y="14"/>
                </a:cxn>
                <a:cxn ang="0">
                  <a:pos x="43" y="15"/>
                </a:cxn>
                <a:cxn ang="0">
                  <a:pos x="41" y="15"/>
                </a:cxn>
                <a:cxn ang="0">
                  <a:pos x="41" y="15"/>
                </a:cxn>
                <a:cxn ang="0">
                  <a:pos x="39" y="9"/>
                </a:cxn>
                <a:cxn ang="0">
                  <a:pos x="38" y="4"/>
                </a:cxn>
                <a:cxn ang="0">
                  <a:pos x="38" y="4"/>
                </a:cxn>
                <a:cxn ang="0">
                  <a:pos x="28" y="6"/>
                </a:cxn>
                <a:cxn ang="0">
                  <a:pos x="16" y="11"/>
                </a:cxn>
                <a:cxn ang="0">
                  <a:pos x="5" y="15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2" y="14"/>
                </a:cxn>
                <a:cxn ang="0">
                  <a:pos x="2" y="14"/>
                </a:cxn>
              </a:cxnLst>
              <a:rect l="0" t="0" r="r" b="b"/>
              <a:pathLst>
                <a:path w="44" h="17">
                  <a:moveTo>
                    <a:pt x="2" y="14"/>
                  </a:moveTo>
                  <a:lnTo>
                    <a:pt x="2" y="14"/>
                  </a:lnTo>
                  <a:lnTo>
                    <a:pt x="19" y="6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9" y="0"/>
                  </a:lnTo>
                  <a:lnTo>
                    <a:pt x="39" y="0"/>
                  </a:lnTo>
                  <a:lnTo>
                    <a:pt x="43" y="3"/>
                  </a:lnTo>
                  <a:lnTo>
                    <a:pt x="44" y="7"/>
                  </a:lnTo>
                  <a:lnTo>
                    <a:pt x="43" y="14"/>
                  </a:lnTo>
                  <a:lnTo>
                    <a:pt x="43" y="15"/>
                  </a:lnTo>
                  <a:lnTo>
                    <a:pt x="41" y="15"/>
                  </a:lnTo>
                  <a:lnTo>
                    <a:pt x="41" y="15"/>
                  </a:lnTo>
                  <a:lnTo>
                    <a:pt x="39" y="9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28" y="6"/>
                  </a:lnTo>
                  <a:lnTo>
                    <a:pt x="16" y="11"/>
                  </a:lnTo>
                  <a:lnTo>
                    <a:pt x="5" y="15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2" y="14"/>
                  </a:lnTo>
                  <a:lnTo>
                    <a:pt x="2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7785099" y="6189489"/>
            <a:ext cx="1395413" cy="623887"/>
            <a:chOff x="7785099" y="6189489"/>
            <a:chExt cx="1395413" cy="623887"/>
          </a:xfrm>
        </p:grpSpPr>
        <p:sp>
          <p:nvSpPr>
            <p:cNvPr id="993" name="Freeform 331"/>
            <p:cNvSpPr>
              <a:spLocks/>
            </p:cNvSpPr>
            <p:nvPr/>
          </p:nvSpPr>
          <p:spPr bwMode="auto">
            <a:xfrm>
              <a:off x="8969374" y="6624464"/>
              <a:ext cx="119063" cy="109537"/>
            </a:xfrm>
            <a:custGeom>
              <a:avLst/>
              <a:gdLst/>
              <a:ahLst/>
              <a:cxnLst>
                <a:cxn ang="0">
                  <a:pos x="9" y="0"/>
                </a:cxn>
                <a:cxn ang="0">
                  <a:pos x="9" y="0"/>
                </a:cxn>
                <a:cxn ang="0">
                  <a:pos x="11" y="15"/>
                </a:cxn>
                <a:cxn ang="0">
                  <a:pos x="11" y="15"/>
                </a:cxn>
                <a:cxn ang="0">
                  <a:pos x="17" y="31"/>
                </a:cxn>
                <a:cxn ang="0">
                  <a:pos x="22" y="37"/>
                </a:cxn>
                <a:cxn ang="0">
                  <a:pos x="28" y="44"/>
                </a:cxn>
                <a:cxn ang="0">
                  <a:pos x="28" y="44"/>
                </a:cxn>
                <a:cxn ang="0">
                  <a:pos x="38" y="51"/>
                </a:cxn>
                <a:cxn ang="0">
                  <a:pos x="47" y="56"/>
                </a:cxn>
                <a:cxn ang="0">
                  <a:pos x="58" y="59"/>
                </a:cxn>
                <a:cxn ang="0">
                  <a:pos x="67" y="61"/>
                </a:cxn>
                <a:cxn ang="0">
                  <a:pos x="75" y="69"/>
                </a:cxn>
                <a:cxn ang="0">
                  <a:pos x="75" y="69"/>
                </a:cxn>
                <a:cxn ang="0">
                  <a:pos x="69" y="69"/>
                </a:cxn>
                <a:cxn ang="0">
                  <a:pos x="69" y="69"/>
                </a:cxn>
                <a:cxn ang="0">
                  <a:pos x="55" y="69"/>
                </a:cxn>
                <a:cxn ang="0">
                  <a:pos x="41" y="64"/>
                </a:cxn>
                <a:cxn ang="0">
                  <a:pos x="28" y="58"/>
                </a:cxn>
                <a:cxn ang="0">
                  <a:pos x="17" y="48"/>
                </a:cxn>
                <a:cxn ang="0">
                  <a:pos x="17" y="48"/>
                </a:cxn>
                <a:cxn ang="0">
                  <a:pos x="13" y="40"/>
                </a:cxn>
                <a:cxn ang="0">
                  <a:pos x="8" y="33"/>
                </a:cxn>
                <a:cxn ang="0">
                  <a:pos x="3" y="25"/>
                </a:cxn>
                <a:cxn ang="0">
                  <a:pos x="2" y="15"/>
                </a:cxn>
                <a:cxn ang="0">
                  <a:pos x="2" y="15"/>
                </a:cxn>
                <a:cxn ang="0">
                  <a:pos x="0" y="0"/>
                </a:cxn>
                <a:cxn ang="0">
                  <a:pos x="9" y="0"/>
                </a:cxn>
              </a:cxnLst>
              <a:rect l="0" t="0" r="r" b="b"/>
              <a:pathLst>
                <a:path w="75" h="69">
                  <a:moveTo>
                    <a:pt x="9" y="0"/>
                  </a:moveTo>
                  <a:lnTo>
                    <a:pt x="9" y="0"/>
                  </a:lnTo>
                  <a:lnTo>
                    <a:pt x="11" y="15"/>
                  </a:lnTo>
                  <a:lnTo>
                    <a:pt x="11" y="15"/>
                  </a:lnTo>
                  <a:lnTo>
                    <a:pt x="17" y="31"/>
                  </a:lnTo>
                  <a:lnTo>
                    <a:pt x="22" y="37"/>
                  </a:lnTo>
                  <a:lnTo>
                    <a:pt x="28" y="44"/>
                  </a:lnTo>
                  <a:lnTo>
                    <a:pt x="28" y="44"/>
                  </a:lnTo>
                  <a:lnTo>
                    <a:pt x="38" y="51"/>
                  </a:lnTo>
                  <a:lnTo>
                    <a:pt x="47" y="56"/>
                  </a:lnTo>
                  <a:lnTo>
                    <a:pt x="58" y="59"/>
                  </a:lnTo>
                  <a:lnTo>
                    <a:pt x="67" y="61"/>
                  </a:lnTo>
                  <a:lnTo>
                    <a:pt x="75" y="69"/>
                  </a:lnTo>
                  <a:lnTo>
                    <a:pt x="75" y="69"/>
                  </a:lnTo>
                  <a:lnTo>
                    <a:pt x="69" y="69"/>
                  </a:lnTo>
                  <a:lnTo>
                    <a:pt x="69" y="69"/>
                  </a:lnTo>
                  <a:lnTo>
                    <a:pt x="55" y="69"/>
                  </a:lnTo>
                  <a:lnTo>
                    <a:pt x="41" y="64"/>
                  </a:lnTo>
                  <a:lnTo>
                    <a:pt x="28" y="58"/>
                  </a:lnTo>
                  <a:lnTo>
                    <a:pt x="17" y="48"/>
                  </a:lnTo>
                  <a:lnTo>
                    <a:pt x="17" y="48"/>
                  </a:lnTo>
                  <a:lnTo>
                    <a:pt x="13" y="40"/>
                  </a:lnTo>
                  <a:lnTo>
                    <a:pt x="8" y="33"/>
                  </a:lnTo>
                  <a:lnTo>
                    <a:pt x="3" y="25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4" name="Freeform 332"/>
            <p:cNvSpPr>
              <a:spLocks/>
            </p:cNvSpPr>
            <p:nvPr/>
          </p:nvSpPr>
          <p:spPr bwMode="auto">
            <a:xfrm>
              <a:off x="9036049" y="6518101"/>
              <a:ext cx="141288" cy="215900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11" y="1"/>
                </a:cxn>
                <a:cxn ang="0">
                  <a:pos x="21" y="0"/>
                </a:cxn>
                <a:cxn ang="0">
                  <a:pos x="21" y="0"/>
                </a:cxn>
                <a:cxn ang="0">
                  <a:pos x="35" y="1"/>
                </a:cxn>
                <a:cxn ang="0">
                  <a:pos x="46" y="4"/>
                </a:cxn>
                <a:cxn ang="0">
                  <a:pos x="57" y="10"/>
                </a:cxn>
                <a:cxn ang="0">
                  <a:pos x="68" y="18"/>
                </a:cxn>
                <a:cxn ang="0">
                  <a:pos x="75" y="28"/>
                </a:cxn>
                <a:cxn ang="0">
                  <a:pos x="82" y="39"/>
                </a:cxn>
                <a:cxn ang="0">
                  <a:pos x="86" y="51"/>
                </a:cxn>
                <a:cxn ang="0">
                  <a:pos x="89" y="64"/>
                </a:cxn>
                <a:cxn ang="0">
                  <a:pos x="89" y="64"/>
                </a:cxn>
                <a:cxn ang="0">
                  <a:pos x="89" y="75"/>
                </a:cxn>
                <a:cxn ang="0">
                  <a:pos x="88" y="84"/>
                </a:cxn>
                <a:cxn ang="0">
                  <a:pos x="85" y="93"/>
                </a:cxn>
                <a:cxn ang="0">
                  <a:pos x="82" y="103"/>
                </a:cxn>
                <a:cxn ang="0">
                  <a:pos x="75" y="111"/>
                </a:cxn>
                <a:cxn ang="0">
                  <a:pos x="69" y="118"/>
                </a:cxn>
                <a:cxn ang="0">
                  <a:pos x="63" y="125"/>
                </a:cxn>
                <a:cxn ang="0">
                  <a:pos x="55" y="129"/>
                </a:cxn>
                <a:cxn ang="0">
                  <a:pos x="55" y="129"/>
                </a:cxn>
                <a:cxn ang="0">
                  <a:pos x="39" y="136"/>
                </a:cxn>
                <a:cxn ang="0">
                  <a:pos x="41" y="126"/>
                </a:cxn>
                <a:cxn ang="0">
                  <a:pos x="41" y="126"/>
                </a:cxn>
                <a:cxn ang="0">
                  <a:pos x="47" y="123"/>
                </a:cxn>
                <a:cxn ang="0">
                  <a:pos x="47" y="123"/>
                </a:cxn>
                <a:cxn ang="0">
                  <a:pos x="55" y="117"/>
                </a:cxn>
                <a:cxn ang="0">
                  <a:pos x="61" y="112"/>
                </a:cxn>
                <a:cxn ang="0">
                  <a:pos x="68" y="104"/>
                </a:cxn>
                <a:cxn ang="0">
                  <a:pos x="72" y="98"/>
                </a:cxn>
                <a:cxn ang="0">
                  <a:pos x="75" y="90"/>
                </a:cxn>
                <a:cxn ang="0">
                  <a:pos x="78" y="82"/>
                </a:cxn>
                <a:cxn ang="0">
                  <a:pos x="80" y="75"/>
                </a:cxn>
                <a:cxn ang="0">
                  <a:pos x="80" y="67"/>
                </a:cxn>
                <a:cxn ang="0">
                  <a:pos x="80" y="67"/>
                </a:cxn>
                <a:cxn ang="0">
                  <a:pos x="78" y="56"/>
                </a:cxn>
                <a:cxn ang="0">
                  <a:pos x="74" y="45"/>
                </a:cxn>
                <a:cxn ang="0">
                  <a:pos x="69" y="35"/>
                </a:cxn>
                <a:cxn ang="0">
                  <a:pos x="63" y="28"/>
                </a:cxn>
                <a:cxn ang="0">
                  <a:pos x="55" y="20"/>
                </a:cxn>
                <a:cxn ang="0">
                  <a:pos x="46" y="14"/>
                </a:cxn>
                <a:cxn ang="0">
                  <a:pos x="36" y="10"/>
                </a:cxn>
                <a:cxn ang="0">
                  <a:pos x="25" y="10"/>
                </a:cxn>
                <a:cxn ang="0">
                  <a:pos x="25" y="10"/>
                </a:cxn>
                <a:cxn ang="0">
                  <a:pos x="13" y="12"/>
                </a:cxn>
                <a:cxn ang="0">
                  <a:pos x="0" y="15"/>
                </a:cxn>
                <a:cxn ang="0">
                  <a:pos x="0" y="3"/>
                </a:cxn>
              </a:cxnLst>
              <a:rect l="0" t="0" r="r" b="b"/>
              <a:pathLst>
                <a:path w="89" h="136">
                  <a:moveTo>
                    <a:pt x="0" y="3"/>
                  </a:moveTo>
                  <a:lnTo>
                    <a:pt x="0" y="3"/>
                  </a:lnTo>
                  <a:lnTo>
                    <a:pt x="11" y="1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35" y="1"/>
                  </a:lnTo>
                  <a:lnTo>
                    <a:pt x="46" y="4"/>
                  </a:lnTo>
                  <a:lnTo>
                    <a:pt x="57" y="10"/>
                  </a:lnTo>
                  <a:lnTo>
                    <a:pt x="68" y="18"/>
                  </a:lnTo>
                  <a:lnTo>
                    <a:pt x="75" y="28"/>
                  </a:lnTo>
                  <a:lnTo>
                    <a:pt x="82" y="39"/>
                  </a:lnTo>
                  <a:lnTo>
                    <a:pt x="86" y="51"/>
                  </a:lnTo>
                  <a:lnTo>
                    <a:pt x="89" y="64"/>
                  </a:lnTo>
                  <a:lnTo>
                    <a:pt x="89" y="64"/>
                  </a:lnTo>
                  <a:lnTo>
                    <a:pt x="89" y="75"/>
                  </a:lnTo>
                  <a:lnTo>
                    <a:pt x="88" y="84"/>
                  </a:lnTo>
                  <a:lnTo>
                    <a:pt x="85" y="93"/>
                  </a:lnTo>
                  <a:lnTo>
                    <a:pt x="82" y="103"/>
                  </a:lnTo>
                  <a:lnTo>
                    <a:pt x="75" y="111"/>
                  </a:lnTo>
                  <a:lnTo>
                    <a:pt x="69" y="118"/>
                  </a:lnTo>
                  <a:lnTo>
                    <a:pt x="63" y="125"/>
                  </a:lnTo>
                  <a:lnTo>
                    <a:pt x="55" y="129"/>
                  </a:lnTo>
                  <a:lnTo>
                    <a:pt x="55" y="129"/>
                  </a:lnTo>
                  <a:lnTo>
                    <a:pt x="39" y="136"/>
                  </a:lnTo>
                  <a:lnTo>
                    <a:pt x="41" y="126"/>
                  </a:lnTo>
                  <a:lnTo>
                    <a:pt x="41" y="126"/>
                  </a:lnTo>
                  <a:lnTo>
                    <a:pt x="47" y="123"/>
                  </a:lnTo>
                  <a:lnTo>
                    <a:pt x="47" y="123"/>
                  </a:lnTo>
                  <a:lnTo>
                    <a:pt x="55" y="117"/>
                  </a:lnTo>
                  <a:lnTo>
                    <a:pt x="61" y="112"/>
                  </a:lnTo>
                  <a:lnTo>
                    <a:pt x="68" y="104"/>
                  </a:lnTo>
                  <a:lnTo>
                    <a:pt x="72" y="98"/>
                  </a:lnTo>
                  <a:lnTo>
                    <a:pt x="75" y="90"/>
                  </a:lnTo>
                  <a:lnTo>
                    <a:pt x="78" y="82"/>
                  </a:lnTo>
                  <a:lnTo>
                    <a:pt x="80" y="75"/>
                  </a:lnTo>
                  <a:lnTo>
                    <a:pt x="80" y="67"/>
                  </a:lnTo>
                  <a:lnTo>
                    <a:pt x="80" y="67"/>
                  </a:lnTo>
                  <a:lnTo>
                    <a:pt x="78" y="56"/>
                  </a:lnTo>
                  <a:lnTo>
                    <a:pt x="74" y="45"/>
                  </a:lnTo>
                  <a:lnTo>
                    <a:pt x="69" y="35"/>
                  </a:lnTo>
                  <a:lnTo>
                    <a:pt x="63" y="28"/>
                  </a:lnTo>
                  <a:lnTo>
                    <a:pt x="55" y="20"/>
                  </a:lnTo>
                  <a:lnTo>
                    <a:pt x="46" y="14"/>
                  </a:lnTo>
                  <a:lnTo>
                    <a:pt x="36" y="10"/>
                  </a:lnTo>
                  <a:lnTo>
                    <a:pt x="25" y="10"/>
                  </a:lnTo>
                  <a:lnTo>
                    <a:pt x="25" y="10"/>
                  </a:lnTo>
                  <a:lnTo>
                    <a:pt x="13" y="12"/>
                  </a:lnTo>
                  <a:lnTo>
                    <a:pt x="0" y="15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5" name="Freeform 335"/>
            <p:cNvSpPr>
              <a:spLocks/>
            </p:cNvSpPr>
            <p:nvPr/>
          </p:nvSpPr>
          <p:spPr bwMode="auto">
            <a:xfrm>
              <a:off x="8299449" y="6483176"/>
              <a:ext cx="58738" cy="217487"/>
            </a:xfrm>
            <a:custGeom>
              <a:avLst/>
              <a:gdLst/>
              <a:ahLst/>
              <a:cxnLst>
                <a:cxn ang="0">
                  <a:pos x="31" y="0"/>
                </a:cxn>
                <a:cxn ang="0">
                  <a:pos x="31" y="0"/>
                </a:cxn>
                <a:cxn ang="0">
                  <a:pos x="30" y="20"/>
                </a:cxn>
                <a:cxn ang="0">
                  <a:pos x="28" y="39"/>
                </a:cxn>
                <a:cxn ang="0">
                  <a:pos x="28" y="39"/>
                </a:cxn>
                <a:cxn ang="0">
                  <a:pos x="33" y="65"/>
                </a:cxn>
                <a:cxn ang="0">
                  <a:pos x="33" y="65"/>
                </a:cxn>
                <a:cxn ang="0">
                  <a:pos x="36" y="73"/>
                </a:cxn>
                <a:cxn ang="0">
                  <a:pos x="37" y="76"/>
                </a:cxn>
                <a:cxn ang="0">
                  <a:pos x="37" y="81"/>
                </a:cxn>
                <a:cxn ang="0">
                  <a:pos x="37" y="81"/>
                </a:cxn>
                <a:cxn ang="0">
                  <a:pos x="30" y="93"/>
                </a:cxn>
                <a:cxn ang="0">
                  <a:pos x="23" y="104"/>
                </a:cxn>
                <a:cxn ang="0">
                  <a:pos x="23" y="104"/>
                </a:cxn>
                <a:cxn ang="0">
                  <a:pos x="20" y="112"/>
                </a:cxn>
                <a:cxn ang="0">
                  <a:pos x="17" y="123"/>
                </a:cxn>
                <a:cxn ang="0">
                  <a:pos x="15" y="137"/>
                </a:cxn>
                <a:cxn ang="0">
                  <a:pos x="6" y="137"/>
                </a:cxn>
                <a:cxn ang="0">
                  <a:pos x="0" y="136"/>
                </a:cxn>
                <a:cxn ang="0">
                  <a:pos x="0" y="136"/>
                </a:cxn>
                <a:cxn ang="0">
                  <a:pos x="1" y="118"/>
                </a:cxn>
                <a:cxn ang="0">
                  <a:pos x="3" y="100"/>
                </a:cxn>
                <a:cxn ang="0">
                  <a:pos x="3" y="100"/>
                </a:cxn>
                <a:cxn ang="0">
                  <a:pos x="5" y="67"/>
                </a:cxn>
                <a:cxn ang="0">
                  <a:pos x="6" y="34"/>
                </a:cxn>
                <a:cxn ang="0">
                  <a:pos x="31" y="0"/>
                </a:cxn>
              </a:cxnLst>
              <a:rect l="0" t="0" r="r" b="b"/>
              <a:pathLst>
                <a:path w="37" h="137">
                  <a:moveTo>
                    <a:pt x="31" y="0"/>
                  </a:moveTo>
                  <a:lnTo>
                    <a:pt x="31" y="0"/>
                  </a:lnTo>
                  <a:lnTo>
                    <a:pt x="30" y="20"/>
                  </a:lnTo>
                  <a:lnTo>
                    <a:pt x="28" y="39"/>
                  </a:lnTo>
                  <a:lnTo>
                    <a:pt x="28" y="39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6" y="73"/>
                  </a:lnTo>
                  <a:lnTo>
                    <a:pt x="37" y="76"/>
                  </a:lnTo>
                  <a:lnTo>
                    <a:pt x="37" y="81"/>
                  </a:lnTo>
                  <a:lnTo>
                    <a:pt x="37" y="81"/>
                  </a:lnTo>
                  <a:lnTo>
                    <a:pt x="30" y="93"/>
                  </a:lnTo>
                  <a:lnTo>
                    <a:pt x="23" y="104"/>
                  </a:lnTo>
                  <a:lnTo>
                    <a:pt x="23" y="104"/>
                  </a:lnTo>
                  <a:lnTo>
                    <a:pt x="20" y="112"/>
                  </a:lnTo>
                  <a:lnTo>
                    <a:pt x="17" y="123"/>
                  </a:lnTo>
                  <a:lnTo>
                    <a:pt x="15" y="137"/>
                  </a:lnTo>
                  <a:lnTo>
                    <a:pt x="6" y="13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1" y="118"/>
                  </a:lnTo>
                  <a:lnTo>
                    <a:pt x="3" y="100"/>
                  </a:lnTo>
                  <a:lnTo>
                    <a:pt x="3" y="100"/>
                  </a:lnTo>
                  <a:lnTo>
                    <a:pt x="5" y="67"/>
                  </a:lnTo>
                  <a:lnTo>
                    <a:pt x="6" y="34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6" name="Freeform 336"/>
            <p:cNvSpPr>
              <a:spLocks/>
            </p:cNvSpPr>
            <p:nvPr/>
          </p:nvSpPr>
          <p:spPr bwMode="auto">
            <a:xfrm>
              <a:off x="8040687" y="6694314"/>
              <a:ext cx="42863" cy="23812"/>
            </a:xfrm>
            <a:custGeom>
              <a:avLst/>
              <a:gdLst/>
              <a:ahLst/>
              <a:cxnLst>
                <a:cxn ang="0">
                  <a:pos x="8" y="3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4"/>
                </a:cxn>
                <a:cxn ang="0">
                  <a:pos x="8" y="15"/>
                </a:cxn>
                <a:cxn ang="0">
                  <a:pos x="8" y="15"/>
                </a:cxn>
                <a:cxn ang="0">
                  <a:pos x="14" y="15"/>
                </a:cxn>
                <a:cxn ang="0">
                  <a:pos x="21" y="14"/>
                </a:cxn>
                <a:cxn ang="0">
                  <a:pos x="27" y="9"/>
                </a:cxn>
                <a:cxn ang="0">
                  <a:pos x="27" y="9"/>
                </a:cxn>
                <a:cxn ang="0">
                  <a:pos x="27" y="7"/>
                </a:cxn>
                <a:cxn ang="0">
                  <a:pos x="25" y="4"/>
                </a:cxn>
                <a:cxn ang="0">
                  <a:pos x="24" y="0"/>
                </a:cxn>
                <a:cxn ang="0">
                  <a:pos x="8" y="3"/>
                </a:cxn>
              </a:cxnLst>
              <a:rect l="0" t="0" r="r" b="b"/>
              <a:pathLst>
                <a:path w="27" h="15">
                  <a:moveTo>
                    <a:pt x="8" y="3"/>
                  </a:moveTo>
                  <a:lnTo>
                    <a:pt x="0" y="12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14" y="15"/>
                  </a:lnTo>
                  <a:lnTo>
                    <a:pt x="21" y="14"/>
                  </a:lnTo>
                  <a:lnTo>
                    <a:pt x="27" y="9"/>
                  </a:lnTo>
                  <a:lnTo>
                    <a:pt x="27" y="9"/>
                  </a:lnTo>
                  <a:lnTo>
                    <a:pt x="27" y="7"/>
                  </a:lnTo>
                  <a:lnTo>
                    <a:pt x="25" y="4"/>
                  </a:lnTo>
                  <a:lnTo>
                    <a:pt x="24" y="0"/>
                  </a:lnTo>
                  <a:lnTo>
                    <a:pt x="8" y="3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7" name="Freeform 337"/>
            <p:cNvSpPr>
              <a:spLocks/>
            </p:cNvSpPr>
            <p:nvPr/>
          </p:nvSpPr>
          <p:spPr bwMode="auto">
            <a:xfrm>
              <a:off x="8043862" y="6497464"/>
              <a:ext cx="49213" cy="203200"/>
            </a:xfrm>
            <a:custGeom>
              <a:avLst/>
              <a:gdLst/>
              <a:ahLst/>
              <a:cxnLst>
                <a:cxn ang="0">
                  <a:pos x="0" y="42"/>
                </a:cxn>
                <a:cxn ang="0">
                  <a:pos x="3" y="61"/>
                </a:cxn>
                <a:cxn ang="0">
                  <a:pos x="3" y="61"/>
                </a:cxn>
                <a:cxn ang="0">
                  <a:pos x="11" y="72"/>
                </a:cxn>
                <a:cxn ang="0">
                  <a:pos x="11" y="72"/>
                </a:cxn>
                <a:cxn ang="0">
                  <a:pos x="14" y="83"/>
                </a:cxn>
                <a:cxn ang="0">
                  <a:pos x="17" y="94"/>
                </a:cxn>
                <a:cxn ang="0">
                  <a:pos x="17" y="94"/>
                </a:cxn>
                <a:cxn ang="0">
                  <a:pos x="14" y="105"/>
                </a:cxn>
                <a:cxn ang="0">
                  <a:pos x="11" y="116"/>
                </a:cxn>
                <a:cxn ang="0">
                  <a:pos x="11" y="116"/>
                </a:cxn>
                <a:cxn ang="0">
                  <a:pos x="6" y="122"/>
                </a:cxn>
                <a:cxn ang="0">
                  <a:pos x="4" y="124"/>
                </a:cxn>
                <a:cxn ang="0">
                  <a:pos x="9" y="127"/>
                </a:cxn>
                <a:cxn ang="0">
                  <a:pos x="9" y="127"/>
                </a:cxn>
                <a:cxn ang="0">
                  <a:pos x="12" y="127"/>
                </a:cxn>
                <a:cxn ang="0">
                  <a:pos x="12" y="128"/>
                </a:cxn>
                <a:cxn ang="0">
                  <a:pos x="12" y="128"/>
                </a:cxn>
                <a:cxn ang="0">
                  <a:pos x="15" y="128"/>
                </a:cxn>
                <a:cxn ang="0">
                  <a:pos x="15" y="128"/>
                </a:cxn>
                <a:cxn ang="0">
                  <a:pos x="22" y="127"/>
                </a:cxn>
                <a:cxn ang="0">
                  <a:pos x="26" y="125"/>
                </a:cxn>
                <a:cxn ang="0">
                  <a:pos x="29" y="122"/>
                </a:cxn>
                <a:cxn ang="0">
                  <a:pos x="31" y="117"/>
                </a:cxn>
                <a:cxn ang="0">
                  <a:pos x="31" y="117"/>
                </a:cxn>
                <a:cxn ang="0">
                  <a:pos x="31" y="103"/>
                </a:cxn>
                <a:cxn ang="0">
                  <a:pos x="31" y="94"/>
                </a:cxn>
                <a:cxn ang="0">
                  <a:pos x="29" y="84"/>
                </a:cxn>
                <a:cxn ang="0">
                  <a:pos x="29" y="84"/>
                </a:cxn>
                <a:cxn ang="0">
                  <a:pos x="28" y="80"/>
                </a:cxn>
                <a:cxn ang="0">
                  <a:pos x="25" y="75"/>
                </a:cxn>
                <a:cxn ang="0">
                  <a:pos x="23" y="72"/>
                </a:cxn>
                <a:cxn ang="0">
                  <a:pos x="23" y="70"/>
                </a:cxn>
                <a:cxn ang="0">
                  <a:pos x="23" y="70"/>
                </a:cxn>
                <a:cxn ang="0">
                  <a:pos x="28" y="64"/>
                </a:cxn>
                <a:cxn ang="0">
                  <a:pos x="29" y="61"/>
                </a:cxn>
                <a:cxn ang="0">
                  <a:pos x="31" y="56"/>
                </a:cxn>
                <a:cxn ang="0">
                  <a:pos x="31" y="56"/>
                </a:cxn>
                <a:cxn ang="0">
                  <a:pos x="31" y="34"/>
                </a:cxn>
                <a:cxn ang="0">
                  <a:pos x="29" y="19"/>
                </a:cxn>
                <a:cxn ang="0">
                  <a:pos x="15" y="0"/>
                </a:cxn>
                <a:cxn ang="0">
                  <a:pos x="0" y="42"/>
                </a:cxn>
              </a:cxnLst>
              <a:rect l="0" t="0" r="r" b="b"/>
              <a:pathLst>
                <a:path w="31" h="128">
                  <a:moveTo>
                    <a:pt x="0" y="42"/>
                  </a:moveTo>
                  <a:lnTo>
                    <a:pt x="3" y="61"/>
                  </a:lnTo>
                  <a:lnTo>
                    <a:pt x="3" y="61"/>
                  </a:lnTo>
                  <a:lnTo>
                    <a:pt x="11" y="72"/>
                  </a:lnTo>
                  <a:lnTo>
                    <a:pt x="11" y="72"/>
                  </a:lnTo>
                  <a:lnTo>
                    <a:pt x="14" y="83"/>
                  </a:lnTo>
                  <a:lnTo>
                    <a:pt x="17" y="94"/>
                  </a:lnTo>
                  <a:lnTo>
                    <a:pt x="17" y="94"/>
                  </a:lnTo>
                  <a:lnTo>
                    <a:pt x="14" y="105"/>
                  </a:lnTo>
                  <a:lnTo>
                    <a:pt x="11" y="116"/>
                  </a:lnTo>
                  <a:lnTo>
                    <a:pt x="11" y="116"/>
                  </a:lnTo>
                  <a:lnTo>
                    <a:pt x="6" y="122"/>
                  </a:lnTo>
                  <a:lnTo>
                    <a:pt x="4" y="124"/>
                  </a:lnTo>
                  <a:lnTo>
                    <a:pt x="9" y="127"/>
                  </a:lnTo>
                  <a:lnTo>
                    <a:pt x="9" y="127"/>
                  </a:lnTo>
                  <a:lnTo>
                    <a:pt x="12" y="127"/>
                  </a:lnTo>
                  <a:lnTo>
                    <a:pt x="12" y="128"/>
                  </a:lnTo>
                  <a:lnTo>
                    <a:pt x="12" y="128"/>
                  </a:lnTo>
                  <a:lnTo>
                    <a:pt x="15" y="128"/>
                  </a:lnTo>
                  <a:lnTo>
                    <a:pt x="15" y="128"/>
                  </a:lnTo>
                  <a:lnTo>
                    <a:pt x="22" y="127"/>
                  </a:lnTo>
                  <a:lnTo>
                    <a:pt x="26" y="125"/>
                  </a:lnTo>
                  <a:lnTo>
                    <a:pt x="29" y="122"/>
                  </a:lnTo>
                  <a:lnTo>
                    <a:pt x="31" y="117"/>
                  </a:lnTo>
                  <a:lnTo>
                    <a:pt x="31" y="117"/>
                  </a:lnTo>
                  <a:lnTo>
                    <a:pt x="31" y="103"/>
                  </a:lnTo>
                  <a:lnTo>
                    <a:pt x="31" y="94"/>
                  </a:lnTo>
                  <a:lnTo>
                    <a:pt x="29" y="84"/>
                  </a:lnTo>
                  <a:lnTo>
                    <a:pt x="29" y="84"/>
                  </a:lnTo>
                  <a:lnTo>
                    <a:pt x="28" y="80"/>
                  </a:lnTo>
                  <a:lnTo>
                    <a:pt x="25" y="75"/>
                  </a:lnTo>
                  <a:lnTo>
                    <a:pt x="23" y="72"/>
                  </a:lnTo>
                  <a:lnTo>
                    <a:pt x="23" y="70"/>
                  </a:lnTo>
                  <a:lnTo>
                    <a:pt x="23" y="70"/>
                  </a:lnTo>
                  <a:lnTo>
                    <a:pt x="28" y="64"/>
                  </a:lnTo>
                  <a:lnTo>
                    <a:pt x="29" y="61"/>
                  </a:lnTo>
                  <a:lnTo>
                    <a:pt x="31" y="56"/>
                  </a:lnTo>
                  <a:lnTo>
                    <a:pt x="31" y="56"/>
                  </a:lnTo>
                  <a:lnTo>
                    <a:pt x="31" y="34"/>
                  </a:lnTo>
                  <a:lnTo>
                    <a:pt x="29" y="19"/>
                  </a:lnTo>
                  <a:lnTo>
                    <a:pt x="1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8" name="Freeform 338"/>
            <p:cNvSpPr>
              <a:spLocks/>
            </p:cNvSpPr>
            <p:nvPr/>
          </p:nvSpPr>
          <p:spPr bwMode="auto">
            <a:xfrm>
              <a:off x="7788274" y="6199014"/>
              <a:ext cx="569913" cy="506412"/>
            </a:xfrm>
            <a:custGeom>
              <a:avLst/>
              <a:gdLst/>
              <a:ahLst/>
              <a:cxnLst>
                <a:cxn ang="0">
                  <a:pos x="48" y="33"/>
                </a:cxn>
                <a:cxn ang="0">
                  <a:pos x="39" y="52"/>
                </a:cxn>
                <a:cxn ang="0">
                  <a:pos x="15" y="74"/>
                </a:cxn>
                <a:cxn ang="0">
                  <a:pos x="0" y="83"/>
                </a:cxn>
                <a:cxn ang="0">
                  <a:pos x="9" y="97"/>
                </a:cxn>
                <a:cxn ang="0">
                  <a:pos x="14" y="100"/>
                </a:cxn>
                <a:cxn ang="0">
                  <a:pos x="20" y="102"/>
                </a:cxn>
                <a:cxn ang="0">
                  <a:pos x="28" y="105"/>
                </a:cxn>
                <a:cxn ang="0">
                  <a:pos x="39" y="91"/>
                </a:cxn>
                <a:cxn ang="0">
                  <a:pos x="61" y="91"/>
                </a:cxn>
                <a:cxn ang="0">
                  <a:pos x="73" y="85"/>
                </a:cxn>
                <a:cxn ang="0">
                  <a:pos x="79" y="82"/>
                </a:cxn>
                <a:cxn ang="0">
                  <a:pos x="87" y="91"/>
                </a:cxn>
                <a:cxn ang="0">
                  <a:pos x="109" y="138"/>
                </a:cxn>
                <a:cxn ang="0">
                  <a:pos x="114" y="166"/>
                </a:cxn>
                <a:cxn ang="0">
                  <a:pos x="120" y="183"/>
                </a:cxn>
                <a:cxn ang="0">
                  <a:pos x="131" y="201"/>
                </a:cxn>
                <a:cxn ang="0">
                  <a:pos x="128" y="226"/>
                </a:cxn>
                <a:cxn ang="0">
                  <a:pos x="128" y="251"/>
                </a:cxn>
                <a:cxn ang="0">
                  <a:pos x="131" y="265"/>
                </a:cxn>
                <a:cxn ang="0">
                  <a:pos x="126" y="290"/>
                </a:cxn>
                <a:cxn ang="0">
                  <a:pos x="115" y="308"/>
                </a:cxn>
                <a:cxn ang="0">
                  <a:pos x="115" y="315"/>
                </a:cxn>
                <a:cxn ang="0">
                  <a:pos x="128" y="318"/>
                </a:cxn>
                <a:cxn ang="0">
                  <a:pos x="139" y="316"/>
                </a:cxn>
                <a:cxn ang="0">
                  <a:pos x="145" y="297"/>
                </a:cxn>
                <a:cxn ang="0">
                  <a:pos x="153" y="252"/>
                </a:cxn>
                <a:cxn ang="0">
                  <a:pos x="169" y="205"/>
                </a:cxn>
                <a:cxn ang="0">
                  <a:pos x="201" y="210"/>
                </a:cxn>
                <a:cxn ang="0">
                  <a:pos x="247" y="215"/>
                </a:cxn>
                <a:cxn ang="0">
                  <a:pos x="289" y="205"/>
                </a:cxn>
                <a:cxn ang="0">
                  <a:pos x="303" y="199"/>
                </a:cxn>
                <a:cxn ang="0">
                  <a:pos x="308" y="233"/>
                </a:cxn>
                <a:cxn ang="0">
                  <a:pos x="309" y="254"/>
                </a:cxn>
                <a:cxn ang="0">
                  <a:pos x="320" y="268"/>
                </a:cxn>
                <a:cxn ang="0">
                  <a:pos x="298" y="318"/>
                </a:cxn>
                <a:cxn ang="0">
                  <a:pos x="317" y="319"/>
                </a:cxn>
                <a:cxn ang="0">
                  <a:pos x="323" y="310"/>
                </a:cxn>
                <a:cxn ang="0">
                  <a:pos x="336" y="280"/>
                </a:cxn>
                <a:cxn ang="0">
                  <a:pos x="336" y="230"/>
                </a:cxn>
                <a:cxn ang="0">
                  <a:pos x="342" y="201"/>
                </a:cxn>
                <a:cxn ang="0">
                  <a:pos x="358" y="168"/>
                </a:cxn>
                <a:cxn ang="0">
                  <a:pos x="355" y="127"/>
                </a:cxn>
                <a:cxn ang="0">
                  <a:pos x="341" y="108"/>
                </a:cxn>
                <a:cxn ang="0">
                  <a:pos x="320" y="99"/>
                </a:cxn>
                <a:cxn ang="0">
                  <a:pos x="278" y="100"/>
                </a:cxn>
                <a:cxn ang="0">
                  <a:pos x="161" y="83"/>
                </a:cxn>
                <a:cxn ang="0">
                  <a:pos x="100" y="16"/>
                </a:cxn>
                <a:cxn ang="0">
                  <a:pos x="61" y="25"/>
                </a:cxn>
              </a:cxnLst>
              <a:rect l="0" t="0" r="r" b="b"/>
              <a:pathLst>
                <a:path w="359" h="319">
                  <a:moveTo>
                    <a:pt x="61" y="25"/>
                  </a:moveTo>
                  <a:lnTo>
                    <a:pt x="61" y="25"/>
                  </a:lnTo>
                  <a:lnTo>
                    <a:pt x="53" y="30"/>
                  </a:lnTo>
                  <a:lnTo>
                    <a:pt x="48" y="33"/>
                  </a:lnTo>
                  <a:lnTo>
                    <a:pt x="45" y="36"/>
                  </a:lnTo>
                  <a:lnTo>
                    <a:pt x="45" y="36"/>
                  </a:lnTo>
                  <a:lnTo>
                    <a:pt x="42" y="47"/>
                  </a:lnTo>
                  <a:lnTo>
                    <a:pt x="39" y="52"/>
                  </a:lnTo>
                  <a:lnTo>
                    <a:pt x="36" y="55"/>
                  </a:lnTo>
                  <a:lnTo>
                    <a:pt x="36" y="55"/>
                  </a:lnTo>
                  <a:lnTo>
                    <a:pt x="15" y="74"/>
                  </a:lnTo>
                  <a:lnTo>
                    <a:pt x="15" y="74"/>
                  </a:lnTo>
                  <a:lnTo>
                    <a:pt x="6" y="79"/>
                  </a:lnTo>
                  <a:lnTo>
                    <a:pt x="1" y="82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4" y="91"/>
                  </a:lnTo>
                  <a:lnTo>
                    <a:pt x="4" y="91"/>
                  </a:lnTo>
                  <a:lnTo>
                    <a:pt x="9" y="97"/>
                  </a:lnTo>
                  <a:lnTo>
                    <a:pt x="9" y="97"/>
                  </a:lnTo>
                  <a:lnTo>
                    <a:pt x="12" y="99"/>
                  </a:lnTo>
                  <a:lnTo>
                    <a:pt x="14" y="100"/>
                  </a:lnTo>
                  <a:lnTo>
                    <a:pt x="14" y="100"/>
                  </a:lnTo>
                  <a:lnTo>
                    <a:pt x="17" y="100"/>
                  </a:lnTo>
                  <a:lnTo>
                    <a:pt x="18" y="99"/>
                  </a:lnTo>
                  <a:lnTo>
                    <a:pt x="18" y="99"/>
                  </a:lnTo>
                  <a:lnTo>
                    <a:pt x="20" y="102"/>
                  </a:lnTo>
                  <a:lnTo>
                    <a:pt x="23" y="107"/>
                  </a:lnTo>
                  <a:lnTo>
                    <a:pt x="23" y="107"/>
                  </a:lnTo>
                  <a:lnTo>
                    <a:pt x="26" y="107"/>
                  </a:lnTo>
                  <a:lnTo>
                    <a:pt x="28" y="105"/>
                  </a:lnTo>
                  <a:lnTo>
                    <a:pt x="34" y="94"/>
                  </a:lnTo>
                  <a:lnTo>
                    <a:pt x="34" y="94"/>
                  </a:lnTo>
                  <a:lnTo>
                    <a:pt x="36" y="93"/>
                  </a:lnTo>
                  <a:lnTo>
                    <a:pt x="39" y="91"/>
                  </a:lnTo>
                  <a:lnTo>
                    <a:pt x="43" y="91"/>
                  </a:lnTo>
                  <a:lnTo>
                    <a:pt x="43" y="91"/>
                  </a:lnTo>
                  <a:lnTo>
                    <a:pt x="51" y="91"/>
                  </a:lnTo>
                  <a:lnTo>
                    <a:pt x="61" y="91"/>
                  </a:lnTo>
                  <a:lnTo>
                    <a:pt x="61" y="91"/>
                  </a:lnTo>
                  <a:lnTo>
                    <a:pt x="67" y="88"/>
                  </a:lnTo>
                  <a:lnTo>
                    <a:pt x="73" y="85"/>
                  </a:lnTo>
                  <a:lnTo>
                    <a:pt x="73" y="85"/>
                  </a:lnTo>
                  <a:lnTo>
                    <a:pt x="76" y="83"/>
                  </a:lnTo>
                  <a:lnTo>
                    <a:pt x="76" y="82"/>
                  </a:lnTo>
                  <a:lnTo>
                    <a:pt x="78" y="82"/>
                  </a:lnTo>
                  <a:lnTo>
                    <a:pt x="79" y="82"/>
                  </a:lnTo>
                  <a:lnTo>
                    <a:pt x="79" y="82"/>
                  </a:lnTo>
                  <a:lnTo>
                    <a:pt x="84" y="88"/>
                  </a:lnTo>
                  <a:lnTo>
                    <a:pt x="87" y="91"/>
                  </a:lnTo>
                  <a:lnTo>
                    <a:pt x="87" y="91"/>
                  </a:lnTo>
                  <a:lnTo>
                    <a:pt x="98" y="108"/>
                  </a:lnTo>
                  <a:lnTo>
                    <a:pt x="98" y="108"/>
                  </a:lnTo>
                  <a:lnTo>
                    <a:pt x="109" y="138"/>
                  </a:lnTo>
                  <a:lnTo>
                    <a:pt x="109" y="138"/>
                  </a:lnTo>
                  <a:lnTo>
                    <a:pt x="111" y="141"/>
                  </a:lnTo>
                  <a:lnTo>
                    <a:pt x="112" y="152"/>
                  </a:lnTo>
                  <a:lnTo>
                    <a:pt x="112" y="152"/>
                  </a:lnTo>
                  <a:lnTo>
                    <a:pt x="114" y="166"/>
                  </a:lnTo>
                  <a:lnTo>
                    <a:pt x="115" y="174"/>
                  </a:lnTo>
                  <a:lnTo>
                    <a:pt x="115" y="174"/>
                  </a:lnTo>
                  <a:lnTo>
                    <a:pt x="119" y="179"/>
                  </a:lnTo>
                  <a:lnTo>
                    <a:pt x="120" y="183"/>
                  </a:lnTo>
                  <a:lnTo>
                    <a:pt x="125" y="191"/>
                  </a:lnTo>
                  <a:lnTo>
                    <a:pt x="125" y="191"/>
                  </a:lnTo>
                  <a:lnTo>
                    <a:pt x="129" y="196"/>
                  </a:lnTo>
                  <a:lnTo>
                    <a:pt x="131" y="201"/>
                  </a:lnTo>
                  <a:lnTo>
                    <a:pt x="129" y="202"/>
                  </a:lnTo>
                  <a:lnTo>
                    <a:pt x="129" y="202"/>
                  </a:lnTo>
                  <a:lnTo>
                    <a:pt x="129" y="202"/>
                  </a:lnTo>
                  <a:lnTo>
                    <a:pt x="128" y="226"/>
                  </a:lnTo>
                  <a:lnTo>
                    <a:pt x="128" y="243"/>
                  </a:lnTo>
                  <a:lnTo>
                    <a:pt x="128" y="247"/>
                  </a:lnTo>
                  <a:lnTo>
                    <a:pt x="128" y="251"/>
                  </a:lnTo>
                  <a:lnTo>
                    <a:pt x="128" y="251"/>
                  </a:lnTo>
                  <a:lnTo>
                    <a:pt x="129" y="254"/>
                  </a:lnTo>
                  <a:lnTo>
                    <a:pt x="129" y="257"/>
                  </a:lnTo>
                  <a:lnTo>
                    <a:pt x="129" y="260"/>
                  </a:lnTo>
                  <a:lnTo>
                    <a:pt x="131" y="265"/>
                  </a:lnTo>
                  <a:lnTo>
                    <a:pt x="131" y="265"/>
                  </a:lnTo>
                  <a:lnTo>
                    <a:pt x="131" y="271"/>
                  </a:lnTo>
                  <a:lnTo>
                    <a:pt x="129" y="279"/>
                  </a:lnTo>
                  <a:lnTo>
                    <a:pt x="126" y="290"/>
                  </a:lnTo>
                  <a:lnTo>
                    <a:pt x="126" y="290"/>
                  </a:lnTo>
                  <a:lnTo>
                    <a:pt x="125" y="296"/>
                  </a:lnTo>
                  <a:lnTo>
                    <a:pt x="120" y="302"/>
                  </a:lnTo>
                  <a:lnTo>
                    <a:pt x="115" y="308"/>
                  </a:lnTo>
                  <a:lnTo>
                    <a:pt x="114" y="310"/>
                  </a:lnTo>
                  <a:lnTo>
                    <a:pt x="114" y="312"/>
                  </a:lnTo>
                  <a:lnTo>
                    <a:pt x="114" y="312"/>
                  </a:lnTo>
                  <a:lnTo>
                    <a:pt x="115" y="315"/>
                  </a:lnTo>
                  <a:lnTo>
                    <a:pt x="117" y="316"/>
                  </a:lnTo>
                  <a:lnTo>
                    <a:pt x="119" y="316"/>
                  </a:lnTo>
                  <a:lnTo>
                    <a:pt x="119" y="316"/>
                  </a:lnTo>
                  <a:lnTo>
                    <a:pt x="128" y="318"/>
                  </a:lnTo>
                  <a:lnTo>
                    <a:pt x="131" y="318"/>
                  </a:lnTo>
                  <a:lnTo>
                    <a:pt x="134" y="318"/>
                  </a:lnTo>
                  <a:lnTo>
                    <a:pt x="134" y="318"/>
                  </a:lnTo>
                  <a:lnTo>
                    <a:pt x="139" y="316"/>
                  </a:lnTo>
                  <a:lnTo>
                    <a:pt x="142" y="315"/>
                  </a:lnTo>
                  <a:lnTo>
                    <a:pt x="142" y="315"/>
                  </a:lnTo>
                  <a:lnTo>
                    <a:pt x="144" y="307"/>
                  </a:lnTo>
                  <a:lnTo>
                    <a:pt x="145" y="297"/>
                  </a:lnTo>
                  <a:lnTo>
                    <a:pt x="145" y="297"/>
                  </a:lnTo>
                  <a:lnTo>
                    <a:pt x="150" y="258"/>
                  </a:lnTo>
                  <a:lnTo>
                    <a:pt x="150" y="258"/>
                  </a:lnTo>
                  <a:lnTo>
                    <a:pt x="153" y="252"/>
                  </a:lnTo>
                  <a:lnTo>
                    <a:pt x="158" y="244"/>
                  </a:lnTo>
                  <a:lnTo>
                    <a:pt x="161" y="230"/>
                  </a:lnTo>
                  <a:lnTo>
                    <a:pt x="161" y="230"/>
                  </a:lnTo>
                  <a:lnTo>
                    <a:pt x="169" y="205"/>
                  </a:lnTo>
                  <a:lnTo>
                    <a:pt x="175" y="197"/>
                  </a:lnTo>
                  <a:lnTo>
                    <a:pt x="190" y="207"/>
                  </a:lnTo>
                  <a:lnTo>
                    <a:pt x="190" y="207"/>
                  </a:lnTo>
                  <a:lnTo>
                    <a:pt x="201" y="210"/>
                  </a:lnTo>
                  <a:lnTo>
                    <a:pt x="211" y="213"/>
                  </a:lnTo>
                  <a:lnTo>
                    <a:pt x="220" y="215"/>
                  </a:lnTo>
                  <a:lnTo>
                    <a:pt x="220" y="215"/>
                  </a:lnTo>
                  <a:lnTo>
                    <a:pt x="247" y="215"/>
                  </a:lnTo>
                  <a:lnTo>
                    <a:pt x="269" y="211"/>
                  </a:lnTo>
                  <a:lnTo>
                    <a:pt x="269" y="211"/>
                  </a:lnTo>
                  <a:lnTo>
                    <a:pt x="281" y="208"/>
                  </a:lnTo>
                  <a:lnTo>
                    <a:pt x="289" y="205"/>
                  </a:lnTo>
                  <a:lnTo>
                    <a:pt x="294" y="204"/>
                  </a:lnTo>
                  <a:lnTo>
                    <a:pt x="294" y="204"/>
                  </a:lnTo>
                  <a:lnTo>
                    <a:pt x="300" y="201"/>
                  </a:lnTo>
                  <a:lnTo>
                    <a:pt x="303" y="199"/>
                  </a:lnTo>
                  <a:lnTo>
                    <a:pt x="303" y="199"/>
                  </a:lnTo>
                  <a:lnTo>
                    <a:pt x="305" y="213"/>
                  </a:lnTo>
                  <a:lnTo>
                    <a:pt x="305" y="224"/>
                  </a:lnTo>
                  <a:lnTo>
                    <a:pt x="308" y="233"/>
                  </a:lnTo>
                  <a:lnTo>
                    <a:pt x="308" y="233"/>
                  </a:lnTo>
                  <a:lnTo>
                    <a:pt x="309" y="240"/>
                  </a:lnTo>
                  <a:lnTo>
                    <a:pt x="309" y="247"/>
                  </a:lnTo>
                  <a:lnTo>
                    <a:pt x="309" y="254"/>
                  </a:lnTo>
                  <a:lnTo>
                    <a:pt x="311" y="258"/>
                  </a:lnTo>
                  <a:lnTo>
                    <a:pt x="311" y="258"/>
                  </a:lnTo>
                  <a:lnTo>
                    <a:pt x="320" y="268"/>
                  </a:lnTo>
                  <a:lnTo>
                    <a:pt x="320" y="268"/>
                  </a:lnTo>
                  <a:lnTo>
                    <a:pt x="320" y="271"/>
                  </a:lnTo>
                  <a:lnTo>
                    <a:pt x="319" y="277"/>
                  </a:lnTo>
                  <a:lnTo>
                    <a:pt x="316" y="286"/>
                  </a:lnTo>
                  <a:lnTo>
                    <a:pt x="298" y="318"/>
                  </a:lnTo>
                  <a:lnTo>
                    <a:pt x="298" y="318"/>
                  </a:lnTo>
                  <a:lnTo>
                    <a:pt x="311" y="318"/>
                  </a:lnTo>
                  <a:lnTo>
                    <a:pt x="311" y="318"/>
                  </a:lnTo>
                  <a:lnTo>
                    <a:pt x="317" y="319"/>
                  </a:lnTo>
                  <a:lnTo>
                    <a:pt x="322" y="318"/>
                  </a:lnTo>
                  <a:lnTo>
                    <a:pt x="322" y="318"/>
                  </a:lnTo>
                  <a:lnTo>
                    <a:pt x="323" y="316"/>
                  </a:lnTo>
                  <a:lnTo>
                    <a:pt x="323" y="310"/>
                  </a:lnTo>
                  <a:lnTo>
                    <a:pt x="325" y="302"/>
                  </a:lnTo>
                  <a:lnTo>
                    <a:pt x="327" y="299"/>
                  </a:lnTo>
                  <a:lnTo>
                    <a:pt x="327" y="299"/>
                  </a:lnTo>
                  <a:lnTo>
                    <a:pt x="336" y="280"/>
                  </a:lnTo>
                  <a:lnTo>
                    <a:pt x="345" y="265"/>
                  </a:lnTo>
                  <a:lnTo>
                    <a:pt x="345" y="265"/>
                  </a:lnTo>
                  <a:lnTo>
                    <a:pt x="341" y="251"/>
                  </a:lnTo>
                  <a:lnTo>
                    <a:pt x="336" y="230"/>
                  </a:lnTo>
                  <a:lnTo>
                    <a:pt x="336" y="230"/>
                  </a:lnTo>
                  <a:lnTo>
                    <a:pt x="337" y="222"/>
                  </a:lnTo>
                  <a:lnTo>
                    <a:pt x="339" y="213"/>
                  </a:lnTo>
                  <a:lnTo>
                    <a:pt x="342" y="201"/>
                  </a:lnTo>
                  <a:lnTo>
                    <a:pt x="342" y="201"/>
                  </a:lnTo>
                  <a:lnTo>
                    <a:pt x="350" y="185"/>
                  </a:lnTo>
                  <a:lnTo>
                    <a:pt x="358" y="168"/>
                  </a:lnTo>
                  <a:lnTo>
                    <a:pt x="358" y="168"/>
                  </a:lnTo>
                  <a:lnTo>
                    <a:pt x="359" y="149"/>
                  </a:lnTo>
                  <a:lnTo>
                    <a:pt x="358" y="136"/>
                  </a:lnTo>
                  <a:lnTo>
                    <a:pt x="356" y="132"/>
                  </a:lnTo>
                  <a:lnTo>
                    <a:pt x="355" y="127"/>
                  </a:lnTo>
                  <a:lnTo>
                    <a:pt x="355" y="127"/>
                  </a:lnTo>
                  <a:lnTo>
                    <a:pt x="348" y="118"/>
                  </a:lnTo>
                  <a:lnTo>
                    <a:pt x="345" y="113"/>
                  </a:lnTo>
                  <a:lnTo>
                    <a:pt x="341" y="108"/>
                  </a:lnTo>
                  <a:lnTo>
                    <a:pt x="341" y="108"/>
                  </a:lnTo>
                  <a:lnTo>
                    <a:pt x="330" y="102"/>
                  </a:lnTo>
                  <a:lnTo>
                    <a:pt x="320" y="99"/>
                  </a:lnTo>
                  <a:lnTo>
                    <a:pt x="320" y="99"/>
                  </a:lnTo>
                  <a:lnTo>
                    <a:pt x="306" y="97"/>
                  </a:lnTo>
                  <a:lnTo>
                    <a:pt x="295" y="97"/>
                  </a:lnTo>
                  <a:lnTo>
                    <a:pt x="295" y="97"/>
                  </a:lnTo>
                  <a:lnTo>
                    <a:pt x="278" y="100"/>
                  </a:lnTo>
                  <a:lnTo>
                    <a:pt x="266" y="102"/>
                  </a:lnTo>
                  <a:lnTo>
                    <a:pt x="258" y="102"/>
                  </a:lnTo>
                  <a:lnTo>
                    <a:pt x="258" y="102"/>
                  </a:lnTo>
                  <a:lnTo>
                    <a:pt x="161" y="83"/>
                  </a:lnTo>
                  <a:lnTo>
                    <a:pt x="144" y="69"/>
                  </a:lnTo>
                  <a:lnTo>
                    <a:pt x="120" y="30"/>
                  </a:lnTo>
                  <a:lnTo>
                    <a:pt x="109" y="24"/>
                  </a:lnTo>
                  <a:lnTo>
                    <a:pt x="100" y="16"/>
                  </a:lnTo>
                  <a:lnTo>
                    <a:pt x="100" y="0"/>
                  </a:lnTo>
                  <a:lnTo>
                    <a:pt x="86" y="7"/>
                  </a:lnTo>
                  <a:lnTo>
                    <a:pt x="83" y="21"/>
                  </a:lnTo>
                  <a:lnTo>
                    <a:pt x="61" y="25"/>
                  </a:lnTo>
                  <a:close/>
                </a:path>
              </a:pathLst>
            </a:custGeom>
            <a:solidFill>
              <a:srgbClr val="B26E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9" name="Freeform 339"/>
            <p:cNvSpPr>
              <a:spLocks/>
            </p:cNvSpPr>
            <p:nvPr/>
          </p:nvSpPr>
          <p:spPr bwMode="auto">
            <a:xfrm>
              <a:off x="8097837" y="6351414"/>
              <a:ext cx="65088" cy="111125"/>
            </a:xfrm>
            <a:custGeom>
              <a:avLst/>
              <a:gdLst/>
              <a:ahLst/>
              <a:cxnLst>
                <a:cxn ang="0">
                  <a:pos x="38" y="0"/>
                </a:cxn>
                <a:cxn ang="0">
                  <a:pos x="19" y="22"/>
                </a:cxn>
                <a:cxn ang="0">
                  <a:pos x="19" y="22"/>
                </a:cxn>
                <a:cxn ang="0">
                  <a:pos x="3" y="51"/>
                </a:cxn>
                <a:cxn ang="0">
                  <a:pos x="3" y="51"/>
                </a:cxn>
                <a:cxn ang="0">
                  <a:pos x="0" y="67"/>
                </a:cxn>
                <a:cxn ang="0">
                  <a:pos x="0" y="67"/>
                </a:cxn>
                <a:cxn ang="0">
                  <a:pos x="3" y="69"/>
                </a:cxn>
                <a:cxn ang="0">
                  <a:pos x="3" y="69"/>
                </a:cxn>
                <a:cxn ang="0">
                  <a:pos x="5" y="67"/>
                </a:cxn>
                <a:cxn ang="0">
                  <a:pos x="5" y="67"/>
                </a:cxn>
                <a:cxn ang="0">
                  <a:pos x="6" y="59"/>
                </a:cxn>
                <a:cxn ang="0">
                  <a:pos x="11" y="48"/>
                </a:cxn>
                <a:cxn ang="0">
                  <a:pos x="17" y="34"/>
                </a:cxn>
                <a:cxn ang="0">
                  <a:pos x="36" y="4"/>
                </a:cxn>
                <a:cxn ang="0">
                  <a:pos x="16" y="64"/>
                </a:cxn>
                <a:cxn ang="0">
                  <a:pos x="16" y="64"/>
                </a:cxn>
                <a:cxn ang="0">
                  <a:pos x="14" y="65"/>
                </a:cxn>
                <a:cxn ang="0">
                  <a:pos x="14" y="67"/>
                </a:cxn>
                <a:cxn ang="0">
                  <a:pos x="14" y="69"/>
                </a:cxn>
                <a:cxn ang="0">
                  <a:pos x="14" y="69"/>
                </a:cxn>
                <a:cxn ang="0">
                  <a:pos x="19" y="70"/>
                </a:cxn>
                <a:cxn ang="0">
                  <a:pos x="20" y="70"/>
                </a:cxn>
                <a:cxn ang="0">
                  <a:pos x="22" y="69"/>
                </a:cxn>
                <a:cxn ang="0">
                  <a:pos x="22" y="69"/>
                </a:cxn>
                <a:cxn ang="0">
                  <a:pos x="25" y="53"/>
                </a:cxn>
                <a:cxn ang="0">
                  <a:pos x="31" y="31"/>
                </a:cxn>
                <a:cxn ang="0">
                  <a:pos x="41" y="0"/>
                </a:cxn>
                <a:cxn ang="0">
                  <a:pos x="38" y="0"/>
                </a:cxn>
              </a:cxnLst>
              <a:rect l="0" t="0" r="r" b="b"/>
              <a:pathLst>
                <a:path w="41" h="70">
                  <a:moveTo>
                    <a:pt x="38" y="0"/>
                  </a:moveTo>
                  <a:lnTo>
                    <a:pt x="19" y="22"/>
                  </a:lnTo>
                  <a:lnTo>
                    <a:pt x="19" y="22"/>
                  </a:lnTo>
                  <a:lnTo>
                    <a:pt x="3" y="51"/>
                  </a:lnTo>
                  <a:lnTo>
                    <a:pt x="3" y="51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3" y="69"/>
                  </a:lnTo>
                  <a:lnTo>
                    <a:pt x="3" y="69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6" y="59"/>
                  </a:lnTo>
                  <a:lnTo>
                    <a:pt x="11" y="48"/>
                  </a:lnTo>
                  <a:lnTo>
                    <a:pt x="17" y="34"/>
                  </a:lnTo>
                  <a:lnTo>
                    <a:pt x="36" y="4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14" y="65"/>
                  </a:lnTo>
                  <a:lnTo>
                    <a:pt x="14" y="67"/>
                  </a:lnTo>
                  <a:lnTo>
                    <a:pt x="14" y="69"/>
                  </a:lnTo>
                  <a:lnTo>
                    <a:pt x="14" y="69"/>
                  </a:lnTo>
                  <a:lnTo>
                    <a:pt x="19" y="70"/>
                  </a:lnTo>
                  <a:lnTo>
                    <a:pt x="20" y="70"/>
                  </a:lnTo>
                  <a:lnTo>
                    <a:pt x="22" y="69"/>
                  </a:lnTo>
                  <a:lnTo>
                    <a:pt x="22" y="69"/>
                  </a:lnTo>
                  <a:lnTo>
                    <a:pt x="25" y="53"/>
                  </a:lnTo>
                  <a:lnTo>
                    <a:pt x="31" y="31"/>
                  </a:lnTo>
                  <a:lnTo>
                    <a:pt x="41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0" name="Freeform 340"/>
            <p:cNvSpPr>
              <a:spLocks/>
            </p:cNvSpPr>
            <p:nvPr/>
          </p:nvSpPr>
          <p:spPr bwMode="auto">
            <a:xfrm>
              <a:off x="8358187" y="6418089"/>
              <a:ext cx="52388" cy="185737"/>
            </a:xfrm>
            <a:custGeom>
              <a:avLst/>
              <a:gdLst/>
              <a:ahLst/>
              <a:cxnLst>
                <a:cxn ang="0">
                  <a:pos x="7" y="23"/>
                </a:cxn>
                <a:cxn ang="0">
                  <a:pos x="2" y="52"/>
                </a:cxn>
                <a:cxn ang="0">
                  <a:pos x="2" y="52"/>
                </a:cxn>
                <a:cxn ang="0">
                  <a:pos x="2" y="58"/>
                </a:cxn>
                <a:cxn ang="0">
                  <a:pos x="2" y="67"/>
                </a:cxn>
                <a:cxn ang="0">
                  <a:pos x="2" y="67"/>
                </a:cxn>
                <a:cxn ang="0">
                  <a:pos x="2" y="75"/>
                </a:cxn>
                <a:cxn ang="0">
                  <a:pos x="3" y="88"/>
                </a:cxn>
                <a:cxn ang="0">
                  <a:pos x="5" y="105"/>
                </a:cxn>
                <a:cxn ang="0">
                  <a:pos x="11" y="100"/>
                </a:cxn>
                <a:cxn ang="0">
                  <a:pos x="11" y="100"/>
                </a:cxn>
                <a:cxn ang="0">
                  <a:pos x="10" y="111"/>
                </a:cxn>
                <a:cxn ang="0">
                  <a:pos x="10" y="117"/>
                </a:cxn>
                <a:cxn ang="0">
                  <a:pos x="11" y="117"/>
                </a:cxn>
                <a:cxn ang="0">
                  <a:pos x="14" y="117"/>
                </a:cxn>
                <a:cxn ang="0">
                  <a:pos x="14" y="117"/>
                </a:cxn>
                <a:cxn ang="0">
                  <a:pos x="19" y="111"/>
                </a:cxn>
                <a:cxn ang="0">
                  <a:pos x="22" y="105"/>
                </a:cxn>
                <a:cxn ang="0">
                  <a:pos x="24" y="97"/>
                </a:cxn>
                <a:cxn ang="0">
                  <a:pos x="24" y="97"/>
                </a:cxn>
                <a:cxn ang="0">
                  <a:pos x="27" y="100"/>
                </a:cxn>
                <a:cxn ang="0">
                  <a:pos x="29" y="100"/>
                </a:cxn>
                <a:cxn ang="0">
                  <a:pos x="32" y="98"/>
                </a:cxn>
                <a:cxn ang="0">
                  <a:pos x="32" y="98"/>
                </a:cxn>
                <a:cxn ang="0">
                  <a:pos x="33" y="81"/>
                </a:cxn>
                <a:cxn ang="0">
                  <a:pos x="33" y="66"/>
                </a:cxn>
                <a:cxn ang="0">
                  <a:pos x="33" y="66"/>
                </a:cxn>
                <a:cxn ang="0">
                  <a:pos x="27" y="42"/>
                </a:cxn>
                <a:cxn ang="0">
                  <a:pos x="27" y="42"/>
                </a:cxn>
                <a:cxn ang="0">
                  <a:pos x="24" y="27"/>
                </a:cxn>
                <a:cxn ang="0">
                  <a:pos x="18" y="16"/>
                </a:cxn>
                <a:cxn ang="0">
                  <a:pos x="14" y="9"/>
                </a:cxn>
                <a:cxn ang="0">
                  <a:pos x="13" y="8"/>
                </a:cxn>
                <a:cxn ang="0">
                  <a:pos x="0" y="0"/>
                </a:cxn>
                <a:cxn ang="0">
                  <a:pos x="7" y="23"/>
                </a:cxn>
              </a:cxnLst>
              <a:rect l="0" t="0" r="r" b="b"/>
              <a:pathLst>
                <a:path w="33" h="117">
                  <a:moveTo>
                    <a:pt x="7" y="23"/>
                  </a:moveTo>
                  <a:lnTo>
                    <a:pt x="2" y="52"/>
                  </a:lnTo>
                  <a:lnTo>
                    <a:pt x="2" y="52"/>
                  </a:lnTo>
                  <a:lnTo>
                    <a:pt x="2" y="58"/>
                  </a:lnTo>
                  <a:lnTo>
                    <a:pt x="2" y="67"/>
                  </a:lnTo>
                  <a:lnTo>
                    <a:pt x="2" y="67"/>
                  </a:lnTo>
                  <a:lnTo>
                    <a:pt x="2" y="75"/>
                  </a:lnTo>
                  <a:lnTo>
                    <a:pt x="3" y="88"/>
                  </a:lnTo>
                  <a:lnTo>
                    <a:pt x="5" y="105"/>
                  </a:lnTo>
                  <a:lnTo>
                    <a:pt x="11" y="100"/>
                  </a:lnTo>
                  <a:lnTo>
                    <a:pt x="11" y="100"/>
                  </a:lnTo>
                  <a:lnTo>
                    <a:pt x="10" y="111"/>
                  </a:lnTo>
                  <a:lnTo>
                    <a:pt x="10" y="117"/>
                  </a:lnTo>
                  <a:lnTo>
                    <a:pt x="11" y="117"/>
                  </a:lnTo>
                  <a:lnTo>
                    <a:pt x="14" y="117"/>
                  </a:lnTo>
                  <a:lnTo>
                    <a:pt x="14" y="117"/>
                  </a:lnTo>
                  <a:lnTo>
                    <a:pt x="19" y="111"/>
                  </a:lnTo>
                  <a:lnTo>
                    <a:pt x="22" y="105"/>
                  </a:lnTo>
                  <a:lnTo>
                    <a:pt x="24" y="97"/>
                  </a:lnTo>
                  <a:lnTo>
                    <a:pt x="24" y="97"/>
                  </a:lnTo>
                  <a:lnTo>
                    <a:pt x="27" y="100"/>
                  </a:lnTo>
                  <a:lnTo>
                    <a:pt x="29" y="100"/>
                  </a:lnTo>
                  <a:lnTo>
                    <a:pt x="32" y="98"/>
                  </a:lnTo>
                  <a:lnTo>
                    <a:pt x="32" y="98"/>
                  </a:lnTo>
                  <a:lnTo>
                    <a:pt x="33" y="81"/>
                  </a:lnTo>
                  <a:lnTo>
                    <a:pt x="33" y="66"/>
                  </a:lnTo>
                  <a:lnTo>
                    <a:pt x="33" y="66"/>
                  </a:lnTo>
                  <a:lnTo>
                    <a:pt x="27" y="42"/>
                  </a:lnTo>
                  <a:lnTo>
                    <a:pt x="27" y="42"/>
                  </a:lnTo>
                  <a:lnTo>
                    <a:pt x="24" y="27"/>
                  </a:lnTo>
                  <a:lnTo>
                    <a:pt x="18" y="16"/>
                  </a:lnTo>
                  <a:lnTo>
                    <a:pt x="14" y="9"/>
                  </a:lnTo>
                  <a:lnTo>
                    <a:pt x="13" y="8"/>
                  </a:lnTo>
                  <a:lnTo>
                    <a:pt x="0" y="0"/>
                  </a:lnTo>
                  <a:lnTo>
                    <a:pt x="7" y="23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1" name="Freeform 341"/>
            <p:cNvSpPr>
              <a:spLocks/>
            </p:cNvSpPr>
            <p:nvPr/>
          </p:nvSpPr>
          <p:spPr bwMode="auto">
            <a:xfrm>
              <a:off x="7948612" y="6340301"/>
              <a:ext cx="141288" cy="112712"/>
            </a:xfrm>
            <a:custGeom>
              <a:avLst/>
              <a:gdLst/>
              <a:ahLst/>
              <a:cxnLst>
                <a:cxn ang="0">
                  <a:pos x="0" y="29"/>
                </a:cxn>
                <a:cxn ang="0">
                  <a:pos x="2" y="33"/>
                </a:cxn>
                <a:cxn ang="0">
                  <a:pos x="19" y="30"/>
                </a:cxn>
                <a:cxn ang="0">
                  <a:pos x="71" y="15"/>
                </a:cxn>
                <a:cxn ang="0">
                  <a:pos x="58" y="27"/>
                </a:cxn>
                <a:cxn ang="0">
                  <a:pos x="49" y="49"/>
                </a:cxn>
                <a:cxn ang="0">
                  <a:pos x="49" y="49"/>
                </a:cxn>
                <a:cxn ang="0">
                  <a:pos x="52" y="51"/>
                </a:cxn>
                <a:cxn ang="0">
                  <a:pos x="55" y="51"/>
                </a:cxn>
                <a:cxn ang="0">
                  <a:pos x="57" y="49"/>
                </a:cxn>
                <a:cxn ang="0">
                  <a:pos x="57" y="49"/>
                </a:cxn>
                <a:cxn ang="0">
                  <a:pos x="68" y="26"/>
                </a:cxn>
                <a:cxn ang="0">
                  <a:pos x="74" y="58"/>
                </a:cxn>
                <a:cxn ang="0">
                  <a:pos x="74" y="58"/>
                </a:cxn>
                <a:cxn ang="0">
                  <a:pos x="75" y="65"/>
                </a:cxn>
                <a:cxn ang="0">
                  <a:pos x="77" y="69"/>
                </a:cxn>
                <a:cxn ang="0">
                  <a:pos x="79" y="71"/>
                </a:cxn>
                <a:cxn ang="0">
                  <a:pos x="80" y="71"/>
                </a:cxn>
                <a:cxn ang="0">
                  <a:pos x="80" y="71"/>
                </a:cxn>
                <a:cxn ang="0">
                  <a:pos x="89" y="71"/>
                </a:cxn>
                <a:cxn ang="0">
                  <a:pos x="79" y="18"/>
                </a:cxn>
                <a:cxn ang="0">
                  <a:pos x="89" y="0"/>
                </a:cxn>
                <a:cxn ang="0">
                  <a:pos x="79" y="2"/>
                </a:cxn>
                <a:cxn ang="0">
                  <a:pos x="41" y="15"/>
                </a:cxn>
                <a:cxn ang="0">
                  <a:pos x="0" y="29"/>
                </a:cxn>
              </a:cxnLst>
              <a:rect l="0" t="0" r="r" b="b"/>
              <a:pathLst>
                <a:path w="89" h="71">
                  <a:moveTo>
                    <a:pt x="0" y="29"/>
                  </a:moveTo>
                  <a:lnTo>
                    <a:pt x="2" y="33"/>
                  </a:lnTo>
                  <a:lnTo>
                    <a:pt x="19" y="30"/>
                  </a:lnTo>
                  <a:lnTo>
                    <a:pt x="71" y="15"/>
                  </a:lnTo>
                  <a:lnTo>
                    <a:pt x="58" y="27"/>
                  </a:lnTo>
                  <a:lnTo>
                    <a:pt x="49" y="49"/>
                  </a:lnTo>
                  <a:lnTo>
                    <a:pt x="49" y="49"/>
                  </a:lnTo>
                  <a:lnTo>
                    <a:pt x="52" y="51"/>
                  </a:lnTo>
                  <a:lnTo>
                    <a:pt x="55" y="51"/>
                  </a:lnTo>
                  <a:lnTo>
                    <a:pt x="57" y="49"/>
                  </a:lnTo>
                  <a:lnTo>
                    <a:pt x="57" y="49"/>
                  </a:lnTo>
                  <a:lnTo>
                    <a:pt x="68" y="26"/>
                  </a:lnTo>
                  <a:lnTo>
                    <a:pt x="74" y="58"/>
                  </a:lnTo>
                  <a:lnTo>
                    <a:pt x="74" y="58"/>
                  </a:lnTo>
                  <a:lnTo>
                    <a:pt x="75" y="65"/>
                  </a:lnTo>
                  <a:lnTo>
                    <a:pt x="77" y="69"/>
                  </a:lnTo>
                  <a:lnTo>
                    <a:pt x="79" y="71"/>
                  </a:lnTo>
                  <a:lnTo>
                    <a:pt x="80" y="71"/>
                  </a:lnTo>
                  <a:lnTo>
                    <a:pt x="80" y="71"/>
                  </a:lnTo>
                  <a:lnTo>
                    <a:pt x="89" y="71"/>
                  </a:lnTo>
                  <a:lnTo>
                    <a:pt x="79" y="18"/>
                  </a:lnTo>
                  <a:lnTo>
                    <a:pt x="89" y="0"/>
                  </a:lnTo>
                  <a:lnTo>
                    <a:pt x="79" y="2"/>
                  </a:lnTo>
                  <a:lnTo>
                    <a:pt x="41" y="15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2" name="Freeform 342"/>
            <p:cNvSpPr>
              <a:spLocks/>
            </p:cNvSpPr>
            <p:nvPr/>
          </p:nvSpPr>
          <p:spPr bwMode="auto">
            <a:xfrm>
              <a:off x="8035924" y="6457776"/>
              <a:ext cx="42863" cy="650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3" y="11"/>
                </a:cxn>
                <a:cxn ang="0">
                  <a:pos x="8" y="23"/>
                </a:cxn>
                <a:cxn ang="0">
                  <a:pos x="8" y="23"/>
                </a:cxn>
                <a:cxn ang="0">
                  <a:pos x="11" y="30"/>
                </a:cxn>
                <a:cxn ang="0">
                  <a:pos x="19" y="34"/>
                </a:cxn>
                <a:cxn ang="0">
                  <a:pos x="24" y="39"/>
                </a:cxn>
                <a:cxn ang="0">
                  <a:pos x="27" y="41"/>
                </a:cxn>
                <a:cxn ang="0">
                  <a:pos x="27" y="41"/>
                </a:cxn>
                <a:cxn ang="0">
                  <a:pos x="27" y="41"/>
                </a:cxn>
                <a:cxn ang="0">
                  <a:pos x="20" y="27"/>
                </a:cxn>
                <a:cxn ang="0">
                  <a:pos x="16" y="17"/>
                </a:cxn>
                <a:cxn ang="0">
                  <a:pos x="13" y="2"/>
                </a:cxn>
                <a:cxn ang="0">
                  <a:pos x="0" y="0"/>
                </a:cxn>
              </a:cxnLst>
              <a:rect l="0" t="0" r="r" b="b"/>
              <a:pathLst>
                <a:path w="27" h="41">
                  <a:moveTo>
                    <a:pt x="0" y="0"/>
                  </a:moveTo>
                  <a:lnTo>
                    <a:pt x="0" y="0"/>
                  </a:lnTo>
                  <a:lnTo>
                    <a:pt x="3" y="11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11" y="30"/>
                  </a:lnTo>
                  <a:lnTo>
                    <a:pt x="19" y="34"/>
                  </a:lnTo>
                  <a:lnTo>
                    <a:pt x="24" y="39"/>
                  </a:lnTo>
                  <a:lnTo>
                    <a:pt x="27" y="41"/>
                  </a:lnTo>
                  <a:lnTo>
                    <a:pt x="27" y="41"/>
                  </a:lnTo>
                  <a:lnTo>
                    <a:pt x="27" y="41"/>
                  </a:lnTo>
                  <a:lnTo>
                    <a:pt x="20" y="27"/>
                  </a:lnTo>
                  <a:lnTo>
                    <a:pt x="16" y="17"/>
                  </a:lnTo>
                  <a:lnTo>
                    <a:pt x="13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3" name="Freeform 343"/>
            <p:cNvSpPr>
              <a:spLocks/>
            </p:cNvSpPr>
            <p:nvPr/>
          </p:nvSpPr>
          <p:spPr bwMode="auto">
            <a:xfrm>
              <a:off x="8074024" y="6465714"/>
              <a:ext cx="41275" cy="666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18"/>
                </a:cxn>
                <a:cxn ang="0">
                  <a:pos x="18" y="37"/>
                </a:cxn>
                <a:cxn ang="0">
                  <a:pos x="26" y="42"/>
                </a:cxn>
                <a:cxn ang="0">
                  <a:pos x="12" y="1"/>
                </a:cxn>
                <a:cxn ang="0">
                  <a:pos x="0" y="0"/>
                </a:cxn>
              </a:cxnLst>
              <a:rect l="0" t="0" r="r" b="b"/>
              <a:pathLst>
                <a:path w="26" h="42">
                  <a:moveTo>
                    <a:pt x="0" y="0"/>
                  </a:moveTo>
                  <a:lnTo>
                    <a:pt x="6" y="18"/>
                  </a:lnTo>
                  <a:lnTo>
                    <a:pt x="18" y="37"/>
                  </a:lnTo>
                  <a:lnTo>
                    <a:pt x="26" y="42"/>
                  </a:lnTo>
                  <a:lnTo>
                    <a:pt x="1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4" name="Freeform 344"/>
            <p:cNvSpPr>
              <a:spLocks/>
            </p:cNvSpPr>
            <p:nvPr/>
          </p:nvSpPr>
          <p:spPr bwMode="auto">
            <a:xfrm>
              <a:off x="8226424" y="6353001"/>
              <a:ext cx="100013" cy="149225"/>
            </a:xfrm>
            <a:custGeom>
              <a:avLst/>
              <a:gdLst/>
              <a:ahLst/>
              <a:cxnLst>
                <a:cxn ang="0">
                  <a:pos x="32" y="0"/>
                </a:cxn>
                <a:cxn ang="0">
                  <a:pos x="13" y="30"/>
                </a:cxn>
                <a:cxn ang="0">
                  <a:pos x="5" y="52"/>
                </a:cxn>
                <a:cxn ang="0">
                  <a:pos x="0" y="80"/>
                </a:cxn>
                <a:cxn ang="0">
                  <a:pos x="0" y="80"/>
                </a:cxn>
                <a:cxn ang="0">
                  <a:pos x="5" y="82"/>
                </a:cxn>
                <a:cxn ang="0">
                  <a:pos x="8" y="82"/>
                </a:cxn>
                <a:cxn ang="0">
                  <a:pos x="10" y="82"/>
                </a:cxn>
                <a:cxn ang="0">
                  <a:pos x="10" y="80"/>
                </a:cxn>
                <a:cxn ang="0">
                  <a:pos x="10" y="80"/>
                </a:cxn>
                <a:cxn ang="0">
                  <a:pos x="13" y="58"/>
                </a:cxn>
                <a:cxn ang="0">
                  <a:pos x="16" y="44"/>
                </a:cxn>
                <a:cxn ang="0">
                  <a:pos x="19" y="38"/>
                </a:cxn>
                <a:cxn ang="0">
                  <a:pos x="19" y="38"/>
                </a:cxn>
                <a:cxn ang="0">
                  <a:pos x="38" y="3"/>
                </a:cxn>
                <a:cxn ang="0">
                  <a:pos x="44" y="25"/>
                </a:cxn>
                <a:cxn ang="0">
                  <a:pos x="44" y="25"/>
                </a:cxn>
                <a:cxn ang="0">
                  <a:pos x="46" y="43"/>
                </a:cxn>
                <a:cxn ang="0">
                  <a:pos x="47" y="63"/>
                </a:cxn>
                <a:cxn ang="0">
                  <a:pos x="47" y="63"/>
                </a:cxn>
                <a:cxn ang="0">
                  <a:pos x="54" y="89"/>
                </a:cxn>
                <a:cxn ang="0">
                  <a:pos x="54" y="89"/>
                </a:cxn>
                <a:cxn ang="0">
                  <a:pos x="57" y="93"/>
                </a:cxn>
                <a:cxn ang="0">
                  <a:pos x="58" y="94"/>
                </a:cxn>
                <a:cxn ang="0">
                  <a:pos x="61" y="93"/>
                </a:cxn>
                <a:cxn ang="0">
                  <a:pos x="61" y="93"/>
                </a:cxn>
                <a:cxn ang="0">
                  <a:pos x="63" y="88"/>
                </a:cxn>
                <a:cxn ang="0">
                  <a:pos x="61" y="77"/>
                </a:cxn>
                <a:cxn ang="0">
                  <a:pos x="55" y="46"/>
                </a:cxn>
                <a:cxn ang="0">
                  <a:pos x="46" y="3"/>
                </a:cxn>
                <a:cxn ang="0">
                  <a:pos x="38" y="0"/>
                </a:cxn>
                <a:cxn ang="0">
                  <a:pos x="32" y="0"/>
                </a:cxn>
              </a:cxnLst>
              <a:rect l="0" t="0" r="r" b="b"/>
              <a:pathLst>
                <a:path w="63" h="94">
                  <a:moveTo>
                    <a:pt x="32" y="0"/>
                  </a:moveTo>
                  <a:lnTo>
                    <a:pt x="13" y="30"/>
                  </a:lnTo>
                  <a:lnTo>
                    <a:pt x="5" y="52"/>
                  </a:lnTo>
                  <a:lnTo>
                    <a:pt x="0" y="80"/>
                  </a:lnTo>
                  <a:lnTo>
                    <a:pt x="0" y="80"/>
                  </a:lnTo>
                  <a:lnTo>
                    <a:pt x="5" y="82"/>
                  </a:lnTo>
                  <a:lnTo>
                    <a:pt x="8" y="82"/>
                  </a:lnTo>
                  <a:lnTo>
                    <a:pt x="10" y="82"/>
                  </a:lnTo>
                  <a:lnTo>
                    <a:pt x="10" y="80"/>
                  </a:lnTo>
                  <a:lnTo>
                    <a:pt x="10" y="80"/>
                  </a:lnTo>
                  <a:lnTo>
                    <a:pt x="13" y="58"/>
                  </a:lnTo>
                  <a:lnTo>
                    <a:pt x="16" y="44"/>
                  </a:lnTo>
                  <a:lnTo>
                    <a:pt x="19" y="38"/>
                  </a:lnTo>
                  <a:lnTo>
                    <a:pt x="19" y="38"/>
                  </a:lnTo>
                  <a:lnTo>
                    <a:pt x="38" y="3"/>
                  </a:lnTo>
                  <a:lnTo>
                    <a:pt x="44" y="25"/>
                  </a:lnTo>
                  <a:lnTo>
                    <a:pt x="44" y="25"/>
                  </a:lnTo>
                  <a:lnTo>
                    <a:pt x="46" y="43"/>
                  </a:lnTo>
                  <a:lnTo>
                    <a:pt x="47" y="63"/>
                  </a:lnTo>
                  <a:lnTo>
                    <a:pt x="47" y="63"/>
                  </a:lnTo>
                  <a:lnTo>
                    <a:pt x="54" y="89"/>
                  </a:lnTo>
                  <a:lnTo>
                    <a:pt x="54" y="89"/>
                  </a:lnTo>
                  <a:lnTo>
                    <a:pt x="57" y="93"/>
                  </a:lnTo>
                  <a:lnTo>
                    <a:pt x="58" y="94"/>
                  </a:lnTo>
                  <a:lnTo>
                    <a:pt x="61" y="93"/>
                  </a:lnTo>
                  <a:lnTo>
                    <a:pt x="61" y="93"/>
                  </a:lnTo>
                  <a:lnTo>
                    <a:pt x="63" y="88"/>
                  </a:lnTo>
                  <a:lnTo>
                    <a:pt x="61" y="77"/>
                  </a:lnTo>
                  <a:lnTo>
                    <a:pt x="55" y="46"/>
                  </a:lnTo>
                  <a:lnTo>
                    <a:pt x="46" y="3"/>
                  </a:lnTo>
                  <a:lnTo>
                    <a:pt x="38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5" name="Freeform 345"/>
            <p:cNvSpPr>
              <a:spLocks/>
            </p:cNvSpPr>
            <p:nvPr/>
          </p:nvSpPr>
          <p:spPr bwMode="auto">
            <a:xfrm>
              <a:off x="8142287" y="6356176"/>
              <a:ext cx="25400" cy="180975"/>
            </a:xfrm>
            <a:custGeom>
              <a:avLst/>
              <a:gdLst/>
              <a:ahLst/>
              <a:cxnLst>
                <a:cxn ang="0">
                  <a:pos x="16" y="0"/>
                </a:cxn>
                <a:cxn ang="0">
                  <a:pos x="3" y="53"/>
                </a:cxn>
                <a:cxn ang="0">
                  <a:pos x="0" y="87"/>
                </a:cxn>
                <a:cxn ang="0">
                  <a:pos x="3" y="112"/>
                </a:cxn>
                <a:cxn ang="0">
                  <a:pos x="13" y="114"/>
                </a:cxn>
                <a:cxn ang="0">
                  <a:pos x="13" y="114"/>
                </a:cxn>
                <a:cxn ang="0">
                  <a:pos x="11" y="95"/>
                </a:cxn>
                <a:cxn ang="0">
                  <a:pos x="11" y="81"/>
                </a:cxn>
                <a:cxn ang="0">
                  <a:pos x="11" y="72"/>
                </a:cxn>
                <a:cxn ang="0">
                  <a:pos x="11" y="72"/>
                </a:cxn>
                <a:cxn ang="0">
                  <a:pos x="13" y="62"/>
                </a:cxn>
                <a:cxn ang="0">
                  <a:pos x="13" y="47"/>
                </a:cxn>
                <a:cxn ang="0">
                  <a:pos x="14" y="26"/>
                </a:cxn>
                <a:cxn ang="0">
                  <a:pos x="16" y="0"/>
                </a:cxn>
              </a:cxnLst>
              <a:rect l="0" t="0" r="r" b="b"/>
              <a:pathLst>
                <a:path w="16" h="114">
                  <a:moveTo>
                    <a:pt x="16" y="0"/>
                  </a:moveTo>
                  <a:lnTo>
                    <a:pt x="3" y="53"/>
                  </a:lnTo>
                  <a:lnTo>
                    <a:pt x="0" y="87"/>
                  </a:lnTo>
                  <a:lnTo>
                    <a:pt x="3" y="112"/>
                  </a:lnTo>
                  <a:lnTo>
                    <a:pt x="13" y="114"/>
                  </a:lnTo>
                  <a:lnTo>
                    <a:pt x="13" y="114"/>
                  </a:lnTo>
                  <a:lnTo>
                    <a:pt x="11" y="95"/>
                  </a:lnTo>
                  <a:lnTo>
                    <a:pt x="11" y="81"/>
                  </a:lnTo>
                  <a:lnTo>
                    <a:pt x="11" y="72"/>
                  </a:lnTo>
                  <a:lnTo>
                    <a:pt x="11" y="72"/>
                  </a:lnTo>
                  <a:lnTo>
                    <a:pt x="13" y="62"/>
                  </a:lnTo>
                  <a:lnTo>
                    <a:pt x="13" y="47"/>
                  </a:lnTo>
                  <a:lnTo>
                    <a:pt x="14" y="26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6" name="Freeform 346"/>
            <p:cNvSpPr>
              <a:spLocks/>
            </p:cNvSpPr>
            <p:nvPr/>
          </p:nvSpPr>
          <p:spPr bwMode="auto">
            <a:xfrm>
              <a:off x="8243887" y="6435551"/>
              <a:ext cx="63500" cy="25400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2" y="0"/>
                </a:cxn>
                <a:cxn ang="0">
                  <a:pos x="22" y="5"/>
                </a:cxn>
                <a:cxn ang="0">
                  <a:pos x="40" y="8"/>
                </a:cxn>
                <a:cxn ang="0">
                  <a:pos x="40" y="16"/>
                </a:cxn>
                <a:cxn ang="0">
                  <a:pos x="0" y="9"/>
                </a:cxn>
                <a:cxn ang="0">
                  <a:pos x="2" y="0"/>
                </a:cxn>
              </a:cxnLst>
              <a:rect l="0" t="0" r="r" b="b"/>
              <a:pathLst>
                <a:path w="40" h="16">
                  <a:moveTo>
                    <a:pt x="2" y="0"/>
                  </a:moveTo>
                  <a:lnTo>
                    <a:pt x="2" y="0"/>
                  </a:lnTo>
                  <a:lnTo>
                    <a:pt x="22" y="5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0" y="9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7" name="Freeform 347"/>
            <p:cNvSpPr>
              <a:spLocks/>
            </p:cNvSpPr>
            <p:nvPr/>
          </p:nvSpPr>
          <p:spPr bwMode="auto">
            <a:xfrm>
              <a:off x="8401049" y="6484764"/>
              <a:ext cx="287338" cy="45719"/>
            </a:xfrm>
            <a:custGeom>
              <a:avLst/>
              <a:gdLst/>
              <a:ahLst/>
              <a:cxnLst>
                <a:cxn ang="0">
                  <a:pos x="2" y="6"/>
                </a:cxn>
                <a:cxn ang="0">
                  <a:pos x="73" y="21"/>
                </a:cxn>
                <a:cxn ang="0">
                  <a:pos x="97" y="19"/>
                </a:cxn>
                <a:cxn ang="0">
                  <a:pos x="0" y="0"/>
                </a:cxn>
                <a:cxn ang="0">
                  <a:pos x="2" y="6"/>
                </a:cxn>
              </a:cxnLst>
              <a:rect l="0" t="0" r="r" b="b"/>
              <a:pathLst>
                <a:path w="97" h="21">
                  <a:moveTo>
                    <a:pt x="2" y="6"/>
                  </a:moveTo>
                  <a:lnTo>
                    <a:pt x="73" y="21"/>
                  </a:lnTo>
                  <a:lnTo>
                    <a:pt x="97" y="19"/>
                  </a:lnTo>
                  <a:lnTo>
                    <a:pt x="0" y="0"/>
                  </a:lnTo>
                  <a:lnTo>
                    <a:pt x="2" y="6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8" name="Freeform 348"/>
            <p:cNvSpPr>
              <a:spLocks/>
            </p:cNvSpPr>
            <p:nvPr/>
          </p:nvSpPr>
          <p:spPr bwMode="auto">
            <a:xfrm>
              <a:off x="8688387" y="6483176"/>
              <a:ext cx="55563" cy="28575"/>
            </a:xfrm>
            <a:custGeom>
              <a:avLst/>
              <a:gdLst/>
              <a:ahLst/>
              <a:cxnLst>
                <a:cxn ang="0">
                  <a:pos x="35" y="1"/>
                </a:cxn>
                <a:cxn ang="0">
                  <a:pos x="35" y="1"/>
                </a:cxn>
                <a:cxn ang="0">
                  <a:pos x="28" y="0"/>
                </a:cxn>
                <a:cxn ang="0">
                  <a:pos x="25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0" y="15"/>
                </a:cxn>
                <a:cxn ang="0">
                  <a:pos x="35" y="18"/>
                </a:cxn>
                <a:cxn ang="0">
                  <a:pos x="35" y="1"/>
                </a:cxn>
              </a:cxnLst>
              <a:rect l="0" t="0" r="r" b="b"/>
              <a:pathLst>
                <a:path w="35" h="18">
                  <a:moveTo>
                    <a:pt x="35" y="1"/>
                  </a:moveTo>
                  <a:lnTo>
                    <a:pt x="35" y="1"/>
                  </a:lnTo>
                  <a:lnTo>
                    <a:pt x="28" y="0"/>
                  </a:lnTo>
                  <a:lnTo>
                    <a:pt x="25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0" y="15"/>
                  </a:lnTo>
                  <a:lnTo>
                    <a:pt x="35" y="18"/>
                  </a:lnTo>
                  <a:lnTo>
                    <a:pt x="35" y="1"/>
                  </a:lnTo>
                  <a:close/>
                </a:path>
              </a:pathLst>
            </a:custGeom>
            <a:solidFill>
              <a:srgbClr val="A6A6A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9" name="Freeform 349"/>
            <p:cNvSpPr>
              <a:spLocks/>
            </p:cNvSpPr>
            <p:nvPr/>
          </p:nvSpPr>
          <p:spPr bwMode="auto">
            <a:xfrm>
              <a:off x="8661399" y="6519689"/>
              <a:ext cx="82550" cy="66675"/>
            </a:xfrm>
            <a:custGeom>
              <a:avLst/>
              <a:gdLst/>
              <a:ahLst/>
              <a:cxnLst>
                <a:cxn ang="0">
                  <a:pos x="0" y="42"/>
                </a:cxn>
                <a:cxn ang="0">
                  <a:pos x="52" y="20"/>
                </a:cxn>
                <a:cxn ang="0">
                  <a:pos x="50" y="3"/>
                </a:cxn>
                <a:cxn ang="0">
                  <a:pos x="20" y="0"/>
                </a:cxn>
                <a:cxn ang="0">
                  <a:pos x="0" y="42"/>
                </a:cxn>
              </a:cxnLst>
              <a:rect l="0" t="0" r="r" b="b"/>
              <a:pathLst>
                <a:path w="52" h="42">
                  <a:moveTo>
                    <a:pt x="0" y="42"/>
                  </a:moveTo>
                  <a:lnTo>
                    <a:pt x="52" y="20"/>
                  </a:lnTo>
                  <a:lnTo>
                    <a:pt x="50" y="3"/>
                  </a:lnTo>
                  <a:lnTo>
                    <a:pt x="20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0" name="Freeform 350"/>
            <p:cNvSpPr>
              <a:spLocks/>
            </p:cNvSpPr>
            <p:nvPr/>
          </p:nvSpPr>
          <p:spPr bwMode="auto">
            <a:xfrm>
              <a:off x="8585199" y="6506989"/>
              <a:ext cx="158750" cy="77787"/>
            </a:xfrm>
            <a:custGeom>
              <a:avLst/>
              <a:gdLst/>
              <a:ahLst/>
              <a:cxnLst>
                <a:cxn ang="0">
                  <a:pos x="58" y="0"/>
                </a:cxn>
                <a:cxn ang="0">
                  <a:pos x="39" y="35"/>
                </a:cxn>
                <a:cxn ang="0">
                  <a:pos x="7" y="30"/>
                </a:cxn>
                <a:cxn ang="0">
                  <a:pos x="7" y="30"/>
                </a:cxn>
                <a:cxn ang="0">
                  <a:pos x="3" y="36"/>
                </a:cxn>
                <a:cxn ang="0">
                  <a:pos x="0" y="41"/>
                </a:cxn>
                <a:cxn ang="0">
                  <a:pos x="0" y="44"/>
                </a:cxn>
                <a:cxn ang="0">
                  <a:pos x="0" y="44"/>
                </a:cxn>
                <a:cxn ang="0">
                  <a:pos x="3" y="46"/>
                </a:cxn>
                <a:cxn ang="0">
                  <a:pos x="6" y="47"/>
                </a:cxn>
                <a:cxn ang="0">
                  <a:pos x="11" y="49"/>
                </a:cxn>
                <a:cxn ang="0">
                  <a:pos x="33" y="49"/>
                </a:cxn>
                <a:cxn ang="0">
                  <a:pos x="48" y="49"/>
                </a:cxn>
                <a:cxn ang="0">
                  <a:pos x="72" y="13"/>
                </a:cxn>
                <a:cxn ang="0">
                  <a:pos x="100" y="17"/>
                </a:cxn>
                <a:cxn ang="0">
                  <a:pos x="100" y="3"/>
                </a:cxn>
                <a:cxn ang="0">
                  <a:pos x="58" y="0"/>
                </a:cxn>
              </a:cxnLst>
              <a:rect l="0" t="0" r="r" b="b"/>
              <a:pathLst>
                <a:path w="100" h="49">
                  <a:moveTo>
                    <a:pt x="58" y="0"/>
                  </a:moveTo>
                  <a:lnTo>
                    <a:pt x="39" y="35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3" y="36"/>
                  </a:lnTo>
                  <a:lnTo>
                    <a:pt x="0" y="41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3" y="46"/>
                  </a:lnTo>
                  <a:lnTo>
                    <a:pt x="6" y="47"/>
                  </a:lnTo>
                  <a:lnTo>
                    <a:pt x="11" y="49"/>
                  </a:lnTo>
                  <a:lnTo>
                    <a:pt x="33" y="49"/>
                  </a:lnTo>
                  <a:lnTo>
                    <a:pt x="48" y="49"/>
                  </a:lnTo>
                  <a:lnTo>
                    <a:pt x="72" y="13"/>
                  </a:lnTo>
                  <a:lnTo>
                    <a:pt x="100" y="17"/>
                  </a:lnTo>
                  <a:lnTo>
                    <a:pt x="100" y="3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808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1" name="Freeform 351"/>
            <p:cNvSpPr>
              <a:spLocks/>
            </p:cNvSpPr>
            <p:nvPr/>
          </p:nvSpPr>
          <p:spPr bwMode="auto">
            <a:xfrm>
              <a:off x="8758237" y="6475239"/>
              <a:ext cx="128588" cy="47625"/>
            </a:xfrm>
            <a:custGeom>
              <a:avLst/>
              <a:gdLst/>
              <a:ahLst/>
              <a:cxnLst>
                <a:cxn ang="0">
                  <a:pos x="20" y="0"/>
                </a:cxn>
                <a:cxn ang="0">
                  <a:pos x="0" y="17"/>
                </a:cxn>
                <a:cxn ang="0">
                  <a:pos x="0" y="20"/>
                </a:cxn>
                <a:cxn ang="0">
                  <a:pos x="56" y="30"/>
                </a:cxn>
                <a:cxn ang="0">
                  <a:pos x="56" y="30"/>
                </a:cxn>
                <a:cxn ang="0">
                  <a:pos x="61" y="23"/>
                </a:cxn>
                <a:cxn ang="0">
                  <a:pos x="64" y="19"/>
                </a:cxn>
                <a:cxn ang="0">
                  <a:pos x="66" y="17"/>
                </a:cxn>
                <a:cxn ang="0">
                  <a:pos x="66" y="17"/>
                </a:cxn>
                <a:cxn ang="0">
                  <a:pos x="81" y="14"/>
                </a:cxn>
                <a:cxn ang="0">
                  <a:pos x="78" y="9"/>
                </a:cxn>
                <a:cxn ang="0">
                  <a:pos x="20" y="0"/>
                </a:cxn>
              </a:cxnLst>
              <a:rect l="0" t="0" r="r" b="b"/>
              <a:pathLst>
                <a:path w="81" h="30">
                  <a:moveTo>
                    <a:pt x="20" y="0"/>
                  </a:moveTo>
                  <a:lnTo>
                    <a:pt x="0" y="17"/>
                  </a:lnTo>
                  <a:lnTo>
                    <a:pt x="0" y="20"/>
                  </a:lnTo>
                  <a:lnTo>
                    <a:pt x="56" y="30"/>
                  </a:lnTo>
                  <a:lnTo>
                    <a:pt x="56" y="30"/>
                  </a:lnTo>
                  <a:lnTo>
                    <a:pt x="61" y="23"/>
                  </a:lnTo>
                  <a:lnTo>
                    <a:pt x="64" y="19"/>
                  </a:lnTo>
                  <a:lnTo>
                    <a:pt x="66" y="17"/>
                  </a:lnTo>
                  <a:lnTo>
                    <a:pt x="66" y="17"/>
                  </a:lnTo>
                  <a:lnTo>
                    <a:pt x="81" y="14"/>
                  </a:lnTo>
                  <a:lnTo>
                    <a:pt x="78" y="9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2626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2" name="Freeform 352"/>
            <p:cNvSpPr>
              <a:spLocks/>
            </p:cNvSpPr>
            <p:nvPr/>
          </p:nvSpPr>
          <p:spPr bwMode="auto">
            <a:xfrm>
              <a:off x="8847137" y="6381576"/>
              <a:ext cx="188913" cy="142875"/>
            </a:xfrm>
            <a:custGeom>
              <a:avLst/>
              <a:gdLst/>
              <a:ahLst/>
              <a:cxnLst>
                <a:cxn ang="0">
                  <a:pos x="94" y="7"/>
                </a:cxn>
                <a:cxn ang="0">
                  <a:pos x="94" y="7"/>
                </a:cxn>
                <a:cxn ang="0">
                  <a:pos x="77" y="14"/>
                </a:cxn>
                <a:cxn ang="0">
                  <a:pos x="63" y="20"/>
                </a:cxn>
                <a:cxn ang="0">
                  <a:pos x="63" y="20"/>
                </a:cxn>
                <a:cxn ang="0">
                  <a:pos x="58" y="26"/>
                </a:cxn>
                <a:cxn ang="0">
                  <a:pos x="54" y="37"/>
                </a:cxn>
                <a:cxn ang="0">
                  <a:pos x="54" y="37"/>
                </a:cxn>
                <a:cxn ang="0">
                  <a:pos x="49" y="50"/>
                </a:cxn>
                <a:cxn ang="0">
                  <a:pos x="43" y="62"/>
                </a:cxn>
                <a:cxn ang="0">
                  <a:pos x="43" y="62"/>
                </a:cxn>
                <a:cxn ang="0">
                  <a:pos x="36" y="68"/>
                </a:cxn>
                <a:cxn ang="0">
                  <a:pos x="32" y="73"/>
                </a:cxn>
                <a:cxn ang="0">
                  <a:pos x="15" y="75"/>
                </a:cxn>
                <a:cxn ang="0">
                  <a:pos x="0" y="82"/>
                </a:cxn>
                <a:cxn ang="0">
                  <a:pos x="0" y="87"/>
                </a:cxn>
                <a:cxn ang="0">
                  <a:pos x="0" y="87"/>
                </a:cxn>
                <a:cxn ang="0">
                  <a:pos x="18" y="89"/>
                </a:cxn>
                <a:cxn ang="0">
                  <a:pos x="36" y="90"/>
                </a:cxn>
                <a:cxn ang="0">
                  <a:pos x="36" y="90"/>
                </a:cxn>
                <a:cxn ang="0">
                  <a:pos x="65" y="90"/>
                </a:cxn>
                <a:cxn ang="0">
                  <a:pos x="91" y="90"/>
                </a:cxn>
                <a:cxn ang="0">
                  <a:pos x="119" y="68"/>
                </a:cxn>
                <a:cxn ang="0">
                  <a:pos x="119" y="0"/>
                </a:cxn>
                <a:cxn ang="0">
                  <a:pos x="94" y="7"/>
                </a:cxn>
              </a:cxnLst>
              <a:rect l="0" t="0" r="r" b="b"/>
              <a:pathLst>
                <a:path w="119" h="90">
                  <a:moveTo>
                    <a:pt x="94" y="7"/>
                  </a:moveTo>
                  <a:lnTo>
                    <a:pt x="94" y="7"/>
                  </a:lnTo>
                  <a:lnTo>
                    <a:pt x="77" y="14"/>
                  </a:lnTo>
                  <a:lnTo>
                    <a:pt x="63" y="20"/>
                  </a:lnTo>
                  <a:lnTo>
                    <a:pt x="63" y="20"/>
                  </a:lnTo>
                  <a:lnTo>
                    <a:pt x="58" y="26"/>
                  </a:lnTo>
                  <a:lnTo>
                    <a:pt x="54" y="37"/>
                  </a:lnTo>
                  <a:lnTo>
                    <a:pt x="54" y="37"/>
                  </a:lnTo>
                  <a:lnTo>
                    <a:pt x="49" y="50"/>
                  </a:lnTo>
                  <a:lnTo>
                    <a:pt x="43" y="62"/>
                  </a:lnTo>
                  <a:lnTo>
                    <a:pt x="43" y="62"/>
                  </a:lnTo>
                  <a:lnTo>
                    <a:pt x="36" y="68"/>
                  </a:lnTo>
                  <a:lnTo>
                    <a:pt x="32" y="73"/>
                  </a:lnTo>
                  <a:lnTo>
                    <a:pt x="15" y="75"/>
                  </a:lnTo>
                  <a:lnTo>
                    <a:pt x="0" y="82"/>
                  </a:lnTo>
                  <a:lnTo>
                    <a:pt x="0" y="87"/>
                  </a:lnTo>
                  <a:lnTo>
                    <a:pt x="0" y="87"/>
                  </a:lnTo>
                  <a:lnTo>
                    <a:pt x="18" y="89"/>
                  </a:lnTo>
                  <a:lnTo>
                    <a:pt x="36" y="90"/>
                  </a:lnTo>
                  <a:lnTo>
                    <a:pt x="36" y="90"/>
                  </a:lnTo>
                  <a:lnTo>
                    <a:pt x="65" y="90"/>
                  </a:lnTo>
                  <a:lnTo>
                    <a:pt x="91" y="90"/>
                  </a:lnTo>
                  <a:lnTo>
                    <a:pt x="119" y="68"/>
                  </a:lnTo>
                  <a:lnTo>
                    <a:pt x="119" y="0"/>
                  </a:lnTo>
                  <a:lnTo>
                    <a:pt x="94" y="7"/>
                  </a:lnTo>
                  <a:close/>
                </a:path>
              </a:pathLst>
            </a:custGeom>
            <a:solidFill>
              <a:srgbClr val="FB5E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3" name="Freeform 353"/>
            <p:cNvSpPr>
              <a:spLocks/>
            </p:cNvSpPr>
            <p:nvPr/>
          </p:nvSpPr>
          <p:spPr bwMode="auto">
            <a:xfrm>
              <a:off x="8996362" y="6502226"/>
              <a:ext cx="39688" cy="122237"/>
            </a:xfrm>
            <a:custGeom>
              <a:avLst/>
              <a:gdLst/>
              <a:ahLst/>
              <a:cxnLst>
                <a:cxn ang="0">
                  <a:pos x="25" y="0"/>
                </a:cxn>
                <a:cxn ang="0">
                  <a:pos x="3" y="17"/>
                </a:cxn>
                <a:cxn ang="0">
                  <a:pos x="0" y="77"/>
                </a:cxn>
                <a:cxn ang="0">
                  <a:pos x="25" y="58"/>
                </a:cxn>
                <a:cxn ang="0">
                  <a:pos x="25" y="0"/>
                </a:cxn>
              </a:cxnLst>
              <a:rect l="0" t="0" r="r" b="b"/>
              <a:pathLst>
                <a:path w="25" h="77">
                  <a:moveTo>
                    <a:pt x="25" y="0"/>
                  </a:moveTo>
                  <a:lnTo>
                    <a:pt x="3" y="17"/>
                  </a:lnTo>
                  <a:lnTo>
                    <a:pt x="0" y="77"/>
                  </a:lnTo>
                  <a:lnTo>
                    <a:pt x="25" y="58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A6A6A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4" name="Freeform 354"/>
            <p:cNvSpPr>
              <a:spLocks/>
            </p:cNvSpPr>
            <p:nvPr/>
          </p:nvSpPr>
          <p:spPr bwMode="auto">
            <a:xfrm>
              <a:off x="8743949" y="6519689"/>
              <a:ext cx="246063" cy="114300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44" y="9"/>
                </a:cxn>
                <a:cxn ang="0">
                  <a:pos x="44" y="9"/>
                </a:cxn>
                <a:cxn ang="0">
                  <a:pos x="81" y="11"/>
                </a:cxn>
                <a:cxn ang="0">
                  <a:pos x="81" y="11"/>
                </a:cxn>
                <a:cxn ang="0">
                  <a:pos x="94" y="11"/>
                </a:cxn>
                <a:cxn ang="0">
                  <a:pos x="114" y="13"/>
                </a:cxn>
                <a:cxn ang="0">
                  <a:pos x="114" y="13"/>
                </a:cxn>
                <a:cxn ang="0">
                  <a:pos x="155" y="13"/>
                </a:cxn>
                <a:cxn ang="0">
                  <a:pos x="151" y="70"/>
                </a:cxn>
                <a:cxn ang="0">
                  <a:pos x="151" y="70"/>
                </a:cxn>
                <a:cxn ang="0">
                  <a:pos x="128" y="70"/>
                </a:cxn>
                <a:cxn ang="0">
                  <a:pos x="101" y="72"/>
                </a:cxn>
                <a:cxn ang="0">
                  <a:pos x="101" y="72"/>
                </a:cxn>
                <a:cxn ang="0">
                  <a:pos x="54" y="66"/>
                </a:cxn>
                <a:cxn ang="0">
                  <a:pos x="54" y="66"/>
                </a:cxn>
                <a:cxn ang="0">
                  <a:pos x="28" y="63"/>
                </a:cxn>
                <a:cxn ang="0">
                  <a:pos x="11" y="58"/>
                </a:cxn>
                <a:cxn ang="0">
                  <a:pos x="11" y="58"/>
                </a:cxn>
                <a:cxn ang="0">
                  <a:pos x="6" y="56"/>
                </a:cxn>
                <a:cxn ang="0">
                  <a:pos x="3" y="55"/>
                </a:cxn>
                <a:cxn ang="0">
                  <a:pos x="0" y="52"/>
                </a:cxn>
                <a:cxn ang="0">
                  <a:pos x="0" y="52"/>
                </a:cxn>
                <a:cxn ang="0">
                  <a:pos x="0" y="42"/>
                </a:cxn>
                <a:cxn ang="0">
                  <a:pos x="1" y="25"/>
                </a:cxn>
                <a:cxn ang="0">
                  <a:pos x="4" y="0"/>
                </a:cxn>
                <a:cxn ang="0">
                  <a:pos x="4" y="0"/>
                </a:cxn>
              </a:cxnLst>
              <a:rect l="0" t="0" r="r" b="b"/>
              <a:pathLst>
                <a:path w="155" h="72">
                  <a:moveTo>
                    <a:pt x="4" y="0"/>
                  </a:moveTo>
                  <a:lnTo>
                    <a:pt x="44" y="9"/>
                  </a:lnTo>
                  <a:lnTo>
                    <a:pt x="44" y="9"/>
                  </a:lnTo>
                  <a:lnTo>
                    <a:pt x="81" y="11"/>
                  </a:lnTo>
                  <a:lnTo>
                    <a:pt x="81" y="11"/>
                  </a:lnTo>
                  <a:lnTo>
                    <a:pt x="94" y="11"/>
                  </a:lnTo>
                  <a:lnTo>
                    <a:pt x="114" y="13"/>
                  </a:lnTo>
                  <a:lnTo>
                    <a:pt x="114" y="13"/>
                  </a:lnTo>
                  <a:lnTo>
                    <a:pt x="155" y="13"/>
                  </a:lnTo>
                  <a:lnTo>
                    <a:pt x="151" y="70"/>
                  </a:lnTo>
                  <a:lnTo>
                    <a:pt x="151" y="70"/>
                  </a:lnTo>
                  <a:lnTo>
                    <a:pt x="128" y="70"/>
                  </a:lnTo>
                  <a:lnTo>
                    <a:pt x="101" y="72"/>
                  </a:lnTo>
                  <a:lnTo>
                    <a:pt x="101" y="72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28" y="63"/>
                  </a:lnTo>
                  <a:lnTo>
                    <a:pt x="11" y="58"/>
                  </a:lnTo>
                  <a:lnTo>
                    <a:pt x="11" y="58"/>
                  </a:lnTo>
                  <a:lnTo>
                    <a:pt x="6" y="56"/>
                  </a:lnTo>
                  <a:lnTo>
                    <a:pt x="3" y="55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42"/>
                  </a:lnTo>
                  <a:lnTo>
                    <a:pt x="1" y="25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4949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5" name="Freeform 355"/>
            <p:cNvSpPr>
              <a:spLocks/>
            </p:cNvSpPr>
            <p:nvPr/>
          </p:nvSpPr>
          <p:spPr bwMode="auto">
            <a:xfrm>
              <a:off x="8643937" y="6233939"/>
              <a:ext cx="422275" cy="50800"/>
            </a:xfrm>
            <a:custGeom>
              <a:avLst/>
              <a:gdLst/>
              <a:ahLst/>
              <a:cxnLst>
                <a:cxn ang="0">
                  <a:pos x="5" y="13"/>
                </a:cxn>
                <a:cxn ang="0">
                  <a:pos x="5" y="13"/>
                </a:cxn>
                <a:cxn ang="0">
                  <a:pos x="16" y="10"/>
                </a:cxn>
                <a:cxn ang="0">
                  <a:pos x="30" y="8"/>
                </a:cxn>
                <a:cxn ang="0">
                  <a:pos x="50" y="7"/>
                </a:cxn>
                <a:cxn ang="0">
                  <a:pos x="50" y="7"/>
                </a:cxn>
                <a:cxn ang="0">
                  <a:pos x="80" y="3"/>
                </a:cxn>
                <a:cxn ang="0">
                  <a:pos x="103" y="2"/>
                </a:cxn>
                <a:cxn ang="0">
                  <a:pos x="119" y="0"/>
                </a:cxn>
                <a:cxn ang="0">
                  <a:pos x="119" y="0"/>
                </a:cxn>
                <a:cxn ang="0">
                  <a:pos x="161" y="2"/>
                </a:cxn>
                <a:cxn ang="0">
                  <a:pos x="161" y="2"/>
                </a:cxn>
                <a:cxn ang="0">
                  <a:pos x="183" y="3"/>
                </a:cxn>
                <a:cxn ang="0">
                  <a:pos x="196" y="5"/>
                </a:cxn>
                <a:cxn ang="0">
                  <a:pos x="203" y="7"/>
                </a:cxn>
                <a:cxn ang="0">
                  <a:pos x="203" y="7"/>
                </a:cxn>
                <a:cxn ang="0">
                  <a:pos x="211" y="8"/>
                </a:cxn>
                <a:cxn ang="0">
                  <a:pos x="222" y="10"/>
                </a:cxn>
                <a:cxn ang="0">
                  <a:pos x="239" y="11"/>
                </a:cxn>
                <a:cxn ang="0">
                  <a:pos x="239" y="11"/>
                </a:cxn>
                <a:cxn ang="0">
                  <a:pos x="244" y="11"/>
                </a:cxn>
                <a:cxn ang="0">
                  <a:pos x="252" y="14"/>
                </a:cxn>
                <a:cxn ang="0">
                  <a:pos x="264" y="19"/>
                </a:cxn>
                <a:cxn ang="0">
                  <a:pos x="266" y="25"/>
                </a:cxn>
                <a:cxn ang="0">
                  <a:pos x="243" y="32"/>
                </a:cxn>
                <a:cxn ang="0">
                  <a:pos x="230" y="32"/>
                </a:cxn>
                <a:cxn ang="0">
                  <a:pos x="0" y="21"/>
                </a:cxn>
                <a:cxn ang="0">
                  <a:pos x="5" y="13"/>
                </a:cxn>
              </a:cxnLst>
              <a:rect l="0" t="0" r="r" b="b"/>
              <a:pathLst>
                <a:path w="266" h="32">
                  <a:moveTo>
                    <a:pt x="5" y="13"/>
                  </a:moveTo>
                  <a:lnTo>
                    <a:pt x="5" y="13"/>
                  </a:lnTo>
                  <a:lnTo>
                    <a:pt x="16" y="10"/>
                  </a:lnTo>
                  <a:lnTo>
                    <a:pt x="30" y="8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80" y="3"/>
                  </a:lnTo>
                  <a:lnTo>
                    <a:pt x="103" y="2"/>
                  </a:lnTo>
                  <a:lnTo>
                    <a:pt x="119" y="0"/>
                  </a:lnTo>
                  <a:lnTo>
                    <a:pt x="119" y="0"/>
                  </a:lnTo>
                  <a:lnTo>
                    <a:pt x="161" y="2"/>
                  </a:lnTo>
                  <a:lnTo>
                    <a:pt x="161" y="2"/>
                  </a:lnTo>
                  <a:lnTo>
                    <a:pt x="183" y="3"/>
                  </a:lnTo>
                  <a:lnTo>
                    <a:pt x="196" y="5"/>
                  </a:lnTo>
                  <a:lnTo>
                    <a:pt x="203" y="7"/>
                  </a:lnTo>
                  <a:lnTo>
                    <a:pt x="203" y="7"/>
                  </a:lnTo>
                  <a:lnTo>
                    <a:pt x="211" y="8"/>
                  </a:lnTo>
                  <a:lnTo>
                    <a:pt x="222" y="10"/>
                  </a:lnTo>
                  <a:lnTo>
                    <a:pt x="239" y="11"/>
                  </a:lnTo>
                  <a:lnTo>
                    <a:pt x="239" y="11"/>
                  </a:lnTo>
                  <a:lnTo>
                    <a:pt x="244" y="11"/>
                  </a:lnTo>
                  <a:lnTo>
                    <a:pt x="252" y="14"/>
                  </a:lnTo>
                  <a:lnTo>
                    <a:pt x="264" y="19"/>
                  </a:lnTo>
                  <a:lnTo>
                    <a:pt x="266" y="25"/>
                  </a:lnTo>
                  <a:lnTo>
                    <a:pt x="243" y="32"/>
                  </a:lnTo>
                  <a:lnTo>
                    <a:pt x="230" y="32"/>
                  </a:lnTo>
                  <a:lnTo>
                    <a:pt x="0" y="21"/>
                  </a:lnTo>
                  <a:lnTo>
                    <a:pt x="5" y="13"/>
                  </a:lnTo>
                  <a:close/>
                </a:path>
              </a:pathLst>
            </a:custGeom>
            <a:solidFill>
              <a:srgbClr val="A6A6A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6" name="Freeform 356"/>
            <p:cNvSpPr>
              <a:spLocks/>
            </p:cNvSpPr>
            <p:nvPr/>
          </p:nvSpPr>
          <p:spPr bwMode="auto">
            <a:xfrm>
              <a:off x="9031287" y="6281564"/>
              <a:ext cx="17463" cy="104775"/>
            </a:xfrm>
            <a:custGeom>
              <a:avLst/>
              <a:gdLst/>
              <a:ahLst/>
              <a:cxnLst>
                <a:cxn ang="0">
                  <a:pos x="3" y="2"/>
                </a:cxn>
                <a:cxn ang="0">
                  <a:pos x="0" y="64"/>
                </a:cxn>
                <a:cxn ang="0">
                  <a:pos x="0" y="64"/>
                </a:cxn>
                <a:cxn ang="0">
                  <a:pos x="3" y="66"/>
                </a:cxn>
                <a:cxn ang="0">
                  <a:pos x="5" y="64"/>
                </a:cxn>
                <a:cxn ang="0">
                  <a:pos x="6" y="63"/>
                </a:cxn>
                <a:cxn ang="0">
                  <a:pos x="6" y="63"/>
                </a:cxn>
                <a:cxn ang="0">
                  <a:pos x="10" y="30"/>
                </a:cxn>
                <a:cxn ang="0">
                  <a:pos x="11" y="0"/>
                </a:cxn>
                <a:cxn ang="0">
                  <a:pos x="3" y="2"/>
                </a:cxn>
              </a:cxnLst>
              <a:rect l="0" t="0" r="r" b="b"/>
              <a:pathLst>
                <a:path w="11" h="66">
                  <a:moveTo>
                    <a:pt x="3" y="2"/>
                  </a:moveTo>
                  <a:lnTo>
                    <a:pt x="0" y="64"/>
                  </a:lnTo>
                  <a:lnTo>
                    <a:pt x="0" y="64"/>
                  </a:lnTo>
                  <a:lnTo>
                    <a:pt x="3" y="66"/>
                  </a:lnTo>
                  <a:lnTo>
                    <a:pt x="5" y="64"/>
                  </a:lnTo>
                  <a:lnTo>
                    <a:pt x="6" y="63"/>
                  </a:lnTo>
                  <a:lnTo>
                    <a:pt x="6" y="63"/>
                  </a:lnTo>
                  <a:lnTo>
                    <a:pt x="10" y="30"/>
                  </a:lnTo>
                  <a:lnTo>
                    <a:pt x="11" y="0"/>
                  </a:lnTo>
                  <a:lnTo>
                    <a:pt x="3" y="2"/>
                  </a:lnTo>
                  <a:close/>
                </a:path>
              </a:pathLst>
            </a:custGeom>
            <a:solidFill>
              <a:srgbClr val="3333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7" name="Freeform 357"/>
            <p:cNvSpPr>
              <a:spLocks/>
            </p:cNvSpPr>
            <p:nvPr/>
          </p:nvSpPr>
          <p:spPr bwMode="auto">
            <a:xfrm>
              <a:off x="8983662" y="6284739"/>
              <a:ext cx="30163" cy="344487"/>
            </a:xfrm>
            <a:custGeom>
              <a:avLst/>
              <a:gdLst/>
              <a:ahLst/>
              <a:cxnLst>
                <a:cxn ang="0">
                  <a:pos x="10" y="1"/>
                </a:cxn>
                <a:cxn ang="0">
                  <a:pos x="0" y="217"/>
                </a:cxn>
                <a:cxn ang="0">
                  <a:pos x="8" y="215"/>
                </a:cxn>
                <a:cxn ang="0">
                  <a:pos x="19" y="0"/>
                </a:cxn>
                <a:cxn ang="0">
                  <a:pos x="10" y="1"/>
                </a:cxn>
              </a:cxnLst>
              <a:rect l="0" t="0" r="r" b="b"/>
              <a:pathLst>
                <a:path w="19" h="217">
                  <a:moveTo>
                    <a:pt x="10" y="1"/>
                  </a:moveTo>
                  <a:lnTo>
                    <a:pt x="0" y="217"/>
                  </a:lnTo>
                  <a:lnTo>
                    <a:pt x="8" y="215"/>
                  </a:lnTo>
                  <a:lnTo>
                    <a:pt x="19" y="0"/>
                  </a:lnTo>
                  <a:lnTo>
                    <a:pt x="10" y="1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8" name="Freeform 360"/>
            <p:cNvSpPr>
              <a:spLocks/>
            </p:cNvSpPr>
            <p:nvPr/>
          </p:nvSpPr>
          <p:spPr bwMode="auto">
            <a:xfrm>
              <a:off x="8762999" y="6643514"/>
              <a:ext cx="95250" cy="269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3"/>
                </a:cxn>
                <a:cxn ang="0">
                  <a:pos x="0" y="13"/>
                </a:cxn>
                <a:cxn ang="0">
                  <a:pos x="16" y="14"/>
                </a:cxn>
                <a:cxn ang="0">
                  <a:pos x="35" y="17"/>
                </a:cxn>
                <a:cxn ang="0">
                  <a:pos x="35" y="17"/>
                </a:cxn>
                <a:cxn ang="0">
                  <a:pos x="60" y="16"/>
                </a:cxn>
                <a:cxn ang="0">
                  <a:pos x="60" y="8"/>
                </a:cxn>
                <a:cxn ang="0">
                  <a:pos x="60" y="8"/>
                </a:cxn>
                <a:cxn ang="0">
                  <a:pos x="35" y="5"/>
                </a:cxn>
                <a:cxn ang="0">
                  <a:pos x="35" y="5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60" h="17">
                  <a:moveTo>
                    <a:pt x="0" y="0"/>
                  </a:moveTo>
                  <a:lnTo>
                    <a:pt x="0" y="13"/>
                  </a:lnTo>
                  <a:lnTo>
                    <a:pt x="0" y="13"/>
                  </a:lnTo>
                  <a:lnTo>
                    <a:pt x="16" y="14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60" y="16"/>
                  </a:lnTo>
                  <a:lnTo>
                    <a:pt x="60" y="8"/>
                  </a:lnTo>
                  <a:lnTo>
                    <a:pt x="60" y="8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9" name="Freeform 361"/>
            <p:cNvSpPr>
              <a:spLocks/>
            </p:cNvSpPr>
            <p:nvPr/>
          </p:nvSpPr>
          <p:spPr bwMode="auto">
            <a:xfrm>
              <a:off x="8743949" y="6276801"/>
              <a:ext cx="17463" cy="334962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0" y="205"/>
                </a:cxn>
                <a:cxn ang="0">
                  <a:pos x="8" y="211"/>
                </a:cxn>
                <a:cxn ang="0">
                  <a:pos x="11" y="0"/>
                </a:cxn>
                <a:cxn ang="0">
                  <a:pos x="1" y="0"/>
                </a:cxn>
              </a:cxnLst>
              <a:rect l="0" t="0" r="r" b="b"/>
              <a:pathLst>
                <a:path w="11" h="211">
                  <a:moveTo>
                    <a:pt x="1" y="0"/>
                  </a:moveTo>
                  <a:lnTo>
                    <a:pt x="0" y="205"/>
                  </a:lnTo>
                  <a:lnTo>
                    <a:pt x="8" y="211"/>
                  </a:lnTo>
                  <a:lnTo>
                    <a:pt x="1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0" name="Freeform 362"/>
            <p:cNvSpPr>
              <a:spLocks/>
            </p:cNvSpPr>
            <p:nvPr/>
          </p:nvSpPr>
          <p:spPr bwMode="auto">
            <a:xfrm>
              <a:off x="8882062" y="6281564"/>
              <a:ext cx="25400" cy="342900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0" y="216"/>
                </a:cxn>
                <a:cxn ang="0">
                  <a:pos x="0" y="216"/>
                </a:cxn>
                <a:cxn ang="0">
                  <a:pos x="10" y="202"/>
                </a:cxn>
                <a:cxn ang="0">
                  <a:pos x="10" y="202"/>
                </a:cxn>
                <a:cxn ang="0">
                  <a:pos x="13" y="98"/>
                </a:cxn>
                <a:cxn ang="0">
                  <a:pos x="16" y="0"/>
                </a:cxn>
                <a:cxn ang="0">
                  <a:pos x="5" y="0"/>
                </a:cxn>
              </a:cxnLst>
              <a:rect l="0" t="0" r="r" b="b"/>
              <a:pathLst>
                <a:path w="16" h="216">
                  <a:moveTo>
                    <a:pt x="5" y="0"/>
                  </a:moveTo>
                  <a:lnTo>
                    <a:pt x="0" y="216"/>
                  </a:lnTo>
                  <a:lnTo>
                    <a:pt x="0" y="216"/>
                  </a:lnTo>
                  <a:lnTo>
                    <a:pt x="10" y="202"/>
                  </a:lnTo>
                  <a:lnTo>
                    <a:pt x="10" y="202"/>
                  </a:lnTo>
                  <a:lnTo>
                    <a:pt x="13" y="98"/>
                  </a:lnTo>
                  <a:lnTo>
                    <a:pt x="16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1" name="Freeform 363"/>
            <p:cNvSpPr>
              <a:spLocks/>
            </p:cNvSpPr>
            <p:nvPr/>
          </p:nvSpPr>
          <p:spPr bwMode="auto">
            <a:xfrm>
              <a:off x="8788399" y="6276801"/>
              <a:ext cx="22225" cy="200025"/>
            </a:xfrm>
            <a:custGeom>
              <a:avLst/>
              <a:gdLst/>
              <a:ahLst/>
              <a:cxnLst>
                <a:cxn ang="0">
                  <a:pos x="6" y="0"/>
                </a:cxn>
                <a:cxn ang="0">
                  <a:pos x="0" y="126"/>
                </a:cxn>
                <a:cxn ang="0">
                  <a:pos x="9" y="126"/>
                </a:cxn>
                <a:cxn ang="0">
                  <a:pos x="14" y="0"/>
                </a:cxn>
                <a:cxn ang="0">
                  <a:pos x="6" y="0"/>
                </a:cxn>
              </a:cxnLst>
              <a:rect l="0" t="0" r="r" b="b"/>
              <a:pathLst>
                <a:path w="14" h="126">
                  <a:moveTo>
                    <a:pt x="6" y="0"/>
                  </a:moveTo>
                  <a:lnTo>
                    <a:pt x="0" y="126"/>
                  </a:lnTo>
                  <a:lnTo>
                    <a:pt x="9" y="126"/>
                  </a:lnTo>
                  <a:lnTo>
                    <a:pt x="14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3333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2" name="Freeform 364"/>
            <p:cNvSpPr>
              <a:spLocks/>
            </p:cNvSpPr>
            <p:nvPr/>
          </p:nvSpPr>
          <p:spPr bwMode="auto">
            <a:xfrm>
              <a:off x="8920162" y="6281564"/>
              <a:ext cx="22225" cy="198437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0" y="125"/>
                </a:cxn>
                <a:cxn ang="0">
                  <a:pos x="0" y="125"/>
                </a:cxn>
                <a:cxn ang="0">
                  <a:pos x="8" y="105"/>
                </a:cxn>
                <a:cxn ang="0">
                  <a:pos x="14" y="0"/>
                </a:cxn>
                <a:cxn ang="0">
                  <a:pos x="3" y="0"/>
                </a:cxn>
              </a:cxnLst>
              <a:rect l="0" t="0" r="r" b="b"/>
              <a:pathLst>
                <a:path w="14" h="125">
                  <a:moveTo>
                    <a:pt x="3" y="0"/>
                  </a:moveTo>
                  <a:lnTo>
                    <a:pt x="3" y="0"/>
                  </a:lnTo>
                  <a:lnTo>
                    <a:pt x="0" y="125"/>
                  </a:lnTo>
                  <a:lnTo>
                    <a:pt x="0" y="125"/>
                  </a:lnTo>
                  <a:lnTo>
                    <a:pt x="8" y="105"/>
                  </a:lnTo>
                  <a:lnTo>
                    <a:pt x="14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3333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3" name="Freeform 365"/>
            <p:cNvSpPr>
              <a:spLocks/>
            </p:cNvSpPr>
            <p:nvPr/>
          </p:nvSpPr>
          <p:spPr bwMode="auto">
            <a:xfrm>
              <a:off x="8624887" y="6254576"/>
              <a:ext cx="393700" cy="30162"/>
            </a:xfrm>
            <a:custGeom>
              <a:avLst/>
              <a:gdLst/>
              <a:ahLst/>
              <a:cxnLst>
                <a:cxn ang="0">
                  <a:pos x="242" y="19"/>
                </a:cxn>
                <a:cxn ang="0">
                  <a:pos x="0" y="9"/>
                </a:cxn>
                <a:cxn ang="0">
                  <a:pos x="12" y="0"/>
                </a:cxn>
                <a:cxn ang="0">
                  <a:pos x="34" y="1"/>
                </a:cxn>
                <a:cxn ang="0">
                  <a:pos x="34" y="1"/>
                </a:cxn>
                <a:cxn ang="0">
                  <a:pos x="142" y="1"/>
                </a:cxn>
                <a:cxn ang="0">
                  <a:pos x="142" y="1"/>
                </a:cxn>
                <a:cxn ang="0">
                  <a:pos x="217" y="4"/>
                </a:cxn>
                <a:cxn ang="0">
                  <a:pos x="217" y="4"/>
                </a:cxn>
                <a:cxn ang="0">
                  <a:pos x="248" y="9"/>
                </a:cxn>
                <a:cxn ang="0">
                  <a:pos x="245" y="15"/>
                </a:cxn>
                <a:cxn ang="0">
                  <a:pos x="242" y="19"/>
                </a:cxn>
              </a:cxnLst>
              <a:rect l="0" t="0" r="r" b="b"/>
              <a:pathLst>
                <a:path w="248" h="19">
                  <a:moveTo>
                    <a:pt x="242" y="19"/>
                  </a:moveTo>
                  <a:lnTo>
                    <a:pt x="0" y="9"/>
                  </a:lnTo>
                  <a:lnTo>
                    <a:pt x="12" y="0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142" y="1"/>
                  </a:lnTo>
                  <a:lnTo>
                    <a:pt x="142" y="1"/>
                  </a:lnTo>
                  <a:lnTo>
                    <a:pt x="217" y="4"/>
                  </a:lnTo>
                  <a:lnTo>
                    <a:pt x="217" y="4"/>
                  </a:lnTo>
                  <a:lnTo>
                    <a:pt x="248" y="9"/>
                  </a:lnTo>
                  <a:lnTo>
                    <a:pt x="245" y="15"/>
                  </a:lnTo>
                  <a:lnTo>
                    <a:pt x="242" y="19"/>
                  </a:lnTo>
                  <a:close/>
                </a:path>
              </a:pathLst>
            </a:custGeom>
            <a:solidFill>
              <a:srgbClr val="808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366"/>
            <p:cNvSpPr>
              <a:spLocks/>
            </p:cNvSpPr>
            <p:nvPr/>
          </p:nvSpPr>
          <p:spPr bwMode="auto">
            <a:xfrm>
              <a:off x="8761412" y="6505401"/>
              <a:ext cx="120650" cy="34925"/>
            </a:xfrm>
            <a:custGeom>
              <a:avLst/>
              <a:gdLst/>
              <a:ahLst/>
              <a:cxnLst>
                <a:cxn ang="0">
                  <a:pos x="0" y="11"/>
                </a:cxn>
                <a:cxn ang="0">
                  <a:pos x="54" y="20"/>
                </a:cxn>
                <a:cxn ang="0">
                  <a:pos x="76" y="22"/>
                </a:cxn>
                <a:cxn ang="0">
                  <a:pos x="76" y="11"/>
                </a:cxn>
                <a:cxn ang="0">
                  <a:pos x="76" y="11"/>
                </a:cxn>
                <a:cxn ang="0">
                  <a:pos x="42" y="9"/>
                </a:cxn>
                <a:cxn ang="0">
                  <a:pos x="42" y="9"/>
                </a:cxn>
                <a:cxn ang="0">
                  <a:pos x="1" y="0"/>
                </a:cxn>
                <a:cxn ang="0">
                  <a:pos x="0" y="11"/>
                </a:cxn>
              </a:cxnLst>
              <a:rect l="0" t="0" r="r" b="b"/>
              <a:pathLst>
                <a:path w="76" h="22">
                  <a:moveTo>
                    <a:pt x="0" y="11"/>
                  </a:moveTo>
                  <a:lnTo>
                    <a:pt x="54" y="20"/>
                  </a:lnTo>
                  <a:lnTo>
                    <a:pt x="76" y="22"/>
                  </a:lnTo>
                  <a:lnTo>
                    <a:pt x="76" y="11"/>
                  </a:lnTo>
                  <a:lnTo>
                    <a:pt x="76" y="11"/>
                  </a:lnTo>
                  <a:lnTo>
                    <a:pt x="42" y="9"/>
                  </a:lnTo>
                  <a:lnTo>
                    <a:pt x="42" y="9"/>
                  </a:lnTo>
                  <a:lnTo>
                    <a:pt x="1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367"/>
            <p:cNvSpPr>
              <a:spLocks/>
            </p:cNvSpPr>
            <p:nvPr/>
          </p:nvSpPr>
          <p:spPr bwMode="auto">
            <a:xfrm>
              <a:off x="8897937" y="6522864"/>
              <a:ext cx="92075" cy="17462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45" y="1"/>
                </a:cxn>
                <a:cxn ang="0">
                  <a:pos x="58" y="1"/>
                </a:cxn>
                <a:cxn ang="0">
                  <a:pos x="58" y="11"/>
                </a:cxn>
                <a:cxn ang="0">
                  <a:pos x="58" y="11"/>
                </a:cxn>
                <a:cxn ang="0">
                  <a:pos x="25" y="11"/>
                </a:cxn>
                <a:cxn ang="0">
                  <a:pos x="25" y="11"/>
                </a:cxn>
                <a:cxn ang="0">
                  <a:pos x="0" y="11"/>
                </a:cxn>
                <a:cxn ang="0">
                  <a:pos x="1" y="0"/>
                </a:cxn>
              </a:cxnLst>
              <a:rect l="0" t="0" r="r" b="b"/>
              <a:pathLst>
                <a:path w="58" h="11">
                  <a:moveTo>
                    <a:pt x="1" y="0"/>
                  </a:moveTo>
                  <a:lnTo>
                    <a:pt x="45" y="1"/>
                  </a:lnTo>
                  <a:lnTo>
                    <a:pt x="58" y="1"/>
                  </a:lnTo>
                  <a:lnTo>
                    <a:pt x="58" y="11"/>
                  </a:lnTo>
                  <a:lnTo>
                    <a:pt x="58" y="11"/>
                  </a:lnTo>
                  <a:lnTo>
                    <a:pt x="25" y="11"/>
                  </a:lnTo>
                  <a:lnTo>
                    <a:pt x="25" y="11"/>
                  </a:lnTo>
                  <a:lnTo>
                    <a:pt x="0" y="11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" name="Freeform 368"/>
            <p:cNvSpPr>
              <a:spLocks/>
            </p:cNvSpPr>
            <p:nvPr/>
          </p:nvSpPr>
          <p:spPr bwMode="auto">
            <a:xfrm>
              <a:off x="9004299" y="6489526"/>
              <a:ext cx="31750" cy="38100"/>
            </a:xfrm>
            <a:custGeom>
              <a:avLst/>
              <a:gdLst/>
              <a:ahLst/>
              <a:cxnLst>
                <a:cxn ang="0">
                  <a:pos x="20" y="0"/>
                </a:cxn>
                <a:cxn ang="0">
                  <a:pos x="20" y="0"/>
                </a:cxn>
                <a:cxn ang="0">
                  <a:pos x="11" y="8"/>
                </a:cxn>
                <a:cxn ang="0">
                  <a:pos x="2" y="14"/>
                </a:cxn>
                <a:cxn ang="0">
                  <a:pos x="0" y="24"/>
                </a:cxn>
                <a:cxn ang="0">
                  <a:pos x="20" y="8"/>
                </a:cxn>
                <a:cxn ang="0">
                  <a:pos x="20" y="0"/>
                </a:cxn>
              </a:cxnLst>
              <a:rect l="0" t="0" r="r" b="b"/>
              <a:pathLst>
                <a:path w="20" h="24">
                  <a:moveTo>
                    <a:pt x="20" y="0"/>
                  </a:moveTo>
                  <a:lnTo>
                    <a:pt x="20" y="0"/>
                  </a:lnTo>
                  <a:lnTo>
                    <a:pt x="11" y="8"/>
                  </a:lnTo>
                  <a:lnTo>
                    <a:pt x="2" y="14"/>
                  </a:lnTo>
                  <a:lnTo>
                    <a:pt x="0" y="24"/>
                  </a:lnTo>
                  <a:lnTo>
                    <a:pt x="20" y="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7373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369"/>
            <p:cNvSpPr>
              <a:spLocks/>
            </p:cNvSpPr>
            <p:nvPr/>
          </p:nvSpPr>
          <p:spPr bwMode="auto">
            <a:xfrm>
              <a:off x="7953374" y="6435551"/>
              <a:ext cx="742951" cy="984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3"/>
                </a:cxn>
                <a:cxn ang="0">
                  <a:pos x="163" y="34"/>
                </a:cxn>
                <a:cxn ang="0">
                  <a:pos x="324" y="62"/>
                </a:cxn>
                <a:cxn ang="0">
                  <a:pos x="338" y="56"/>
                </a:cxn>
                <a:cxn ang="0">
                  <a:pos x="338" y="56"/>
                </a:cxn>
                <a:cxn ang="0">
                  <a:pos x="226" y="37"/>
                </a:cxn>
                <a:cxn ang="0">
                  <a:pos x="226" y="37"/>
                </a:cxn>
                <a:cxn ang="0">
                  <a:pos x="163" y="26"/>
                </a:cxn>
                <a:cxn ang="0">
                  <a:pos x="107" y="16"/>
                </a:cxn>
                <a:cxn ang="0">
                  <a:pos x="0" y="0"/>
                </a:cxn>
              </a:cxnLst>
              <a:rect l="0" t="0" r="r" b="b"/>
              <a:pathLst>
                <a:path w="338" h="62">
                  <a:moveTo>
                    <a:pt x="0" y="0"/>
                  </a:moveTo>
                  <a:lnTo>
                    <a:pt x="2" y="3"/>
                  </a:lnTo>
                  <a:lnTo>
                    <a:pt x="163" y="34"/>
                  </a:lnTo>
                  <a:lnTo>
                    <a:pt x="324" y="62"/>
                  </a:lnTo>
                  <a:lnTo>
                    <a:pt x="338" y="56"/>
                  </a:lnTo>
                  <a:lnTo>
                    <a:pt x="338" y="56"/>
                  </a:lnTo>
                  <a:lnTo>
                    <a:pt x="226" y="37"/>
                  </a:lnTo>
                  <a:lnTo>
                    <a:pt x="226" y="37"/>
                  </a:lnTo>
                  <a:lnTo>
                    <a:pt x="163" y="26"/>
                  </a:lnTo>
                  <a:lnTo>
                    <a:pt x="107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370"/>
            <p:cNvSpPr>
              <a:spLocks/>
            </p:cNvSpPr>
            <p:nvPr/>
          </p:nvSpPr>
          <p:spPr bwMode="auto">
            <a:xfrm>
              <a:off x="7953374" y="6700664"/>
              <a:ext cx="57150" cy="26987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10" y="17"/>
                </a:cxn>
                <a:cxn ang="0">
                  <a:pos x="10" y="17"/>
                </a:cxn>
                <a:cxn ang="0">
                  <a:pos x="15" y="17"/>
                </a:cxn>
                <a:cxn ang="0">
                  <a:pos x="21" y="17"/>
                </a:cxn>
                <a:cxn ang="0">
                  <a:pos x="25" y="14"/>
                </a:cxn>
                <a:cxn ang="0">
                  <a:pos x="36" y="2"/>
                </a:cxn>
                <a:cxn ang="0">
                  <a:pos x="25" y="0"/>
                </a:cxn>
                <a:cxn ang="0">
                  <a:pos x="10" y="2"/>
                </a:cxn>
              </a:cxnLst>
              <a:rect l="0" t="0" r="r" b="b"/>
              <a:pathLst>
                <a:path w="36" h="17">
                  <a:moveTo>
                    <a:pt x="10" y="2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10" y="17"/>
                  </a:lnTo>
                  <a:lnTo>
                    <a:pt x="10" y="17"/>
                  </a:lnTo>
                  <a:lnTo>
                    <a:pt x="15" y="17"/>
                  </a:lnTo>
                  <a:lnTo>
                    <a:pt x="21" y="17"/>
                  </a:lnTo>
                  <a:lnTo>
                    <a:pt x="25" y="14"/>
                  </a:lnTo>
                  <a:lnTo>
                    <a:pt x="36" y="2"/>
                  </a:lnTo>
                  <a:lnTo>
                    <a:pt x="25" y="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71"/>
            <p:cNvSpPr>
              <a:spLocks/>
            </p:cNvSpPr>
            <p:nvPr/>
          </p:nvSpPr>
          <p:spPr bwMode="auto">
            <a:xfrm>
              <a:off x="8247062" y="6703839"/>
              <a:ext cx="44450" cy="30162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11" y="0"/>
                </a:cxn>
                <a:cxn ang="0">
                  <a:pos x="5" y="6"/>
                </a:cxn>
                <a:cxn ang="0">
                  <a:pos x="0" y="12"/>
                </a:cxn>
                <a:cxn ang="0">
                  <a:pos x="0" y="15"/>
                </a:cxn>
                <a:cxn ang="0">
                  <a:pos x="0" y="15"/>
                </a:cxn>
                <a:cxn ang="0">
                  <a:pos x="5" y="17"/>
                </a:cxn>
                <a:cxn ang="0">
                  <a:pos x="9" y="19"/>
                </a:cxn>
                <a:cxn ang="0">
                  <a:pos x="16" y="19"/>
                </a:cxn>
                <a:cxn ang="0">
                  <a:pos x="23" y="8"/>
                </a:cxn>
                <a:cxn ang="0">
                  <a:pos x="28" y="1"/>
                </a:cxn>
                <a:cxn ang="0">
                  <a:pos x="28" y="1"/>
                </a:cxn>
                <a:cxn ang="0">
                  <a:pos x="11" y="0"/>
                </a:cxn>
                <a:cxn ang="0">
                  <a:pos x="11" y="0"/>
                </a:cxn>
              </a:cxnLst>
              <a:rect l="0" t="0" r="r" b="b"/>
              <a:pathLst>
                <a:path w="28" h="19">
                  <a:moveTo>
                    <a:pt x="11" y="0"/>
                  </a:moveTo>
                  <a:lnTo>
                    <a:pt x="11" y="0"/>
                  </a:lnTo>
                  <a:lnTo>
                    <a:pt x="5" y="6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5" y="17"/>
                  </a:lnTo>
                  <a:lnTo>
                    <a:pt x="9" y="19"/>
                  </a:lnTo>
                  <a:lnTo>
                    <a:pt x="16" y="19"/>
                  </a:lnTo>
                  <a:lnTo>
                    <a:pt x="23" y="8"/>
                  </a:lnTo>
                  <a:lnTo>
                    <a:pt x="28" y="1"/>
                  </a:lnTo>
                  <a:lnTo>
                    <a:pt x="28" y="1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72"/>
            <p:cNvSpPr>
              <a:spLocks/>
            </p:cNvSpPr>
            <p:nvPr/>
          </p:nvSpPr>
          <p:spPr bwMode="auto">
            <a:xfrm>
              <a:off x="8286749" y="6695901"/>
              <a:ext cx="31750" cy="22225"/>
            </a:xfrm>
            <a:custGeom>
              <a:avLst/>
              <a:gdLst/>
              <a:ahLst/>
              <a:cxnLst>
                <a:cxn ang="0">
                  <a:pos x="0" y="14"/>
                </a:cxn>
                <a:cxn ang="0">
                  <a:pos x="0" y="14"/>
                </a:cxn>
                <a:cxn ang="0">
                  <a:pos x="9" y="13"/>
                </a:cxn>
                <a:cxn ang="0">
                  <a:pos x="13" y="13"/>
                </a:cxn>
                <a:cxn ang="0">
                  <a:pos x="16" y="13"/>
                </a:cxn>
                <a:cxn ang="0">
                  <a:pos x="16" y="13"/>
                </a:cxn>
                <a:cxn ang="0">
                  <a:pos x="17" y="13"/>
                </a:cxn>
                <a:cxn ang="0">
                  <a:pos x="19" y="13"/>
                </a:cxn>
                <a:cxn ang="0">
                  <a:pos x="20" y="9"/>
                </a:cxn>
                <a:cxn ang="0">
                  <a:pos x="20" y="5"/>
                </a:cxn>
                <a:cxn ang="0">
                  <a:pos x="9" y="0"/>
                </a:cxn>
                <a:cxn ang="0">
                  <a:pos x="9" y="6"/>
                </a:cxn>
                <a:cxn ang="0">
                  <a:pos x="2" y="5"/>
                </a:cxn>
                <a:cxn ang="0">
                  <a:pos x="0" y="14"/>
                </a:cxn>
              </a:cxnLst>
              <a:rect l="0" t="0" r="r" b="b"/>
              <a:pathLst>
                <a:path w="20" h="14">
                  <a:moveTo>
                    <a:pt x="0" y="14"/>
                  </a:moveTo>
                  <a:lnTo>
                    <a:pt x="0" y="14"/>
                  </a:lnTo>
                  <a:lnTo>
                    <a:pt x="9" y="13"/>
                  </a:lnTo>
                  <a:lnTo>
                    <a:pt x="13" y="13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7" y="13"/>
                  </a:lnTo>
                  <a:lnTo>
                    <a:pt x="19" y="13"/>
                  </a:lnTo>
                  <a:lnTo>
                    <a:pt x="20" y="9"/>
                  </a:lnTo>
                  <a:lnTo>
                    <a:pt x="20" y="5"/>
                  </a:lnTo>
                  <a:lnTo>
                    <a:pt x="9" y="0"/>
                  </a:lnTo>
                  <a:lnTo>
                    <a:pt x="9" y="6"/>
                  </a:lnTo>
                  <a:lnTo>
                    <a:pt x="2" y="5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ABABA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373"/>
            <p:cNvSpPr>
              <a:spLocks/>
            </p:cNvSpPr>
            <p:nvPr/>
          </p:nvSpPr>
          <p:spPr bwMode="auto">
            <a:xfrm>
              <a:off x="7823199" y="6294264"/>
              <a:ext cx="22225" cy="34925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6" y="0"/>
                </a:cxn>
                <a:cxn ang="0">
                  <a:pos x="9" y="8"/>
                </a:cxn>
                <a:cxn ang="0">
                  <a:pos x="14" y="22"/>
                </a:cxn>
                <a:cxn ang="0">
                  <a:pos x="14" y="22"/>
                </a:cxn>
                <a:cxn ang="0">
                  <a:pos x="11" y="22"/>
                </a:cxn>
                <a:cxn ang="0">
                  <a:pos x="9" y="22"/>
                </a:cxn>
                <a:cxn ang="0">
                  <a:pos x="9" y="20"/>
                </a:cxn>
                <a:cxn ang="0">
                  <a:pos x="9" y="20"/>
                </a:cxn>
                <a:cxn ang="0">
                  <a:pos x="7" y="17"/>
                </a:cxn>
                <a:cxn ang="0">
                  <a:pos x="7" y="14"/>
                </a:cxn>
                <a:cxn ang="0">
                  <a:pos x="4" y="9"/>
                </a:cxn>
                <a:cxn ang="0">
                  <a:pos x="0" y="3"/>
                </a:cxn>
              </a:cxnLst>
              <a:rect l="0" t="0" r="r" b="b"/>
              <a:pathLst>
                <a:path w="14" h="22">
                  <a:moveTo>
                    <a:pt x="0" y="3"/>
                  </a:moveTo>
                  <a:lnTo>
                    <a:pt x="0" y="3"/>
                  </a:lnTo>
                  <a:lnTo>
                    <a:pt x="6" y="0"/>
                  </a:lnTo>
                  <a:lnTo>
                    <a:pt x="9" y="8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1" y="22"/>
                  </a:lnTo>
                  <a:lnTo>
                    <a:pt x="9" y="22"/>
                  </a:lnTo>
                  <a:lnTo>
                    <a:pt x="9" y="20"/>
                  </a:lnTo>
                  <a:lnTo>
                    <a:pt x="9" y="20"/>
                  </a:lnTo>
                  <a:lnTo>
                    <a:pt x="7" y="17"/>
                  </a:lnTo>
                  <a:lnTo>
                    <a:pt x="7" y="14"/>
                  </a:lnTo>
                  <a:lnTo>
                    <a:pt x="4" y="9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374"/>
            <p:cNvSpPr>
              <a:spLocks/>
            </p:cNvSpPr>
            <p:nvPr/>
          </p:nvSpPr>
          <p:spPr bwMode="auto">
            <a:xfrm>
              <a:off x="7847012" y="6300614"/>
              <a:ext cx="69850" cy="38100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0" y="18"/>
                </a:cxn>
                <a:cxn ang="0">
                  <a:pos x="19" y="8"/>
                </a:cxn>
                <a:cxn ang="0">
                  <a:pos x="19" y="8"/>
                </a:cxn>
                <a:cxn ang="0">
                  <a:pos x="44" y="0"/>
                </a:cxn>
                <a:cxn ang="0">
                  <a:pos x="41" y="7"/>
                </a:cxn>
                <a:cxn ang="0">
                  <a:pos x="24" y="15"/>
                </a:cxn>
                <a:cxn ang="0">
                  <a:pos x="6" y="24"/>
                </a:cxn>
                <a:cxn ang="0">
                  <a:pos x="0" y="18"/>
                </a:cxn>
              </a:cxnLst>
              <a:rect l="0" t="0" r="r" b="b"/>
              <a:pathLst>
                <a:path w="44" h="24">
                  <a:moveTo>
                    <a:pt x="0" y="18"/>
                  </a:moveTo>
                  <a:lnTo>
                    <a:pt x="0" y="18"/>
                  </a:lnTo>
                  <a:lnTo>
                    <a:pt x="19" y="8"/>
                  </a:lnTo>
                  <a:lnTo>
                    <a:pt x="19" y="8"/>
                  </a:lnTo>
                  <a:lnTo>
                    <a:pt x="44" y="0"/>
                  </a:lnTo>
                  <a:lnTo>
                    <a:pt x="41" y="7"/>
                  </a:lnTo>
                  <a:lnTo>
                    <a:pt x="24" y="15"/>
                  </a:lnTo>
                  <a:lnTo>
                    <a:pt x="6" y="24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375"/>
            <p:cNvSpPr>
              <a:spLocks/>
            </p:cNvSpPr>
            <p:nvPr/>
          </p:nvSpPr>
          <p:spPr bwMode="auto">
            <a:xfrm>
              <a:off x="7891462" y="6229176"/>
              <a:ext cx="61913" cy="114300"/>
            </a:xfrm>
            <a:custGeom>
              <a:avLst/>
              <a:gdLst/>
              <a:ahLst/>
              <a:cxnLst>
                <a:cxn ang="0">
                  <a:pos x="35" y="2"/>
                </a:cxn>
                <a:cxn ang="0">
                  <a:pos x="35" y="2"/>
                </a:cxn>
                <a:cxn ang="0">
                  <a:pos x="29" y="16"/>
                </a:cxn>
                <a:cxn ang="0">
                  <a:pos x="29" y="16"/>
                </a:cxn>
                <a:cxn ang="0">
                  <a:pos x="24" y="28"/>
                </a:cxn>
                <a:cxn ang="0">
                  <a:pos x="19" y="41"/>
                </a:cxn>
                <a:cxn ang="0">
                  <a:pos x="19" y="41"/>
                </a:cxn>
                <a:cxn ang="0">
                  <a:pos x="13" y="52"/>
                </a:cxn>
                <a:cxn ang="0">
                  <a:pos x="10" y="61"/>
                </a:cxn>
                <a:cxn ang="0">
                  <a:pos x="10" y="61"/>
                </a:cxn>
                <a:cxn ang="0">
                  <a:pos x="0" y="69"/>
                </a:cxn>
                <a:cxn ang="0">
                  <a:pos x="0" y="69"/>
                </a:cxn>
                <a:cxn ang="0">
                  <a:pos x="0" y="70"/>
                </a:cxn>
                <a:cxn ang="0">
                  <a:pos x="2" y="72"/>
                </a:cxn>
                <a:cxn ang="0">
                  <a:pos x="3" y="70"/>
                </a:cxn>
                <a:cxn ang="0">
                  <a:pos x="3" y="70"/>
                </a:cxn>
                <a:cxn ang="0">
                  <a:pos x="14" y="60"/>
                </a:cxn>
                <a:cxn ang="0">
                  <a:pos x="14" y="60"/>
                </a:cxn>
                <a:cxn ang="0">
                  <a:pos x="18" y="55"/>
                </a:cxn>
                <a:cxn ang="0">
                  <a:pos x="22" y="47"/>
                </a:cxn>
                <a:cxn ang="0">
                  <a:pos x="30" y="33"/>
                </a:cxn>
                <a:cxn ang="0">
                  <a:pos x="30" y="33"/>
                </a:cxn>
                <a:cxn ang="0">
                  <a:pos x="35" y="16"/>
                </a:cxn>
                <a:cxn ang="0">
                  <a:pos x="39" y="0"/>
                </a:cxn>
                <a:cxn ang="0">
                  <a:pos x="35" y="2"/>
                </a:cxn>
              </a:cxnLst>
              <a:rect l="0" t="0" r="r" b="b"/>
              <a:pathLst>
                <a:path w="39" h="72">
                  <a:moveTo>
                    <a:pt x="35" y="2"/>
                  </a:moveTo>
                  <a:lnTo>
                    <a:pt x="35" y="2"/>
                  </a:lnTo>
                  <a:lnTo>
                    <a:pt x="29" y="16"/>
                  </a:lnTo>
                  <a:lnTo>
                    <a:pt x="29" y="16"/>
                  </a:lnTo>
                  <a:lnTo>
                    <a:pt x="24" y="28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13" y="52"/>
                  </a:lnTo>
                  <a:lnTo>
                    <a:pt x="10" y="61"/>
                  </a:lnTo>
                  <a:lnTo>
                    <a:pt x="10" y="61"/>
                  </a:lnTo>
                  <a:lnTo>
                    <a:pt x="0" y="69"/>
                  </a:lnTo>
                  <a:lnTo>
                    <a:pt x="0" y="69"/>
                  </a:lnTo>
                  <a:lnTo>
                    <a:pt x="0" y="70"/>
                  </a:lnTo>
                  <a:lnTo>
                    <a:pt x="2" y="72"/>
                  </a:lnTo>
                  <a:lnTo>
                    <a:pt x="3" y="70"/>
                  </a:lnTo>
                  <a:lnTo>
                    <a:pt x="3" y="70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18" y="55"/>
                  </a:lnTo>
                  <a:lnTo>
                    <a:pt x="22" y="47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5" y="16"/>
                  </a:lnTo>
                  <a:lnTo>
                    <a:pt x="39" y="0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376"/>
            <p:cNvSpPr>
              <a:spLocks/>
            </p:cNvSpPr>
            <p:nvPr/>
          </p:nvSpPr>
          <p:spPr bwMode="auto">
            <a:xfrm>
              <a:off x="7956549" y="6232351"/>
              <a:ext cx="61913" cy="8413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2" y="4"/>
                </a:cxn>
                <a:cxn ang="0">
                  <a:pos x="3" y="12"/>
                </a:cxn>
                <a:cxn ang="0">
                  <a:pos x="3" y="12"/>
                </a:cxn>
                <a:cxn ang="0">
                  <a:pos x="3" y="22"/>
                </a:cxn>
                <a:cxn ang="0">
                  <a:pos x="6" y="18"/>
                </a:cxn>
                <a:cxn ang="0">
                  <a:pos x="6" y="18"/>
                </a:cxn>
                <a:cxn ang="0">
                  <a:pos x="8" y="25"/>
                </a:cxn>
                <a:cxn ang="0">
                  <a:pos x="8" y="26"/>
                </a:cxn>
                <a:cxn ang="0">
                  <a:pos x="9" y="28"/>
                </a:cxn>
                <a:cxn ang="0">
                  <a:pos x="9" y="28"/>
                </a:cxn>
                <a:cxn ang="0">
                  <a:pos x="11" y="25"/>
                </a:cxn>
                <a:cxn ang="0">
                  <a:pos x="13" y="23"/>
                </a:cxn>
                <a:cxn ang="0">
                  <a:pos x="13" y="23"/>
                </a:cxn>
                <a:cxn ang="0">
                  <a:pos x="13" y="23"/>
                </a:cxn>
                <a:cxn ang="0">
                  <a:pos x="19" y="40"/>
                </a:cxn>
                <a:cxn ang="0">
                  <a:pos x="23" y="37"/>
                </a:cxn>
                <a:cxn ang="0">
                  <a:pos x="28" y="51"/>
                </a:cxn>
                <a:cxn ang="0">
                  <a:pos x="28" y="51"/>
                </a:cxn>
                <a:cxn ang="0">
                  <a:pos x="30" y="50"/>
                </a:cxn>
                <a:cxn ang="0">
                  <a:pos x="31" y="48"/>
                </a:cxn>
                <a:cxn ang="0">
                  <a:pos x="31" y="48"/>
                </a:cxn>
                <a:cxn ang="0">
                  <a:pos x="34" y="51"/>
                </a:cxn>
                <a:cxn ang="0">
                  <a:pos x="36" y="53"/>
                </a:cxn>
                <a:cxn ang="0">
                  <a:pos x="38" y="53"/>
                </a:cxn>
                <a:cxn ang="0">
                  <a:pos x="38" y="53"/>
                </a:cxn>
                <a:cxn ang="0">
                  <a:pos x="39" y="53"/>
                </a:cxn>
                <a:cxn ang="0">
                  <a:pos x="39" y="51"/>
                </a:cxn>
                <a:cxn ang="0">
                  <a:pos x="39" y="51"/>
                </a:cxn>
                <a:cxn ang="0">
                  <a:pos x="38" y="45"/>
                </a:cxn>
                <a:cxn ang="0">
                  <a:pos x="34" y="40"/>
                </a:cxn>
                <a:cxn ang="0">
                  <a:pos x="34" y="40"/>
                </a:cxn>
                <a:cxn ang="0">
                  <a:pos x="27" y="29"/>
                </a:cxn>
                <a:cxn ang="0">
                  <a:pos x="20" y="18"/>
                </a:cxn>
                <a:cxn ang="0">
                  <a:pos x="20" y="18"/>
                </a:cxn>
                <a:cxn ang="0">
                  <a:pos x="17" y="12"/>
                </a:cxn>
                <a:cxn ang="0">
                  <a:pos x="13" y="8"/>
                </a:cxn>
                <a:cxn ang="0">
                  <a:pos x="13" y="8"/>
                </a:cxn>
                <a:cxn ang="0">
                  <a:pos x="6" y="4"/>
                </a:cxn>
                <a:cxn ang="0">
                  <a:pos x="3" y="1"/>
                </a:cxn>
                <a:cxn ang="0">
                  <a:pos x="0" y="0"/>
                </a:cxn>
              </a:cxnLst>
              <a:rect l="0" t="0" r="r" b="b"/>
              <a:pathLst>
                <a:path w="39" h="53">
                  <a:moveTo>
                    <a:pt x="0" y="0"/>
                  </a:moveTo>
                  <a:lnTo>
                    <a:pt x="0" y="0"/>
                  </a:lnTo>
                  <a:lnTo>
                    <a:pt x="2" y="4"/>
                  </a:lnTo>
                  <a:lnTo>
                    <a:pt x="3" y="12"/>
                  </a:lnTo>
                  <a:lnTo>
                    <a:pt x="3" y="12"/>
                  </a:lnTo>
                  <a:lnTo>
                    <a:pt x="3" y="22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25"/>
                  </a:lnTo>
                  <a:lnTo>
                    <a:pt x="8" y="26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11" y="25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3" y="23"/>
                  </a:lnTo>
                  <a:lnTo>
                    <a:pt x="19" y="40"/>
                  </a:lnTo>
                  <a:lnTo>
                    <a:pt x="23" y="37"/>
                  </a:lnTo>
                  <a:lnTo>
                    <a:pt x="28" y="51"/>
                  </a:lnTo>
                  <a:lnTo>
                    <a:pt x="28" y="51"/>
                  </a:lnTo>
                  <a:lnTo>
                    <a:pt x="30" y="50"/>
                  </a:lnTo>
                  <a:lnTo>
                    <a:pt x="31" y="48"/>
                  </a:lnTo>
                  <a:lnTo>
                    <a:pt x="31" y="48"/>
                  </a:lnTo>
                  <a:lnTo>
                    <a:pt x="34" y="51"/>
                  </a:lnTo>
                  <a:lnTo>
                    <a:pt x="36" y="53"/>
                  </a:lnTo>
                  <a:lnTo>
                    <a:pt x="38" y="53"/>
                  </a:lnTo>
                  <a:lnTo>
                    <a:pt x="38" y="53"/>
                  </a:lnTo>
                  <a:lnTo>
                    <a:pt x="39" y="53"/>
                  </a:lnTo>
                  <a:lnTo>
                    <a:pt x="39" y="51"/>
                  </a:lnTo>
                  <a:lnTo>
                    <a:pt x="39" y="51"/>
                  </a:lnTo>
                  <a:lnTo>
                    <a:pt x="38" y="45"/>
                  </a:lnTo>
                  <a:lnTo>
                    <a:pt x="34" y="40"/>
                  </a:lnTo>
                  <a:lnTo>
                    <a:pt x="34" y="40"/>
                  </a:lnTo>
                  <a:lnTo>
                    <a:pt x="27" y="29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17" y="12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6" y="4"/>
                  </a:lnTo>
                  <a:lnTo>
                    <a:pt x="3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377"/>
            <p:cNvSpPr>
              <a:spLocks/>
            </p:cNvSpPr>
            <p:nvPr/>
          </p:nvSpPr>
          <p:spPr bwMode="auto">
            <a:xfrm>
              <a:off x="7867649" y="6219651"/>
              <a:ext cx="53975" cy="26987"/>
            </a:xfrm>
            <a:custGeom>
              <a:avLst/>
              <a:gdLst/>
              <a:ahLst/>
              <a:cxnLst>
                <a:cxn ang="0">
                  <a:pos x="31" y="3"/>
                </a:cxn>
                <a:cxn ang="0">
                  <a:pos x="18" y="0"/>
                </a:cxn>
                <a:cxn ang="0">
                  <a:pos x="11" y="3"/>
                </a:cxn>
                <a:cxn ang="0">
                  <a:pos x="0" y="11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11" y="11"/>
                </a:cxn>
                <a:cxn ang="0">
                  <a:pos x="11" y="11"/>
                </a:cxn>
                <a:cxn ang="0">
                  <a:pos x="9" y="12"/>
                </a:cxn>
                <a:cxn ang="0">
                  <a:pos x="9" y="14"/>
                </a:cxn>
                <a:cxn ang="0">
                  <a:pos x="9" y="14"/>
                </a:cxn>
                <a:cxn ang="0">
                  <a:pos x="9" y="14"/>
                </a:cxn>
                <a:cxn ang="0">
                  <a:pos x="15" y="14"/>
                </a:cxn>
                <a:cxn ang="0">
                  <a:pos x="15" y="14"/>
                </a:cxn>
                <a:cxn ang="0">
                  <a:pos x="17" y="16"/>
                </a:cxn>
                <a:cxn ang="0">
                  <a:pos x="17" y="17"/>
                </a:cxn>
                <a:cxn ang="0">
                  <a:pos x="18" y="17"/>
                </a:cxn>
                <a:cxn ang="0">
                  <a:pos x="18" y="17"/>
                </a:cxn>
                <a:cxn ang="0">
                  <a:pos x="20" y="16"/>
                </a:cxn>
                <a:cxn ang="0">
                  <a:pos x="26" y="12"/>
                </a:cxn>
                <a:cxn ang="0">
                  <a:pos x="26" y="12"/>
                </a:cxn>
                <a:cxn ang="0">
                  <a:pos x="31" y="9"/>
                </a:cxn>
                <a:cxn ang="0">
                  <a:pos x="33" y="8"/>
                </a:cxn>
                <a:cxn ang="0">
                  <a:pos x="33" y="8"/>
                </a:cxn>
                <a:cxn ang="0">
                  <a:pos x="34" y="5"/>
                </a:cxn>
                <a:cxn ang="0">
                  <a:pos x="34" y="1"/>
                </a:cxn>
                <a:cxn ang="0">
                  <a:pos x="31" y="3"/>
                </a:cxn>
              </a:cxnLst>
              <a:rect l="0" t="0" r="r" b="b"/>
              <a:pathLst>
                <a:path w="34" h="17">
                  <a:moveTo>
                    <a:pt x="31" y="3"/>
                  </a:moveTo>
                  <a:lnTo>
                    <a:pt x="18" y="0"/>
                  </a:lnTo>
                  <a:lnTo>
                    <a:pt x="11" y="3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11" y="11"/>
                  </a:lnTo>
                  <a:lnTo>
                    <a:pt x="11" y="11"/>
                  </a:lnTo>
                  <a:lnTo>
                    <a:pt x="9" y="12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9" y="14"/>
                  </a:lnTo>
                  <a:lnTo>
                    <a:pt x="15" y="14"/>
                  </a:lnTo>
                  <a:lnTo>
                    <a:pt x="15" y="14"/>
                  </a:lnTo>
                  <a:lnTo>
                    <a:pt x="17" y="16"/>
                  </a:lnTo>
                  <a:lnTo>
                    <a:pt x="17" y="17"/>
                  </a:lnTo>
                  <a:lnTo>
                    <a:pt x="18" y="17"/>
                  </a:lnTo>
                  <a:lnTo>
                    <a:pt x="18" y="17"/>
                  </a:lnTo>
                  <a:lnTo>
                    <a:pt x="20" y="16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31" y="9"/>
                  </a:lnTo>
                  <a:lnTo>
                    <a:pt x="33" y="8"/>
                  </a:lnTo>
                  <a:lnTo>
                    <a:pt x="33" y="8"/>
                  </a:lnTo>
                  <a:lnTo>
                    <a:pt x="34" y="5"/>
                  </a:lnTo>
                  <a:lnTo>
                    <a:pt x="34" y="1"/>
                  </a:lnTo>
                  <a:lnTo>
                    <a:pt x="31" y="3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378"/>
            <p:cNvSpPr>
              <a:spLocks/>
            </p:cNvSpPr>
            <p:nvPr/>
          </p:nvSpPr>
          <p:spPr bwMode="auto">
            <a:xfrm>
              <a:off x="7842249" y="6313314"/>
              <a:ext cx="192088" cy="52387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0" y="16"/>
                </a:cxn>
                <a:cxn ang="0">
                  <a:pos x="13" y="24"/>
                </a:cxn>
                <a:cxn ang="0">
                  <a:pos x="13" y="24"/>
                </a:cxn>
                <a:cxn ang="0">
                  <a:pos x="19" y="28"/>
                </a:cxn>
                <a:cxn ang="0">
                  <a:pos x="24" y="32"/>
                </a:cxn>
                <a:cxn ang="0">
                  <a:pos x="30" y="33"/>
                </a:cxn>
                <a:cxn ang="0">
                  <a:pos x="30" y="33"/>
                </a:cxn>
                <a:cxn ang="0">
                  <a:pos x="38" y="33"/>
                </a:cxn>
                <a:cxn ang="0">
                  <a:pos x="42" y="33"/>
                </a:cxn>
                <a:cxn ang="0">
                  <a:pos x="45" y="33"/>
                </a:cxn>
                <a:cxn ang="0">
                  <a:pos x="45" y="33"/>
                </a:cxn>
                <a:cxn ang="0">
                  <a:pos x="85" y="17"/>
                </a:cxn>
                <a:cxn ang="0">
                  <a:pos x="85" y="17"/>
                </a:cxn>
                <a:cxn ang="0">
                  <a:pos x="121" y="5"/>
                </a:cxn>
                <a:cxn ang="0">
                  <a:pos x="111" y="0"/>
                </a:cxn>
                <a:cxn ang="0">
                  <a:pos x="111" y="0"/>
                </a:cxn>
                <a:cxn ang="0">
                  <a:pos x="80" y="13"/>
                </a:cxn>
                <a:cxn ang="0">
                  <a:pos x="80" y="13"/>
                </a:cxn>
                <a:cxn ang="0">
                  <a:pos x="39" y="27"/>
                </a:cxn>
                <a:cxn ang="0">
                  <a:pos x="39" y="27"/>
                </a:cxn>
                <a:cxn ang="0">
                  <a:pos x="24" y="24"/>
                </a:cxn>
                <a:cxn ang="0">
                  <a:pos x="24" y="24"/>
                </a:cxn>
                <a:cxn ang="0">
                  <a:pos x="11" y="16"/>
                </a:cxn>
                <a:cxn ang="0">
                  <a:pos x="3" y="10"/>
                </a:cxn>
                <a:cxn ang="0">
                  <a:pos x="0" y="16"/>
                </a:cxn>
              </a:cxnLst>
              <a:rect l="0" t="0" r="r" b="b"/>
              <a:pathLst>
                <a:path w="121" h="33">
                  <a:moveTo>
                    <a:pt x="0" y="16"/>
                  </a:moveTo>
                  <a:lnTo>
                    <a:pt x="0" y="16"/>
                  </a:lnTo>
                  <a:lnTo>
                    <a:pt x="13" y="24"/>
                  </a:lnTo>
                  <a:lnTo>
                    <a:pt x="13" y="24"/>
                  </a:lnTo>
                  <a:lnTo>
                    <a:pt x="19" y="28"/>
                  </a:lnTo>
                  <a:lnTo>
                    <a:pt x="24" y="32"/>
                  </a:lnTo>
                  <a:lnTo>
                    <a:pt x="30" y="33"/>
                  </a:lnTo>
                  <a:lnTo>
                    <a:pt x="30" y="33"/>
                  </a:lnTo>
                  <a:lnTo>
                    <a:pt x="38" y="33"/>
                  </a:lnTo>
                  <a:lnTo>
                    <a:pt x="42" y="33"/>
                  </a:lnTo>
                  <a:lnTo>
                    <a:pt x="45" y="33"/>
                  </a:lnTo>
                  <a:lnTo>
                    <a:pt x="45" y="33"/>
                  </a:lnTo>
                  <a:lnTo>
                    <a:pt x="85" y="17"/>
                  </a:lnTo>
                  <a:lnTo>
                    <a:pt x="85" y="17"/>
                  </a:lnTo>
                  <a:lnTo>
                    <a:pt x="121" y="5"/>
                  </a:lnTo>
                  <a:lnTo>
                    <a:pt x="111" y="0"/>
                  </a:lnTo>
                  <a:lnTo>
                    <a:pt x="111" y="0"/>
                  </a:lnTo>
                  <a:lnTo>
                    <a:pt x="80" y="13"/>
                  </a:lnTo>
                  <a:lnTo>
                    <a:pt x="80" y="13"/>
                  </a:lnTo>
                  <a:lnTo>
                    <a:pt x="39" y="27"/>
                  </a:lnTo>
                  <a:lnTo>
                    <a:pt x="39" y="27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" y="16"/>
                  </a:lnTo>
                  <a:lnTo>
                    <a:pt x="3" y="1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379"/>
            <p:cNvSpPr>
              <a:spLocks/>
            </p:cNvSpPr>
            <p:nvPr/>
          </p:nvSpPr>
          <p:spPr bwMode="auto">
            <a:xfrm>
              <a:off x="7832724" y="6326014"/>
              <a:ext cx="14288" cy="14287"/>
            </a:xfrm>
            <a:custGeom>
              <a:avLst/>
              <a:gdLst/>
              <a:ahLst/>
              <a:cxnLst>
                <a:cxn ang="0">
                  <a:pos x="9" y="5"/>
                </a:cxn>
                <a:cxn ang="0">
                  <a:pos x="9" y="5"/>
                </a:cxn>
                <a:cxn ang="0">
                  <a:pos x="8" y="8"/>
                </a:cxn>
                <a:cxn ang="0">
                  <a:pos x="5" y="9"/>
                </a:cxn>
                <a:cxn ang="0">
                  <a:pos x="5" y="9"/>
                </a:cxn>
                <a:cxn ang="0">
                  <a:pos x="1" y="8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1" y="2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8" y="2"/>
                </a:cxn>
                <a:cxn ang="0">
                  <a:pos x="9" y="5"/>
                </a:cxn>
                <a:cxn ang="0">
                  <a:pos x="9" y="5"/>
                </a:cxn>
              </a:cxnLst>
              <a:rect l="0" t="0" r="r" b="b"/>
              <a:pathLst>
                <a:path w="9" h="9">
                  <a:moveTo>
                    <a:pt x="9" y="5"/>
                  </a:moveTo>
                  <a:lnTo>
                    <a:pt x="9" y="5"/>
                  </a:lnTo>
                  <a:lnTo>
                    <a:pt x="8" y="8"/>
                  </a:lnTo>
                  <a:lnTo>
                    <a:pt x="5" y="9"/>
                  </a:lnTo>
                  <a:lnTo>
                    <a:pt x="5" y="9"/>
                  </a:lnTo>
                  <a:lnTo>
                    <a:pt x="1" y="8"/>
                  </a:lnTo>
                  <a:lnTo>
                    <a:pt x="0" y="5"/>
                  </a:lnTo>
                  <a:lnTo>
                    <a:pt x="0" y="5"/>
                  </a:lnTo>
                  <a:lnTo>
                    <a:pt x="1" y="2"/>
                  </a:lnTo>
                  <a:lnTo>
                    <a:pt x="5" y="0"/>
                  </a:lnTo>
                  <a:lnTo>
                    <a:pt x="5" y="0"/>
                  </a:lnTo>
                  <a:lnTo>
                    <a:pt x="8" y="2"/>
                  </a:lnTo>
                  <a:lnTo>
                    <a:pt x="9" y="5"/>
                  </a:lnTo>
                  <a:lnTo>
                    <a:pt x="9" y="5"/>
                  </a:lnTo>
                  <a:close/>
                </a:path>
              </a:pathLst>
            </a:custGeom>
            <a:solidFill>
              <a:srgbClr val="EBD77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80"/>
            <p:cNvSpPr>
              <a:spLocks/>
            </p:cNvSpPr>
            <p:nvPr/>
          </p:nvSpPr>
          <p:spPr bwMode="auto">
            <a:xfrm>
              <a:off x="7961312" y="6414914"/>
              <a:ext cx="104775" cy="1746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7"/>
                </a:cxn>
                <a:cxn ang="0">
                  <a:pos x="35" y="8"/>
                </a:cxn>
                <a:cxn ang="0">
                  <a:pos x="66" y="11"/>
                </a:cxn>
                <a:cxn ang="0">
                  <a:pos x="64" y="2"/>
                </a:cxn>
                <a:cxn ang="0">
                  <a:pos x="64" y="2"/>
                </a:cxn>
                <a:cxn ang="0">
                  <a:pos x="41" y="2"/>
                </a:cxn>
                <a:cxn ang="0">
                  <a:pos x="41" y="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66" h="11">
                  <a:moveTo>
                    <a:pt x="0" y="0"/>
                  </a:moveTo>
                  <a:lnTo>
                    <a:pt x="2" y="7"/>
                  </a:lnTo>
                  <a:lnTo>
                    <a:pt x="35" y="8"/>
                  </a:lnTo>
                  <a:lnTo>
                    <a:pt x="66" y="11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381"/>
            <p:cNvSpPr>
              <a:spLocks/>
            </p:cNvSpPr>
            <p:nvPr/>
          </p:nvSpPr>
          <p:spPr bwMode="auto">
            <a:xfrm>
              <a:off x="7961312" y="6453014"/>
              <a:ext cx="79375" cy="3016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" y="6"/>
                </a:cxn>
                <a:cxn ang="0">
                  <a:pos x="3" y="6"/>
                </a:cxn>
                <a:cxn ang="0">
                  <a:pos x="6" y="9"/>
                </a:cxn>
                <a:cxn ang="0">
                  <a:pos x="11" y="12"/>
                </a:cxn>
                <a:cxn ang="0">
                  <a:pos x="16" y="14"/>
                </a:cxn>
                <a:cxn ang="0">
                  <a:pos x="16" y="14"/>
                </a:cxn>
                <a:cxn ang="0">
                  <a:pos x="36" y="17"/>
                </a:cxn>
                <a:cxn ang="0">
                  <a:pos x="50" y="19"/>
                </a:cxn>
                <a:cxn ang="0">
                  <a:pos x="47" y="11"/>
                </a:cxn>
                <a:cxn ang="0">
                  <a:pos x="47" y="11"/>
                </a:cxn>
                <a:cxn ang="0">
                  <a:pos x="38" y="9"/>
                </a:cxn>
                <a:cxn ang="0">
                  <a:pos x="30" y="9"/>
                </a:cxn>
                <a:cxn ang="0">
                  <a:pos x="20" y="8"/>
                </a:cxn>
                <a:cxn ang="0">
                  <a:pos x="20" y="8"/>
                </a:cxn>
                <a:cxn ang="0">
                  <a:pos x="6" y="3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0" h="19">
                  <a:moveTo>
                    <a:pt x="0" y="0"/>
                  </a:moveTo>
                  <a:lnTo>
                    <a:pt x="3" y="6"/>
                  </a:lnTo>
                  <a:lnTo>
                    <a:pt x="3" y="6"/>
                  </a:lnTo>
                  <a:lnTo>
                    <a:pt x="6" y="9"/>
                  </a:lnTo>
                  <a:lnTo>
                    <a:pt x="11" y="12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36" y="17"/>
                  </a:lnTo>
                  <a:lnTo>
                    <a:pt x="50" y="19"/>
                  </a:lnTo>
                  <a:lnTo>
                    <a:pt x="47" y="11"/>
                  </a:lnTo>
                  <a:lnTo>
                    <a:pt x="47" y="11"/>
                  </a:lnTo>
                  <a:lnTo>
                    <a:pt x="38" y="9"/>
                  </a:lnTo>
                  <a:lnTo>
                    <a:pt x="30" y="9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6" y="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04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382"/>
            <p:cNvSpPr>
              <a:spLocks/>
            </p:cNvSpPr>
            <p:nvPr/>
          </p:nvSpPr>
          <p:spPr bwMode="auto">
            <a:xfrm>
              <a:off x="7869237" y="6268864"/>
              <a:ext cx="17463" cy="9525"/>
            </a:xfrm>
            <a:custGeom>
              <a:avLst/>
              <a:gdLst/>
              <a:ahLst/>
              <a:cxnLst>
                <a:cxn ang="0">
                  <a:pos x="11" y="2"/>
                </a:cxn>
                <a:cxn ang="0">
                  <a:pos x="11" y="2"/>
                </a:cxn>
                <a:cxn ang="0">
                  <a:pos x="10" y="5"/>
                </a:cxn>
                <a:cxn ang="0">
                  <a:pos x="7" y="6"/>
                </a:cxn>
                <a:cxn ang="0">
                  <a:pos x="7" y="6"/>
                </a:cxn>
                <a:cxn ang="0">
                  <a:pos x="2" y="6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2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11" y="2"/>
                </a:cxn>
                <a:cxn ang="0">
                  <a:pos x="11" y="2"/>
                </a:cxn>
              </a:cxnLst>
              <a:rect l="0" t="0" r="r" b="b"/>
              <a:pathLst>
                <a:path w="11" h="6">
                  <a:moveTo>
                    <a:pt x="11" y="2"/>
                  </a:moveTo>
                  <a:lnTo>
                    <a:pt x="11" y="2"/>
                  </a:lnTo>
                  <a:lnTo>
                    <a:pt x="10" y="5"/>
                  </a:lnTo>
                  <a:lnTo>
                    <a:pt x="7" y="6"/>
                  </a:lnTo>
                  <a:lnTo>
                    <a:pt x="7" y="6"/>
                  </a:lnTo>
                  <a:lnTo>
                    <a:pt x="2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2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rgbClr val="9944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383"/>
            <p:cNvSpPr>
              <a:spLocks/>
            </p:cNvSpPr>
            <p:nvPr/>
          </p:nvSpPr>
          <p:spPr bwMode="auto">
            <a:xfrm>
              <a:off x="8677274" y="6233939"/>
              <a:ext cx="374650" cy="25400"/>
            </a:xfrm>
            <a:custGeom>
              <a:avLst/>
              <a:gdLst/>
              <a:ahLst/>
              <a:cxnLst>
                <a:cxn ang="0">
                  <a:pos x="153" y="0"/>
                </a:cxn>
                <a:cxn ang="0">
                  <a:pos x="153" y="0"/>
                </a:cxn>
                <a:cxn ang="0">
                  <a:pos x="181" y="3"/>
                </a:cxn>
                <a:cxn ang="0">
                  <a:pos x="204" y="7"/>
                </a:cxn>
                <a:cxn ang="0">
                  <a:pos x="222" y="10"/>
                </a:cxn>
                <a:cxn ang="0">
                  <a:pos x="222" y="10"/>
                </a:cxn>
                <a:cxn ang="0">
                  <a:pos x="231" y="13"/>
                </a:cxn>
                <a:cxn ang="0">
                  <a:pos x="236" y="16"/>
                </a:cxn>
                <a:cxn ang="0">
                  <a:pos x="236" y="16"/>
                </a:cxn>
                <a:cxn ang="0">
                  <a:pos x="204" y="11"/>
                </a:cxn>
                <a:cxn ang="0">
                  <a:pos x="175" y="7"/>
                </a:cxn>
                <a:cxn ang="0">
                  <a:pos x="147" y="5"/>
                </a:cxn>
                <a:cxn ang="0">
                  <a:pos x="147" y="5"/>
                </a:cxn>
                <a:cxn ang="0">
                  <a:pos x="70" y="5"/>
                </a:cxn>
                <a:cxn ang="0">
                  <a:pos x="70" y="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3" y="8"/>
                </a:cxn>
                <a:cxn ang="0">
                  <a:pos x="7" y="7"/>
                </a:cxn>
                <a:cxn ang="0">
                  <a:pos x="17" y="5"/>
                </a:cxn>
                <a:cxn ang="0">
                  <a:pos x="17" y="5"/>
                </a:cxn>
                <a:cxn ang="0">
                  <a:pos x="53" y="2"/>
                </a:cxn>
                <a:cxn ang="0">
                  <a:pos x="70" y="0"/>
                </a:cxn>
                <a:cxn ang="0">
                  <a:pos x="106" y="0"/>
                </a:cxn>
                <a:cxn ang="0">
                  <a:pos x="106" y="0"/>
                </a:cxn>
                <a:cxn ang="0">
                  <a:pos x="153" y="0"/>
                </a:cxn>
                <a:cxn ang="0">
                  <a:pos x="153" y="0"/>
                </a:cxn>
              </a:cxnLst>
              <a:rect l="0" t="0" r="r" b="b"/>
              <a:pathLst>
                <a:path w="236" h="16">
                  <a:moveTo>
                    <a:pt x="153" y="0"/>
                  </a:moveTo>
                  <a:lnTo>
                    <a:pt x="153" y="0"/>
                  </a:lnTo>
                  <a:lnTo>
                    <a:pt x="181" y="3"/>
                  </a:lnTo>
                  <a:lnTo>
                    <a:pt x="204" y="7"/>
                  </a:lnTo>
                  <a:lnTo>
                    <a:pt x="222" y="10"/>
                  </a:lnTo>
                  <a:lnTo>
                    <a:pt x="222" y="10"/>
                  </a:lnTo>
                  <a:lnTo>
                    <a:pt x="231" y="13"/>
                  </a:lnTo>
                  <a:lnTo>
                    <a:pt x="236" y="16"/>
                  </a:lnTo>
                  <a:lnTo>
                    <a:pt x="236" y="16"/>
                  </a:lnTo>
                  <a:lnTo>
                    <a:pt x="204" y="11"/>
                  </a:lnTo>
                  <a:lnTo>
                    <a:pt x="175" y="7"/>
                  </a:lnTo>
                  <a:lnTo>
                    <a:pt x="147" y="5"/>
                  </a:lnTo>
                  <a:lnTo>
                    <a:pt x="147" y="5"/>
                  </a:lnTo>
                  <a:lnTo>
                    <a:pt x="70" y="5"/>
                  </a:lnTo>
                  <a:lnTo>
                    <a:pt x="70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" y="8"/>
                  </a:lnTo>
                  <a:lnTo>
                    <a:pt x="7" y="7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53" y="2"/>
                  </a:lnTo>
                  <a:lnTo>
                    <a:pt x="70" y="0"/>
                  </a:lnTo>
                  <a:lnTo>
                    <a:pt x="106" y="0"/>
                  </a:lnTo>
                  <a:lnTo>
                    <a:pt x="106" y="0"/>
                  </a:lnTo>
                  <a:lnTo>
                    <a:pt x="153" y="0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384"/>
            <p:cNvSpPr>
              <a:spLocks/>
            </p:cNvSpPr>
            <p:nvPr/>
          </p:nvSpPr>
          <p:spPr bwMode="auto">
            <a:xfrm>
              <a:off x="8661399" y="6254576"/>
              <a:ext cx="346075" cy="14287"/>
            </a:xfrm>
            <a:custGeom>
              <a:avLst/>
              <a:gdLst/>
              <a:ahLst/>
              <a:cxnLst>
                <a:cxn ang="0">
                  <a:pos x="208" y="4"/>
                </a:cxn>
                <a:cxn ang="0">
                  <a:pos x="208" y="4"/>
                </a:cxn>
                <a:cxn ang="0">
                  <a:pos x="214" y="6"/>
                </a:cxn>
                <a:cxn ang="0">
                  <a:pos x="218" y="9"/>
                </a:cxn>
                <a:cxn ang="0">
                  <a:pos x="218" y="9"/>
                </a:cxn>
                <a:cxn ang="0">
                  <a:pos x="175" y="6"/>
                </a:cxn>
                <a:cxn ang="0">
                  <a:pos x="102" y="4"/>
                </a:cxn>
                <a:cxn ang="0">
                  <a:pos x="31" y="3"/>
                </a:cxn>
                <a:cxn ang="0">
                  <a:pos x="8" y="3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3" y="1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94" y="0"/>
                </a:cxn>
                <a:cxn ang="0">
                  <a:pos x="160" y="1"/>
                </a:cxn>
                <a:cxn ang="0">
                  <a:pos x="188" y="3"/>
                </a:cxn>
                <a:cxn ang="0">
                  <a:pos x="208" y="4"/>
                </a:cxn>
                <a:cxn ang="0">
                  <a:pos x="208" y="4"/>
                </a:cxn>
              </a:cxnLst>
              <a:rect l="0" t="0" r="r" b="b"/>
              <a:pathLst>
                <a:path w="218" h="9">
                  <a:moveTo>
                    <a:pt x="208" y="4"/>
                  </a:moveTo>
                  <a:lnTo>
                    <a:pt x="208" y="4"/>
                  </a:lnTo>
                  <a:lnTo>
                    <a:pt x="214" y="6"/>
                  </a:lnTo>
                  <a:lnTo>
                    <a:pt x="218" y="9"/>
                  </a:lnTo>
                  <a:lnTo>
                    <a:pt x="218" y="9"/>
                  </a:lnTo>
                  <a:lnTo>
                    <a:pt x="175" y="6"/>
                  </a:lnTo>
                  <a:lnTo>
                    <a:pt x="102" y="4"/>
                  </a:lnTo>
                  <a:lnTo>
                    <a:pt x="31" y="3"/>
                  </a:lnTo>
                  <a:lnTo>
                    <a:pt x="8" y="3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94" y="0"/>
                  </a:lnTo>
                  <a:lnTo>
                    <a:pt x="160" y="1"/>
                  </a:lnTo>
                  <a:lnTo>
                    <a:pt x="188" y="3"/>
                  </a:lnTo>
                  <a:lnTo>
                    <a:pt x="208" y="4"/>
                  </a:lnTo>
                  <a:lnTo>
                    <a:pt x="208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385"/>
            <p:cNvSpPr>
              <a:spLocks/>
            </p:cNvSpPr>
            <p:nvPr/>
          </p:nvSpPr>
          <p:spPr bwMode="auto">
            <a:xfrm>
              <a:off x="8620124" y="6246639"/>
              <a:ext cx="398463" cy="42862"/>
            </a:xfrm>
            <a:custGeom>
              <a:avLst/>
              <a:gdLst/>
              <a:ahLst/>
              <a:cxnLst>
                <a:cxn ang="0">
                  <a:pos x="9" y="13"/>
                </a:cxn>
                <a:cxn ang="0">
                  <a:pos x="9" y="13"/>
                </a:cxn>
                <a:cxn ang="0">
                  <a:pos x="122" y="17"/>
                </a:cxn>
                <a:cxn ang="0">
                  <a:pos x="245" y="22"/>
                </a:cxn>
                <a:cxn ang="0">
                  <a:pos x="245" y="22"/>
                </a:cxn>
                <a:cxn ang="0">
                  <a:pos x="248" y="19"/>
                </a:cxn>
                <a:cxn ang="0">
                  <a:pos x="248" y="17"/>
                </a:cxn>
                <a:cxn ang="0">
                  <a:pos x="250" y="13"/>
                </a:cxn>
                <a:cxn ang="0">
                  <a:pos x="250" y="13"/>
                </a:cxn>
                <a:cxn ang="0">
                  <a:pos x="251" y="16"/>
                </a:cxn>
                <a:cxn ang="0">
                  <a:pos x="251" y="20"/>
                </a:cxn>
                <a:cxn ang="0">
                  <a:pos x="248" y="25"/>
                </a:cxn>
                <a:cxn ang="0">
                  <a:pos x="247" y="25"/>
                </a:cxn>
                <a:cxn ang="0">
                  <a:pos x="244" y="27"/>
                </a:cxn>
                <a:cxn ang="0">
                  <a:pos x="244" y="27"/>
                </a:cxn>
                <a:cxn ang="0">
                  <a:pos x="122" y="22"/>
                </a:cxn>
                <a:cxn ang="0">
                  <a:pos x="39" y="19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1" y="14"/>
                </a:cxn>
                <a:cxn ang="0">
                  <a:pos x="6" y="9"/>
                </a:cxn>
                <a:cxn ang="0">
                  <a:pos x="15" y="5"/>
                </a:cxn>
                <a:cxn ang="0">
                  <a:pos x="32" y="0"/>
                </a:cxn>
                <a:cxn ang="0">
                  <a:pos x="32" y="0"/>
                </a:cxn>
                <a:cxn ang="0">
                  <a:pos x="29" y="2"/>
                </a:cxn>
                <a:cxn ang="0">
                  <a:pos x="21" y="6"/>
                </a:cxn>
                <a:cxn ang="0">
                  <a:pos x="9" y="13"/>
                </a:cxn>
                <a:cxn ang="0">
                  <a:pos x="9" y="13"/>
                </a:cxn>
              </a:cxnLst>
              <a:rect l="0" t="0" r="r" b="b"/>
              <a:pathLst>
                <a:path w="251" h="27">
                  <a:moveTo>
                    <a:pt x="9" y="13"/>
                  </a:moveTo>
                  <a:lnTo>
                    <a:pt x="9" y="13"/>
                  </a:lnTo>
                  <a:lnTo>
                    <a:pt x="122" y="17"/>
                  </a:lnTo>
                  <a:lnTo>
                    <a:pt x="245" y="22"/>
                  </a:lnTo>
                  <a:lnTo>
                    <a:pt x="245" y="22"/>
                  </a:lnTo>
                  <a:lnTo>
                    <a:pt x="248" y="19"/>
                  </a:lnTo>
                  <a:lnTo>
                    <a:pt x="248" y="17"/>
                  </a:lnTo>
                  <a:lnTo>
                    <a:pt x="250" y="13"/>
                  </a:lnTo>
                  <a:lnTo>
                    <a:pt x="250" y="13"/>
                  </a:lnTo>
                  <a:lnTo>
                    <a:pt x="251" y="16"/>
                  </a:lnTo>
                  <a:lnTo>
                    <a:pt x="251" y="20"/>
                  </a:lnTo>
                  <a:lnTo>
                    <a:pt x="248" y="25"/>
                  </a:lnTo>
                  <a:lnTo>
                    <a:pt x="247" y="25"/>
                  </a:lnTo>
                  <a:lnTo>
                    <a:pt x="244" y="27"/>
                  </a:lnTo>
                  <a:lnTo>
                    <a:pt x="244" y="27"/>
                  </a:lnTo>
                  <a:lnTo>
                    <a:pt x="122" y="22"/>
                  </a:lnTo>
                  <a:lnTo>
                    <a:pt x="39" y="19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1" y="14"/>
                  </a:lnTo>
                  <a:lnTo>
                    <a:pt x="6" y="9"/>
                  </a:lnTo>
                  <a:lnTo>
                    <a:pt x="15" y="5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9" y="2"/>
                  </a:lnTo>
                  <a:lnTo>
                    <a:pt x="21" y="6"/>
                  </a:lnTo>
                  <a:lnTo>
                    <a:pt x="9" y="13"/>
                  </a:lnTo>
                  <a:lnTo>
                    <a:pt x="9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386"/>
            <p:cNvSpPr>
              <a:spLocks/>
            </p:cNvSpPr>
            <p:nvPr/>
          </p:nvSpPr>
          <p:spPr bwMode="auto">
            <a:xfrm>
              <a:off x="9018587" y="6260926"/>
              <a:ext cx="52388" cy="25400"/>
            </a:xfrm>
            <a:custGeom>
              <a:avLst/>
              <a:gdLst/>
              <a:ahLst/>
              <a:cxnLst>
                <a:cxn ang="0">
                  <a:pos x="28" y="0"/>
                </a:cxn>
                <a:cxn ang="0">
                  <a:pos x="28" y="0"/>
                </a:cxn>
                <a:cxn ang="0">
                  <a:pos x="33" y="4"/>
                </a:cxn>
                <a:cxn ang="0">
                  <a:pos x="33" y="7"/>
                </a:cxn>
                <a:cxn ang="0">
                  <a:pos x="30" y="10"/>
                </a:cxn>
                <a:cxn ang="0">
                  <a:pos x="30" y="10"/>
                </a:cxn>
                <a:cxn ang="0">
                  <a:pos x="19" y="13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0" y="15"/>
                </a:cxn>
                <a:cxn ang="0">
                  <a:pos x="2" y="13"/>
                </a:cxn>
                <a:cxn ang="0">
                  <a:pos x="2" y="13"/>
                </a:cxn>
                <a:cxn ang="0">
                  <a:pos x="16" y="10"/>
                </a:cxn>
                <a:cxn ang="0">
                  <a:pos x="22" y="10"/>
                </a:cxn>
                <a:cxn ang="0">
                  <a:pos x="28" y="7"/>
                </a:cxn>
                <a:cxn ang="0">
                  <a:pos x="28" y="7"/>
                </a:cxn>
                <a:cxn ang="0">
                  <a:pos x="28" y="5"/>
                </a:cxn>
                <a:cxn ang="0">
                  <a:pos x="27" y="4"/>
                </a:cxn>
                <a:cxn ang="0">
                  <a:pos x="24" y="4"/>
                </a:cxn>
                <a:cxn ang="0">
                  <a:pos x="24" y="4"/>
                </a:cxn>
                <a:cxn ang="0">
                  <a:pos x="13" y="4"/>
                </a:cxn>
                <a:cxn ang="0">
                  <a:pos x="2" y="5"/>
                </a:cxn>
                <a:cxn ang="0">
                  <a:pos x="2" y="5"/>
                </a:cxn>
                <a:cxn ang="0">
                  <a:pos x="2" y="2"/>
                </a:cxn>
                <a:cxn ang="0">
                  <a:pos x="2" y="2"/>
                </a:cxn>
                <a:cxn ang="0">
                  <a:pos x="16" y="0"/>
                </a:cxn>
                <a:cxn ang="0">
                  <a:pos x="28" y="0"/>
                </a:cxn>
                <a:cxn ang="0">
                  <a:pos x="28" y="0"/>
                </a:cxn>
              </a:cxnLst>
              <a:rect l="0" t="0" r="r" b="b"/>
              <a:pathLst>
                <a:path w="33" h="16">
                  <a:moveTo>
                    <a:pt x="28" y="0"/>
                  </a:moveTo>
                  <a:lnTo>
                    <a:pt x="28" y="0"/>
                  </a:lnTo>
                  <a:lnTo>
                    <a:pt x="33" y="4"/>
                  </a:lnTo>
                  <a:lnTo>
                    <a:pt x="33" y="7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19" y="13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2" y="13"/>
                  </a:lnTo>
                  <a:lnTo>
                    <a:pt x="16" y="10"/>
                  </a:lnTo>
                  <a:lnTo>
                    <a:pt x="22" y="10"/>
                  </a:lnTo>
                  <a:lnTo>
                    <a:pt x="28" y="7"/>
                  </a:lnTo>
                  <a:lnTo>
                    <a:pt x="28" y="7"/>
                  </a:lnTo>
                  <a:lnTo>
                    <a:pt x="28" y="5"/>
                  </a:lnTo>
                  <a:lnTo>
                    <a:pt x="27" y="4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13" y="4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2"/>
                  </a:lnTo>
                  <a:lnTo>
                    <a:pt x="2" y="2"/>
                  </a:lnTo>
                  <a:lnTo>
                    <a:pt x="16" y="0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387"/>
            <p:cNvSpPr>
              <a:spLocks/>
            </p:cNvSpPr>
            <p:nvPr/>
          </p:nvSpPr>
          <p:spPr bwMode="auto">
            <a:xfrm>
              <a:off x="8788399" y="6289501"/>
              <a:ext cx="12700" cy="182562"/>
            </a:xfrm>
            <a:custGeom>
              <a:avLst/>
              <a:gdLst/>
              <a:ahLst/>
              <a:cxnLst>
                <a:cxn ang="0">
                  <a:pos x="3" y="115"/>
                </a:cxn>
                <a:cxn ang="0">
                  <a:pos x="3" y="115"/>
                </a:cxn>
                <a:cxn ang="0">
                  <a:pos x="1" y="115"/>
                </a:cxn>
                <a:cxn ang="0">
                  <a:pos x="0" y="115"/>
                </a:cxn>
                <a:cxn ang="0">
                  <a:pos x="0" y="115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3" y="115"/>
                </a:cxn>
                <a:cxn ang="0">
                  <a:pos x="3" y="115"/>
                </a:cxn>
              </a:cxnLst>
              <a:rect l="0" t="0" r="r" b="b"/>
              <a:pathLst>
                <a:path w="8" h="115">
                  <a:moveTo>
                    <a:pt x="3" y="115"/>
                  </a:moveTo>
                  <a:lnTo>
                    <a:pt x="3" y="115"/>
                  </a:lnTo>
                  <a:lnTo>
                    <a:pt x="1" y="115"/>
                  </a:lnTo>
                  <a:lnTo>
                    <a:pt x="0" y="115"/>
                  </a:lnTo>
                  <a:lnTo>
                    <a:pt x="0" y="115"/>
                  </a:lnTo>
                  <a:lnTo>
                    <a:pt x="5" y="0"/>
                  </a:lnTo>
                  <a:lnTo>
                    <a:pt x="5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3" y="115"/>
                  </a:lnTo>
                  <a:lnTo>
                    <a:pt x="3" y="1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388"/>
            <p:cNvSpPr>
              <a:spLocks/>
            </p:cNvSpPr>
            <p:nvPr/>
          </p:nvSpPr>
          <p:spPr bwMode="auto">
            <a:xfrm>
              <a:off x="8801099" y="6289501"/>
              <a:ext cx="9525" cy="185737"/>
            </a:xfrm>
            <a:custGeom>
              <a:avLst/>
              <a:gdLst/>
              <a:ahLst/>
              <a:cxnLst>
                <a:cxn ang="0">
                  <a:pos x="3" y="115"/>
                </a:cxn>
                <a:cxn ang="0">
                  <a:pos x="3" y="115"/>
                </a:cxn>
                <a:cxn ang="0">
                  <a:pos x="1" y="117"/>
                </a:cxn>
                <a:cxn ang="0">
                  <a:pos x="0" y="117"/>
                </a:cxn>
                <a:cxn ang="0">
                  <a:pos x="0" y="117"/>
                </a:cxn>
                <a:cxn ang="0">
                  <a:pos x="4" y="0"/>
                </a:cxn>
                <a:cxn ang="0">
                  <a:pos x="4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3" y="115"/>
                </a:cxn>
                <a:cxn ang="0">
                  <a:pos x="3" y="115"/>
                </a:cxn>
              </a:cxnLst>
              <a:rect l="0" t="0" r="r" b="b"/>
              <a:pathLst>
                <a:path w="6" h="117">
                  <a:moveTo>
                    <a:pt x="3" y="115"/>
                  </a:moveTo>
                  <a:lnTo>
                    <a:pt x="3" y="115"/>
                  </a:lnTo>
                  <a:lnTo>
                    <a:pt x="1" y="117"/>
                  </a:lnTo>
                  <a:lnTo>
                    <a:pt x="0" y="117"/>
                  </a:lnTo>
                  <a:lnTo>
                    <a:pt x="0" y="117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3" y="115"/>
                  </a:lnTo>
                  <a:lnTo>
                    <a:pt x="3" y="1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389"/>
            <p:cNvSpPr>
              <a:spLocks/>
            </p:cNvSpPr>
            <p:nvPr/>
          </p:nvSpPr>
          <p:spPr bwMode="auto">
            <a:xfrm>
              <a:off x="8739187" y="6284739"/>
              <a:ext cx="9525" cy="312737"/>
            </a:xfrm>
            <a:custGeom>
              <a:avLst/>
              <a:gdLst/>
              <a:ahLst/>
              <a:cxnLst>
                <a:cxn ang="0">
                  <a:pos x="0" y="197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4" y="197"/>
                </a:cxn>
                <a:cxn ang="0">
                  <a:pos x="0" y="197"/>
                </a:cxn>
              </a:cxnLst>
              <a:rect l="0" t="0" r="r" b="b"/>
              <a:pathLst>
                <a:path w="6" h="197">
                  <a:moveTo>
                    <a:pt x="0" y="197"/>
                  </a:moveTo>
                  <a:lnTo>
                    <a:pt x="3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197"/>
                  </a:lnTo>
                  <a:lnTo>
                    <a:pt x="0" y="19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390"/>
            <p:cNvSpPr>
              <a:spLocks/>
            </p:cNvSpPr>
            <p:nvPr/>
          </p:nvSpPr>
          <p:spPr bwMode="auto">
            <a:xfrm>
              <a:off x="8753474" y="6286326"/>
              <a:ext cx="9525" cy="315912"/>
            </a:xfrm>
            <a:custGeom>
              <a:avLst/>
              <a:gdLst/>
              <a:ahLst/>
              <a:cxnLst>
                <a:cxn ang="0">
                  <a:pos x="0" y="199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5" y="199"/>
                </a:cxn>
                <a:cxn ang="0">
                  <a:pos x="0" y="199"/>
                </a:cxn>
              </a:cxnLst>
              <a:rect l="0" t="0" r="r" b="b"/>
              <a:pathLst>
                <a:path w="6" h="199">
                  <a:moveTo>
                    <a:pt x="0" y="199"/>
                  </a:moveTo>
                  <a:lnTo>
                    <a:pt x="3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5" y="199"/>
                  </a:lnTo>
                  <a:lnTo>
                    <a:pt x="0" y="1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391"/>
            <p:cNvSpPr>
              <a:spLocks/>
            </p:cNvSpPr>
            <p:nvPr/>
          </p:nvSpPr>
          <p:spPr bwMode="auto">
            <a:xfrm>
              <a:off x="8986837" y="6294264"/>
              <a:ext cx="14288" cy="257175"/>
            </a:xfrm>
            <a:custGeom>
              <a:avLst/>
              <a:gdLst/>
              <a:ahLst/>
              <a:cxnLst>
                <a:cxn ang="0">
                  <a:pos x="0" y="161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9" y="0"/>
                </a:cxn>
                <a:cxn ang="0">
                  <a:pos x="8" y="59"/>
                </a:cxn>
                <a:cxn ang="0">
                  <a:pos x="3" y="162"/>
                </a:cxn>
                <a:cxn ang="0">
                  <a:pos x="0" y="161"/>
                </a:cxn>
              </a:cxnLst>
              <a:rect l="0" t="0" r="r" b="b"/>
              <a:pathLst>
                <a:path w="9" h="162">
                  <a:moveTo>
                    <a:pt x="0" y="161"/>
                  </a:moveTo>
                  <a:lnTo>
                    <a:pt x="6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8" y="59"/>
                  </a:lnTo>
                  <a:lnTo>
                    <a:pt x="3" y="162"/>
                  </a:lnTo>
                  <a:lnTo>
                    <a:pt x="0" y="16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392"/>
            <p:cNvSpPr>
              <a:spLocks/>
            </p:cNvSpPr>
            <p:nvPr/>
          </p:nvSpPr>
          <p:spPr bwMode="auto">
            <a:xfrm>
              <a:off x="8983662" y="6586364"/>
              <a:ext cx="7938" cy="34925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5" y="0"/>
                </a:cxn>
                <a:cxn ang="0">
                  <a:pos x="4" y="19"/>
                </a:cxn>
                <a:cxn ang="0">
                  <a:pos x="4" y="19"/>
                </a:cxn>
                <a:cxn ang="0">
                  <a:pos x="2" y="22"/>
                </a:cxn>
                <a:cxn ang="0">
                  <a:pos x="0" y="22"/>
                </a:cxn>
                <a:cxn ang="0">
                  <a:pos x="0" y="22"/>
                </a:cxn>
                <a:cxn ang="0">
                  <a:pos x="0" y="2"/>
                </a:cxn>
                <a:cxn ang="0">
                  <a:pos x="5" y="0"/>
                </a:cxn>
              </a:cxnLst>
              <a:rect l="0" t="0" r="r" b="b"/>
              <a:pathLst>
                <a:path w="5" h="22">
                  <a:moveTo>
                    <a:pt x="5" y="0"/>
                  </a:moveTo>
                  <a:lnTo>
                    <a:pt x="5" y="0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2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393"/>
            <p:cNvSpPr>
              <a:spLocks/>
            </p:cNvSpPr>
            <p:nvPr/>
          </p:nvSpPr>
          <p:spPr bwMode="auto">
            <a:xfrm>
              <a:off x="9001124" y="6294264"/>
              <a:ext cx="15875" cy="257175"/>
            </a:xfrm>
            <a:custGeom>
              <a:avLst/>
              <a:gdLst/>
              <a:ahLst/>
              <a:cxnLst>
                <a:cxn ang="0">
                  <a:pos x="0" y="162"/>
                </a:cxn>
                <a:cxn ang="0">
                  <a:pos x="7" y="0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4" y="162"/>
                </a:cxn>
                <a:cxn ang="0">
                  <a:pos x="0" y="162"/>
                </a:cxn>
              </a:cxnLst>
              <a:rect l="0" t="0" r="r" b="b"/>
              <a:pathLst>
                <a:path w="10" h="162">
                  <a:moveTo>
                    <a:pt x="0" y="162"/>
                  </a:moveTo>
                  <a:lnTo>
                    <a:pt x="7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4" y="162"/>
                  </a:lnTo>
                  <a:lnTo>
                    <a:pt x="0" y="16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394"/>
            <p:cNvSpPr>
              <a:spLocks/>
            </p:cNvSpPr>
            <p:nvPr/>
          </p:nvSpPr>
          <p:spPr bwMode="auto">
            <a:xfrm>
              <a:off x="8877299" y="6289501"/>
              <a:ext cx="17463" cy="330200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5" y="198"/>
                </a:cxn>
                <a:cxn ang="0">
                  <a:pos x="5" y="198"/>
                </a:cxn>
                <a:cxn ang="0">
                  <a:pos x="0" y="208"/>
                </a:cxn>
                <a:cxn ang="0">
                  <a:pos x="0" y="208"/>
                </a:cxn>
                <a:cxn ang="0">
                  <a:pos x="6" y="0"/>
                </a:cxn>
                <a:cxn ang="0">
                  <a:pos x="11" y="0"/>
                </a:cxn>
              </a:cxnLst>
              <a:rect l="0" t="0" r="r" b="b"/>
              <a:pathLst>
                <a:path w="11" h="208">
                  <a:moveTo>
                    <a:pt x="11" y="0"/>
                  </a:moveTo>
                  <a:lnTo>
                    <a:pt x="5" y="198"/>
                  </a:lnTo>
                  <a:lnTo>
                    <a:pt x="5" y="198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6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395"/>
            <p:cNvSpPr>
              <a:spLocks/>
            </p:cNvSpPr>
            <p:nvPr/>
          </p:nvSpPr>
          <p:spPr bwMode="auto">
            <a:xfrm>
              <a:off x="8893174" y="6291089"/>
              <a:ext cx="17463" cy="300037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4" y="183"/>
                </a:cxn>
                <a:cxn ang="0">
                  <a:pos x="0" y="189"/>
                </a:cxn>
                <a:cxn ang="0">
                  <a:pos x="0" y="189"/>
                </a:cxn>
                <a:cxn ang="0">
                  <a:pos x="7" y="0"/>
                </a:cxn>
                <a:cxn ang="0">
                  <a:pos x="11" y="0"/>
                </a:cxn>
              </a:cxnLst>
              <a:rect l="0" t="0" r="r" b="b"/>
              <a:pathLst>
                <a:path w="11" h="189">
                  <a:moveTo>
                    <a:pt x="11" y="0"/>
                  </a:moveTo>
                  <a:lnTo>
                    <a:pt x="4" y="183"/>
                  </a:lnTo>
                  <a:lnTo>
                    <a:pt x="0" y="189"/>
                  </a:lnTo>
                  <a:lnTo>
                    <a:pt x="0" y="189"/>
                  </a:lnTo>
                  <a:lnTo>
                    <a:pt x="7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396"/>
            <p:cNvSpPr>
              <a:spLocks/>
            </p:cNvSpPr>
            <p:nvPr/>
          </p:nvSpPr>
          <p:spPr bwMode="auto">
            <a:xfrm>
              <a:off x="8920162" y="6294264"/>
              <a:ext cx="9525" cy="166687"/>
            </a:xfrm>
            <a:custGeom>
              <a:avLst/>
              <a:gdLst/>
              <a:ahLst/>
              <a:cxnLst>
                <a:cxn ang="0">
                  <a:pos x="0" y="105"/>
                </a:cxn>
                <a:cxn ang="0">
                  <a:pos x="0" y="105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6" y="1"/>
                </a:cxn>
                <a:cxn ang="0">
                  <a:pos x="3" y="97"/>
                </a:cxn>
                <a:cxn ang="0">
                  <a:pos x="0" y="105"/>
                </a:cxn>
              </a:cxnLst>
              <a:rect l="0" t="0" r="r" b="b"/>
              <a:pathLst>
                <a:path w="6" h="105">
                  <a:moveTo>
                    <a:pt x="0" y="105"/>
                  </a:moveTo>
                  <a:lnTo>
                    <a:pt x="0" y="105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6" y="1"/>
                  </a:lnTo>
                  <a:lnTo>
                    <a:pt x="3" y="97"/>
                  </a:lnTo>
                  <a:lnTo>
                    <a:pt x="0" y="10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397"/>
            <p:cNvSpPr>
              <a:spLocks/>
            </p:cNvSpPr>
            <p:nvPr/>
          </p:nvSpPr>
          <p:spPr bwMode="auto">
            <a:xfrm>
              <a:off x="8932862" y="6294264"/>
              <a:ext cx="9525" cy="119062"/>
            </a:xfrm>
            <a:custGeom>
              <a:avLst/>
              <a:gdLst/>
              <a:ahLst/>
              <a:cxnLst>
                <a:cxn ang="0">
                  <a:pos x="0" y="75"/>
                </a:cxn>
                <a:cxn ang="0">
                  <a:pos x="0" y="75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6" y="0"/>
                </a:cxn>
                <a:cxn ang="0">
                  <a:pos x="3" y="72"/>
                </a:cxn>
                <a:cxn ang="0">
                  <a:pos x="0" y="75"/>
                </a:cxn>
              </a:cxnLst>
              <a:rect l="0" t="0" r="r" b="b"/>
              <a:pathLst>
                <a:path w="6" h="75">
                  <a:moveTo>
                    <a:pt x="0" y="75"/>
                  </a:moveTo>
                  <a:lnTo>
                    <a:pt x="0" y="75"/>
                  </a:lnTo>
                  <a:lnTo>
                    <a:pt x="3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3" y="72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398"/>
            <p:cNvSpPr>
              <a:spLocks/>
            </p:cNvSpPr>
            <p:nvPr/>
          </p:nvSpPr>
          <p:spPr bwMode="auto">
            <a:xfrm>
              <a:off x="9031287" y="6289501"/>
              <a:ext cx="17463" cy="274637"/>
            </a:xfrm>
            <a:custGeom>
              <a:avLst/>
              <a:gdLst/>
              <a:ahLst/>
              <a:cxnLst>
                <a:cxn ang="0">
                  <a:pos x="0" y="170"/>
                </a:cxn>
                <a:cxn ang="0">
                  <a:pos x="0" y="170"/>
                </a:cxn>
                <a:cxn ang="0">
                  <a:pos x="8" y="0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5" y="173"/>
                </a:cxn>
                <a:cxn ang="0">
                  <a:pos x="0" y="170"/>
                </a:cxn>
              </a:cxnLst>
              <a:rect l="0" t="0" r="r" b="b"/>
              <a:pathLst>
                <a:path w="11" h="173">
                  <a:moveTo>
                    <a:pt x="0" y="170"/>
                  </a:moveTo>
                  <a:lnTo>
                    <a:pt x="0" y="17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5" y="173"/>
                  </a:lnTo>
                  <a:lnTo>
                    <a:pt x="0" y="17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399"/>
            <p:cNvSpPr>
              <a:spLocks/>
            </p:cNvSpPr>
            <p:nvPr/>
          </p:nvSpPr>
          <p:spPr bwMode="auto">
            <a:xfrm>
              <a:off x="9021762" y="6381576"/>
              <a:ext cx="17463" cy="11112"/>
            </a:xfrm>
            <a:custGeom>
              <a:avLst/>
              <a:gdLst/>
              <a:ahLst/>
              <a:cxnLst>
                <a:cxn ang="0">
                  <a:pos x="9" y="4"/>
                </a:cxn>
                <a:cxn ang="0">
                  <a:pos x="9" y="4"/>
                </a:cxn>
                <a:cxn ang="0">
                  <a:pos x="0" y="7"/>
                </a:cxn>
                <a:cxn ang="0">
                  <a:pos x="0" y="7"/>
                </a:cxn>
                <a:cxn ang="0">
                  <a:pos x="1" y="4"/>
                </a:cxn>
                <a:cxn ang="0">
                  <a:pos x="5" y="3"/>
                </a:cxn>
                <a:cxn ang="0">
                  <a:pos x="9" y="0"/>
                </a:cxn>
                <a:cxn ang="0">
                  <a:pos x="9" y="0"/>
                </a:cxn>
                <a:cxn ang="0">
                  <a:pos x="11" y="1"/>
                </a:cxn>
                <a:cxn ang="0">
                  <a:pos x="9" y="4"/>
                </a:cxn>
                <a:cxn ang="0">
                  <a:pos x="9" y="4"/>
                </a:cxn>
              </a:cxnLst>
              <a:rect l="0" t="0" r="r" b="b"/>
              <a:pathLst>
                <a:path w="11" h="7">
                  <a:moveTo>
                    <a:pt x="9" y="4"/>
                  </a:moveTo>
                  <a:lnTo>
                    <a:pt x="9" y="4"/>
                  </a:lnTo>
                  <a:lnTo>
                    <a:pt x="0" y="7"/>
                  </a:lnTo>
                  <a:lnTo>
                    <a:pt x="0" y="7"/>
                  </a:lnTo>
                  <a:lnTo>
                    <a:pt x="1" y="4"/>
                  </a:lnTo>
                  <a:lnTo>
                    <a:pt x="5" y="3"/>
                  </a:lnTo>
                  <a:lnTo>
                    <a:pt x="9" y="0"/>
                  </a:lnTo>
                  <a:lnTo>
                    <a:pt x="9" y="0"/>
                  </a:lnTo>
                  <a:lnTo>
                    <a:pt x="11" y="1"/>
                  </a:lnTo>
                  <a:lnTo>
                    <a:pt x="9" y="4"/>
                  </a:lnTo>
                  <a:lnTo>
                    <a:pt x="9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400"/>
            <p:cNvSpPr>
              <a:spLocks/>
            </p:cNvSpPr>
            <p:nvPr/>
          </p:nvSpPr>
          <p:spPr bwMode="auto">
            <a:xfrm>
              <a:off x="8904287" y="6397451"/>
              <a:ext cx="87313" cy="96837"/>
            </a:xfrm>
            <a:custGeom>
              <a:avLst/>
              <a:gdLst/>
              <a:ahLst/>
              <a:cxnLst>
                <a:cxn ang="0">
                  <a:pos x="55" y="0"/>
                </a:cxn>
                <a:cxn ang="0">
                  <a:pos x="55" y="0"/>
                </a:cxn>
                <a:cxn ang="0">
                  <a:pos x="47" y="4"/>
                </a:cxn>
                <a:cxn ang="0">
                  <a:pos x="35" y="7"/>
                </a:cxn>
                <a:cxn ang="0">
                  <a:pos x="35" y="7"/>
                </a:cxn>
                <a:cxn ang="0">
                  <a:pos x="30" y="10"/>
                </a:cxn>
                <a:cxn ang="0">
                  <a:pos x="27" y="13"/>
                </a:cxn>
                <a:cxn ang="0">
                  <a:pos x="24" y="18"/>
                </a:cxn>
                <a:cxn ang="0">
                  <a:pos x="22" y="24"/>
                </a:cxn>
                <a:cxn ang="0">
                  <a:pos x="22" y="24"/>
                </a:cxn>
                <a:cxn ang="0">
                  <a:pos x="19" y="35"/>
                </a:cxn>
                <a:cxn ang="0">
                  <a:pos x="13" y="47"/>
                </a:cxn>
                <a:cxn ang="0">
                  <a:pos x="7" y="58"/>
                </a:cxn>
                <a:cxn ang="0">
                  <a:pos x="4" y="60"/>
                </a:cxn>
                <a:cxn ang="0">
                  <a:pos x="0" y="61"/>
                </a:cxn>
                <a:cxn ang="0">
                  <a:pos x="0" y="61"/>
                </a:cxn>
                <a:cxn ang="0">
                  <a:pos x="7" y="52"/>
                </a:cxn>
                <a:cxn ang="0">
                  <a:pos x="13" y="40"/>
                </a:cxn>
                <a:cxn ang="0">
                  <a:pos x="18" y="25"/>
                </a:cxn>
                <a:cxn ang="0">
                  <a:pos x="19" y="16"/>
                </a:cxn>
                <a:cxn ang="0">
                  <a:pos x="19" y="16"/>
                </a:cxn>
                <a:cxn ang="0">
                  <a:pos x="29" y="7"/>
                </a:cxn>
                <a:cxn ang="0">
                  <a:pos x="38" y="2"/>
                </a:cxn>
                <a:cxn ang="0">
                  <a:pos x="38" y="2"/>
                </a:cxn>
                <a:cxn ang="0">
                  <a:pos x="47" y="0"/>
                </a:cxn>
                <a:cxn ang="0">
                  <a:pos x="52" y="0"/>
                </a:cxn>
                <a:cxn ang="0">
                  <a:pos x="55" y="0"/>
                </a:cxn>
                <a:cxn ang="0">
                  <a:pos x="55" y="0"/>
                </a:cxn>
              </a:cxnLst>
              <a:rect l="0" t="0" r="r" b="b"/>
              <a:pathLst>
                <a:path w="55" h="61">
                  <a:moveTo>
                    <a:pt x="55" y="0"/>
                  </a:moveTo>
                  <a:lnTo>
                    <a:pt x="55" y="0"/>
                  </a:lnTo>
                  <a:lnTo>
                    <a:pt x="47" y="4"/>
                  </a:lnTo>
                  <a:lnTo>
                    <a:pt x="35" y="7"/>
                  </a:lnTo>
                  <a:lnTo>
                    <a:pt x="35" y="7"/>
                  </a:lnTo>
                  <a:lnTo>
                    <a:pt x="30" y="10"/>
                  </a:lnTo>
                  <a:lnTo>
                    <a:pt x="27" y="13"/>
                  </a:lnTo>
                  <a:lnTo>
                    <a:pt x="24" y="18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19" y="35"/>
                  </a:lnTo>
                  <a:lnTo>
                    <a:pt x="13" y="47"/>
                  </a:lnTo>
                  <a:lnTo>
                    <a:pt x="7" y="58"/>
                  </a:lnTo>
                  <a:lnTo>
                    <a:pt x="4" y="60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7" y="52"/>
                  </a:lnTo>
                  <a:lnTo>
                    <a:pt x="13" y="40"/>
                  </a:lnTo>
                  <a:lnTo>
                    <a:pt x="18" y="25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9" y="7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5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401"/>
            <p:cNvSpPr>
              <a:spLocks/>
            </p:cNvSpPr>
            <p:nvPr/>
          </p:nvSpPr>
          <p:spPr bwMode="auto">
            <a:xfrm>
              <a:off x="8956674" y="6413326"/>
              <a:ext cx="30163" cy="34925"/>
            </a:xfrm>
            <a:custGeom>
              <a:avLst/>
              <a:gdLst/>
              <a:ahLst/>
              <a:cxnLst>
                <a:cxn ang="0">
                  <a:pos x="19" y="22"/>
                </a:cxn>
                <a:cxn ang="0">
                  <a:pos x="19" y="22"/>
                </a:cxn>
                <a:cxn ang="0">
                  <a:pos x="14" y="9"/>
                </a:cxn>
                <a:cxn ang="0">
                  <a:pos x="13" y="6"/>
                </a:cxn>
                <a:cxn ang="0">
                  <a:pos x="10" y="3"/>
                </a:cxn>
                <a:cxn ang="0">
                  <a:pos x="10" y="3"/>
                </a:cxn>
                <a:cxn ang="0">
                  <a:pos x="6" y="1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2" y="1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10" y="0"/>
                </a:cxn>
                <a:cxn ang="0">
                  <a:pos x="13" y="1"/>
                </a:cxn>
                <a:cxn ang="0">
                  <a:pos x="17" y="6"/>
                </a:cxn>
                <a:cxn ang="0">
                  <a:pos x="19" y="14"/>
                </a:cxn>
                <a:cxn ang="0">
                  <a:pos x="19" y="17"/>
                </a:cxn>
                <a:cxn ang="0">
                  <a:pos x="19" y="22"/>
                </a:cxn>
                <a:cxn ang="0">
                  <a:pos x="19" y="22"/>
                </a:cxn>
              </a:cxnLst>
              <a:rect l="0" t="0" r="r" b="b"/>
              <a:pathLst>
                <a:path w="19" h="22">
                  <a:moveTo>
                    <a:pt x="19" y="22"/>
                  </a:moveTo>
                  <a:lnTo>
                    <a:pt x="19" y="22"/>
                  </a:lnTo>
                  <a:lnTo>
                    <a:pt x="14" y="9"/>
                  </a:lnTo>
                  <a:lnTo>
                    <a:pt x="13" y="6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6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1"/>
                  </a:lnTo>
                  <a:lnTo>
                    <a:pt x="3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3" y="1"/>
                  </a:lnTo>
                  <a:lnTo>
                    <a:pt x="17" y="6"/>
                  </a:lnTo>
                  <a:lnTo>
                    <a:pt x="19" y="14"/>
                  </a:lnTo>
                  <a:lnTo>
                    <a:pt x="19" y="17"/>
                  </a:lnTo>
                  <a:lnTo>
                    <a:pt x="19" y="22"/>
                  </a:lnTo>
                  <a:lnTo>
                    <a:pt x="19" y="2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402"/>
            <p:cNvSpPr>
              <a:spLocks/>
            </p:cNvSpPr>
            <p:nvPr/>
          </p:nvSpPr>
          <p:spPr bwMode="auto">
            <a:xfrm>
              <a:off x="8796337" y="6475239"/>
              <a:ext cx="79375" cy="14287"/>
            </a:xfrm>
            <a:custGeom>
              <a:avLst/>
              <a:gdLst/>
              <a:ahLst/>
              <a:cxnLst>
                <a:cxn ang="0">
                  <a:pos x="50" y="8"/>
                </a:cxn>
                <a:cxn ang="0">
                  <a:pos x="50" y="8"/>
                </a:cxn>
                <a:cxn ang="0">
                  <a:pos x="50" y="9"/>
                </a:cxn>
                <a:cxn ang="0">
                  <a:pos x="48" y="9"/>
                </a:cxn>
                <a:cxn ang="0">
                  <a:pos x="48" y="9"/>
                </a:cxn>
                <a:cxn ang="0">
                  <a:pos x="29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1" y="1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25" y="3"/>
                </a:cxn>
                <a:cxn ang="0">
                  <a:pos x="40" y="5"/>
                </a:cxn>
                <a:cxn ang="0">
                  <a:pos x="50" y="8"/>
                </a:cxn>
                <a:cxn ang="0">
                  <a:pos x="50" y="8"/>
                </a:cxn>
              </a:cxnLst>
              <a:rect l="0" t="0" r="r" b="b"/>
              <a:pathLst>
                <a:path w="50" h="9">
                  <a:moveTo>
                    <a:pt x="50" y="8"/>
                  </a:moveTo>
                  <a:lnTo>
                    <a:pt x="50" y="8"/>
                  </a:lnTo>
                  <a:lnTo>
                    <a:pt x="50" y="9"/>
                  </a:lnTo>
                  <a:lnTo>
                    <a:pt x="48" y="9"/>
                  </a:lnTo>
                  <a:lnTo>
                    <a:pt x="48" y="9"/>
                  </a:lnTo>
                  <a:lnTo>
                    <a:pt x="29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25" y="3"/>
                  </a:lnTo>
                  <a:lnTo>
                    <a:pt x="40" y="5"/>
                  </a:lnTo>
                  <a:lnTo>
                    <a:pt x="50" y="8"/>
                  </a:lnTo>
                  <a:lnTo>
                    <a:pt x="5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403"/>
            <p:cNvSpPr>
              <a:spLocks/>
            </p:cNvSpPr>
            <p:nvPr/>
          </p:nvSpPr>
          <p:spPr bwMode="auto">
            <a:xfrm>
              <a:off x="8761412" y="6483176"/>
              <a:ext cx="22225" cy="19050"/>
            </a:xfrm>
            <a:custGeom>
              <a:avLst/>
              <a:gdLst/>
              <a:ahLst/>
              <a:cxnLst>
                <a:cxn ang="0">
                  <a:pos x="14" y="1"/>
                </a:cxn>
                <a:cxn ang="0">
                  <a:pos x="14" y="1"/>
                </a:cxn>
                <a:cxn ang="0">
                  <a:pos x="8" y="6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1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12" y="0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4" y="1"/>
                </a:cxn>
                <a:cxn ang="0">
                  <a:pos x="14" y="1"/>
                </a:cxn>
              </a:cxnLst>
              <a:rect l="0" t="0" r="r" b="b"/>
              <a:pathLst>
                <a:path w="14" h="12">
                  <a:moveTo>
                    <a:pt x="14" y="1"/>
                  </a:moveTo>
                  <a:lnTo>
                    <a:pt x="14" y="1"/>
                  </a:lnTo>
                  <a:lnTo>
                    <a:pt x="8" y="6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404"/>
            <p:cNvSpPr>
              <a:spLocks/>
            </p:cNvSpPr>
            <p:nvPr/>
          </p:nvSpPr>
          <p:spPr bwMode="auto">
            <a:xfrm>
              <a:off x="8626474" y="6484764"/>
              <a:ext cx="101600" cy="79375"/>
            </a:xfrm>
            <a:custGeom>
              <a:avLst/>
              <a:gdLst/>
              <a:ahLst/>
              <a:cxnLst>
                <a:cxn ang="0">
                  <a:pos x="0" y="46"/>
                </a:cxn>
                <a:cxn ang="0">
                  <a:pos x="0" y="46"/>
                </a:cxn>
                <a:cxn ang="0">
                  <a:pos x="2" y="47"/>
                </a:cxn>
                <a:cxn ang="0">
                  <a:pos x="8" y="47"/>
                </a:cxn>
                <a:cxn ang="0">
                  <a:pos x="13" y="46"/>
                </a:cxn>
                <a:cxn ang="0">
                  <a:pos x="16" y="46"/>
                </a:cxn>
                <a:cxn ang="0">
                  <a:pos x="17" y="42"/>
                </a:cxn>
                <a:cxn ang="0">
                  <a:pos x="32" y="14"/>
                </a:cxn>
                <a:cxn ang="0">
                  <a:pos x="32" y="14"/>
                </a:cxn>
                <a:cxn ang="0">
                  <a:pos x="35" y="13"/>
                </a:cxn>
                <a:cxn ang="0">
                  <a:pos x="38" y="11"/>
                </a:cxn>
                <a:cxn ang="0">
                  <a:pos x="47" y="6"/>
                </a:cxn>
                <a:cxn ang="0">
                  <a:pos x="61" y="0"/>
                </a:cxn>
                <a:cxn ang="0">
                  <a:pos x="61" y="0"/>
                </a:cxn>
                <a:cxn ang="0">
                  <a:pos x="64" y="0"/>
                </a:cxn>
                <a:cxn ang="0">
                  <a:pos x="64" y="2"/>
                </a:cxn>
                <a:cxn ang="0">
                  <a:pos x="64" y="2"/>
                </a:cxn>
                <a:cxn ang="0">
                  <a:pos x="53" y="6"/>
                </a:cxn>
                <a:cxn ang="0">
                  <a:pos x="44" y="11"/>
                </a:cxn>
                <a:cxn ang="0">
                  <a:pos x="44" y="11"/>
                </a:cxn>
                <a:cxn ang="0">
                  <a:pos x="53" y="13"/>
                </a:cxn>
                <a:cxn ang="0">
                  <a:pos x="64" y="14"/>
                </a:cxn>
                <a:cxn ang="0">
                  <a:pos x="64" y="17"/>
                </a:cxn>
                <a:cxn ang="0">
                  <a:pos x="64" y="17"/>
                </a:cxn>
                <a:cxn ang="0">
                  <a:pos x="50" y="16"/>
                </a:cxn>
                <a:cxn ang="0">
                  <a:pos x="36" y="16"/>
                </a:cxn>
                <a:cxn ang="0">
                  <a:pos x="36" y="16"/>
                </a:cxn>
                <a:cxn ang="0">
                  <a:pos x="28" y="30"/>
                </a:cxn>
                <a:cxn ang="0">
                  <a:pos x="17" y="49"/>
                </a:cxn>
                <a:cxn ang="0">
                  <a:pos x="17" y="49"/>
                </a:cxn>
                <a:cxn ang="0">
                  <a:pos x="11" y="50"/>
                </a:cxn>
                <a:cxn ang="0">
                  <a:pos x="3" y="49"/>
                </a:cxn>
                <a:cxn ang="0">
                  <a:pos x="0" y="46"/>
                </a:cxn>
              </a:cxnLst>
              <a:rect l="0" t="0" r="r" b="b"/>
              <a:pathLst>
                <a:path w="64" h="50">
                  <a:moveTo>
                    <a:pt x="0" y="46"/>
                  </a:moveTo>
                  <a:lnTo>
                    <a:pt x="0" y="46"/>
                  </a:lnTo>
                  <a:lnTo>
                    <a:pt x="2" y="47"/>
                  </a:lnTo>
                  <a:lnTo>
                    <a:pt x="8" y="47"/>
                  </a:lnTo>
                  <a:lnTo>
                    <a:pt x="13" y="46"/>
                  </a:lnTo>
                  <a:lnTo>
                    <a:pt x="16" y="46"/>
                  </a:lnTo>
                  <a:lnTo>
                    <a:pt x="17" y="42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5" y="13"/>
                  </a:lnTo>
                  <a:lnTo>
                    <a:pt x="38" y="11"/>
                  </a:lnTo>
                  <a:lnTo>
                    <a:pt x="47" y="6"/>
                  </a:lnTo>
                  <a:lnTo>
                    <a:pt x="61" y="0"/>
                  </a:lnTo>
                  <a:lnTo>
                    <a:pt x="61" y="0"/>
                  </a:lnTo>
                  <a:lnTo>
                    <a:pt x="64" y="0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53" y="6"/>
                  </a:lnTo>
                  <a:lnTo>
                    <a:pt x="44" y="11"/>
                  </a:lnTo>
                  <a:lnTo>
                    <a:pt x="44" y="11"/>
                  </a:lnTo>
                  <a:lnTo>
                    <a:pt x="53" y="13"/>
                  </a:lnTo>
                  <a:lnTo>
                    <a:pt x="64" y="14"/>
                  </a:lnTo>
                  <a:lnTo>
                    <a:pt x="64" y="17"/>
                  </a:lnTo>
                  <a:lnTo>
                    <a:pt x="64" y="17"/>
                  </a:lnTo>
                  <a:lnTo>
                    <a:pt x="50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28" y="30"/>
                  </a:lnTo>
                  <a:lnTo>
                    <a:pt x="17" y="49"/>
                  </a:lnTo>
                  <a:lnTo>
                    <a:pt x="17" y="49"/>
                  </a:lnTo>
                  <a:lnTo>
                    <a:pt x="11" y="50"/>
                  </a:lnTo>
                  <a:lnTo>
                    <a:pt x="3" y="49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405"/>
            <p:cNvSpPr>
              <a:spLocks/>
            </p:cNvSpPr>
            <p:nvPr/>
          </p:nvSpPr>
          <p:spPr bwMode="auto">
            <a:xfrm>
              <a:off x="8847137" y="6497464"/>
              <a:ext cx="28575" cy="17462"/>
            </a:xfrm>
            <a:custGeom>
              <a:avLst/>
              <a:gdLst/>
              <a:ahLst/>
              <a:cxnLst>
                <a:cxn ang="0">
                  <a:pos x="4" y="11"/>
                </a:cxn>
                <a:cxn ang="0">
                  <a:pos x="4" y="11"/>
                </a:cxn>
                <a:cxn ang="0">
                  <a:pos x="2" y="11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4" y="6"/>
                </a:cxn>
                <a:cxn ang="0">
                  <a:pos x="8" y="3"/>
                </a:cxn>
                <a:cxn ang="0">
                  <a:pos x="13" y="2"/>
                </a:cxn>
                <a:cxn ang="0">
                  <a:pos x="18" y="0"/>
                </a:cxn>
                <a:cxn ang="0">
                  <a:pos x="18" y="0"/>
                </a:cxn>
                <a:cxn ang="0">
                  <a:pos x="11" y="5"/>
                </a:cxn>
                <a:cxn ang="0">
                  <a:pos x="8" y="8"/>
                </a:cxn>
                <a:cxn ang="0">
                  <a:pos x="4" y="11"/>
                </a:cxn>
                <a:cxn ang="0">
                  <a:pos x="4" y="11"/>
                </a:cxn>
              </a:cxnLst>
              <a:rect l="0" t="0" r="r" b="b"/>
              <a:pathLst>
                <a:path w="18" h="11">
                  <a:moveTo>
                    <a:pt x="4" y="11"/>
                  </a:moveTo>
                  <a:lnTo>
                    <a:pt x="4" y="11"/>
                  </a:lnTo>
                  <a:lnTo>
                    <a:pt x="2" y="11"/>
                  </a:lnTo>
                  <a:lnTo>
                    <a:pt x="0" y="9"/>
                  </a:lnTo>
                  <a:lnTo>
                    <a:pt x="0" y="9"/>
                  </a:lnTo>
                  <a:lnTo>
                    <a:pt x="4" y="6"/>
                  </a:lnTo>
                  <a:lnTo>
                    <a:pt x="8" y="3"/>
                  </a:lnTo>
                  <a:lnTo>
                    <a:pt x="13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1" y="5"/>
                  </a:lnTo>
                  <a:lnTo>
                    <a:pt x="8" y="8"/>
                  </a:lnTo>
                  <a:lnTo>
                    <a:pt x="4" y="11"/>
                  </a:lnTo>
                  <a:lnTo>
                    <a:pt x="4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406"/>
            <p:cNvSpPr>
              <a:spLocks/>
            </p:cNvSpPr>
            <p:nvPr/>
          </p:nvSpPr>
          <p:spPr bwMode="auto">
            <a:xfrm>
              <a:off x="9012237" y="6506989"/>
              <a:ext cx="14288" cy="17462"/>
            </a:xfrm>
            <a:custGeom>
              <a:avLst/>
              <a:gdLst/>
              <a:ahLst/>
              <a:cxnLst>
                <a:cxn ang="0">
                  <a:pos x="9" y="2"/>
                </a:cxn>
                <a:cxn ang="0">
                  <a:pos x="9" y="2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10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9" y="0"/>
                </a:cxn>
                <a:cxn ang="0">
                  <a:pos x="9" y="2"/>
                </a:cxn>
              </a:cxnLst>
              <a:rect l="0" t="0" r="r" b="b"/>
              <a:pathLst>
                <a:path w="9" h="11">
                  <a:moveTo>
                    <a:pt x="9" y="2"/>
                  </a:moveTo>
                  <a:lnTo>
                    <a:pt x="9" y="2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9" y="0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407"/>
            <p:cNvSpPr>
              <a:spLocks/>
            </p:cNvSpPr>
            <p:nvPr/>
          </p:nvSpPr>
          <p:spPr bwMode="auto">
            <a:xfrm>
              <a:off x="9004299" y="6597476"/>
              <a:ext cx="30163" cy="26987"/>
            </a:xfrm>
            <a:custGeom>
              <a:avLst/>
              <a:gdLst/>
              <a:ahLst/>
              <a:cxnLst>
                <a:cxn ang="0">
                  <a:pos x="19" y="0"/>
                </a:cxn>
                <a:cxn ang="0">
                  <a:pos x="19" y="0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0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14" y="0"/>
                </a:cxn>
                <a:cxn ang="0">
                  <a:pos x="19" y="0"/>
                </a:cxn>
              </a:cxnLst>
              <a:rect l="0" t="0" r="r" b="b"/>
              <a:pathLst>
                <a:path w="19" h="17">
                  <a:moveTo>
                    <a:pt x="19" y="0"/>
                  </a:moveTo>
                  <a:lnTo>
                    <a:pt x="19" y="0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4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408"/>
            <p:cNvSpPr>
              <a:spLocks/>
            </p:cNvSpPr>
            <p:nvPr/>
          </p:nvSpPr>
          <p:spPr bwMode="auto">
            <a:xfrm>
              <a:off x="9012237" y="6494289"/>
              <a:ext cx="17463" cy="17462"/>
            </a:xfrm>
            <a:custGeom>
              <a:avLst/>
              <a:gdLst/>
              <a:ahLst/>
              <a:cxnLst>
                <a:cxn ang="0">
                  <a:pos x="11" y="2"/>
                </a:cxn>
                <a:cxn ang="0">
                  <a:pos x="11" y="2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11" y="0"/>
                </a:cxn>
                <a:cxn ang="0">
                  <a:pos x="11" y="2"/>
                </a:cxn>
              </a:cxnLst>
              <a:rect l="0" t="0" r="r" b="b"/>
              <a:pathLst>
                <a:path w="11" h="11">
                  <a:moveTo>
                    <a:pt x="11" y="2"/>
                  </a:moveTo>
                  <a:lnTo>
                    <a:pt x="11" y="2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8"/>
                  </a:lnTo>
                  <a:lnTo>
                    <a:pt x="11" y="0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409"/>
            <p:cNvSpPr>
              <a:spLocks/>
            </p:cNvSpPr>
            <p:nvPr/>
          </p:nvSpPr>
          <p:spPr bwMode="auto">
            <a:xfrm>
              <a:off x="8762999" y="6519689"/>
              <a:ext cx="109538" cy="20637"/>
            </a:xfrm>
            <a:custGeom>
              <a:avLst/>
              <a:gdLst/>
              <a:ahLst/>
              <a:cxnLst>
                <a:cxn ang="0">
                  <a:pos x="69" y="11"/>
                </a:cxn>
                <a:cxn ang="0">
                  <a:pos x="69" y="11"/>
                </a:cxn>
                <a:cxn ang="0">
                  <a:pos x="64" y="13"/>
                </a:cxn>
                <a:cxn ang="0">
                  <a:pos x="57" y="13"/>
                </a:cxn>
                <a:cxn ang="0">
                  <a:pos x="33" y="9"/>
                </a:cxn>
                <a:cxn ang="0">
                  <a:pos x="11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5" y="5"/>
                </a:cxn>
                <a:cxn ang="0">
                  <a:pos x="69" y="11"/>
                </a:cxn>
                <a:cxn ang="0">
                  <a:pos x="69" y="11"/>
                </a:cxn>
              </a:cxnLst>
              <a:rect l="0" t="0" r="r" b="b"/>
              <a:pathLst>
                <a:path w="69" h="13">
                  <a:moveTo>
                    <a:pt x="69" y="11"/>
                  </a:moveTo>
                  <a:lnTo>
                    <a:pt x="69" y="11"/>
                  </a:lnTo>
                  <a:lnTo>
                    <a:pt x="64" y="13"/>
                  </a:lnTo>
                  <a:lnTo>
                    <a:pt x="57" y="13"/>
                  </a:lnTo>
                  <a:lnTo>
                    <a:pt x="33" y="9"/>
                  </a:lnTo>
                  <a:lnTo>
                    <a:pt x="11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5" y="5"/>
                  </a:lnTo>
                  <a:lnTo>
                    <a:pt x="69" y="11"/>
                  </a:lnTo>
                  <a:lnTo>
                    <a:pt x="69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410"/>
            <p:cNvSpPr>
              <a:spLocks/>
            </p:cNvSpPr>
            <p:nvPr/>
          </p:nvSpPr>
          <p:spPr bwMode="auto">
            <a:xfrm>
              <a:off x="8761412" y="6505401"/>
              <a:ext cx="111125" cy="19050"/>
            </a:xfrm>
            <a:custGeom>
              <a:avLst/>
              <a:gdLst/>
              <a:ahLst/>
              <a:cxnLst>
                <a:cxn ang="0">
                  <a:pos x="70" y="11"/>
                </a:cxn>
                <a:cxn ang="0">
                  <a:pos x="70" y="11"/>
                </a:cxn>
                <a:cxn ang="0">
                  <a:pos x="65" y="12"/>
                </a:cxn>
                <a:cxn ang="0">
                  <a:pos x="58" y="12"/>
                </a:cxn>
                <a:cxn ang="0">
                  <a:pos x="34" y="9"/>
                </a:cxn>
                <a:cxn ang="0">
                  <a:pos x="12" y="6"/>
                </a:cxn>
                <a:cxn ang="0">
                  <a:pos x="1" y="3"/>
                </a:cxn>
                <a:cxn ang="0">
                  <a:pos x="1" y="3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70" y="11"/>
                </a:cxn>
                <a:cxn ang="0">
                  <a:pos x="70" y="11"/>
                </a:cxn>
              </a:cxnLst>
              <a:rect l="0" t="0" r="r" b="b"/>
              <a:pathLst>
                <a:path w="70" h="12">
                  <a:moveTo>
                    <a:pt x="70" y="11"/>
                  </a:moveTo>
                  <a:lnTo>
                    <a:pt x="70" y="11"/>
                  </a:lnTo>
                  <a:lnTo>
                    <a:pt x="65" y="12"/>
                  </a:lnTo>
                  <a:lnTo>
                    <a:pt x="58" y="12"/>
                  </a:lnTo>
                  <a:lnTo>
                    <a:pt x="34" y="9"/>
                  </a:lnTo>
                  <a:lnTo>
                    <a:pt x="12" y="6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lnTo>
                    <a:pt x="70" y="11"/>
                  </a:lnTo>
                  <a:lnTo>
                    <a:pt x="70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411"/>
            <p:cNvSpPr>
              <a:spLocks/>
            </p:cNvSpPr>
            <p:nvPr/>
          </p:nvSpPr>
          <p:spPr bwMode="auto">
            <a:xfrm>
              <a:off x="8904287" y="6522864"/>
              <a:ext cx="77788" cy="6350"/>
            </a:xfrm>
            <a:custGeom>
              <a:avLst/>
              <a:gdLst/>
              <a:ahLst/>
              <a:cxnLst>
                <a:cxn ang="0">
                  <a:pos x="49" y="1"/>
                </a:cxn>
                <a:cxn ang="0">
                  <a:pos x="49" y="1"/>
                </a:cxn>
                <a:cxn ang="0">
                  <a:pos x="46" y="4"/>
                </a:cxn>
                <a:cxn ang="0">
                  <a:pos x="46" y="4"/>
                </a:cxn>
                <a:cxn ang="0">
                  <a:pos x="22" y="4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9" y="1"/>
                </a:cxn>
                <a:cxn ang="0">
                  <a:pos x="49" y="1"/>
                </a:cxn>
              </a:cxnLst>
              <a:rect l="0" t="0" r="r" b="b"/>
              <a:pathLst>
                <a:path w="49" h="4">
                  <a:moveTo>
                    <a:pt x="49" y="1"/>
                  </a:moveTo>
                  <a:lnTo>
                    <a:pt x="49" y="1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22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49" y="1"/>
                  </a:lnTo>
                  <a:lnTo>
                    <a:pt x="49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412"/>
            <p:cNvSpPr>
              <a:spLocks/>
            </p:cNvSpPr>
            <p:nvPr/>
          </p:nvSpPr>
          <p:spPr bwMode="auto">
            <a:xfrm>
              <a:off x="8902699" y="6533976"/>
              <a:ext cx="76200" cy="11112"/>
            </a:xfrm>
            <a:custGeom>
              <a:avLst/>
              <a:gdLst/>
              <a:ahLst/>
              <a:cxnLst>
                <a:cxn ang="0">
                  <a:pos x="48" y="4"/>
                </a:cxn>
                <a:cxn ang="0">
                  <a:pos x="48" y="4"/>
                </a:cxn>
                <a:cxn ang="0">
                  <a:pos x="45" y="7"/>
                </a:cxn>
                <a:cxn ang="0">
                  <a:pos x="45" y="7"/>
                </a:cxn>
                <a:cxn ang="0">
                  <a:pos x="23" y="5"/>
                </a:cxn>
                <a:cxn ang="0">
                  <a:pos x="1" y="4"/>
                </a:cxn>
                <a:cxn ang="0">
                  <a:pos x="1" y="4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8" y="4"/>
                </a:cxn>
                <a:cxn ang="0">
                  <a:pos x="48" y="4"/>
                </a:cxn>
              </a:cxnLst>
              <a:rect l="0" t="0" r="r" b="b"/>
              <a:pathLst>
                <a:path w="48" h="7">
                  <a:moveTo>
                    <a:pt x="48" y="4"/>
                  </a:moveTo>
                  <a:lnTo>
                    <a:pt x="48" y="4"/>
                  </a:lnTo>
                  <a:lnTo>
                    <a:pt x="45" y="7"/>
                  </a:lnTo>
                  <a:lnTo>
                    <a:pt x="45" y="7"/>
                  </a:lnTo>
                  <a:lnTo>
                    <a:pt x="23" y="5"/>
                  </a:lnTo>
                  <a:lnTo>
                    <a:pt x="1" y="4"/>
                  </a:lnTo>
                  <a:lnTo>
                    <a:pt x="1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8" y="4"/>
                  </a:lnTo>
                  <a:lnTo>
                    <a:pt x="48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413"/>
            <p:cNvSpPr>
              <a:spLocks/>
            </p:cNvSpPr>
            <p:nvPr/>
          </p:nvSpPr>
          <p:spPr bwMode="auto">
            <a:xfrm>
              <a:off x="8642349" y="6527626"/>
              <a:ext cx="88900" cy="58737"/>
            </a:xfrm>
            <a:custGeom>
              <a:avLst/>
              <a:gdLst/>
              <a:ahLst/>
              <a:cxnLst>
                <a:cxn ang="0">
                  <a:pos x="56" y="3"/>
                </a:cxn>
                <a:cxn ang="0">
                  <a:pos x="56" y="3"/>
                </a:cxn>
                <a:cxn ang="0">
                  <a:pos x="56" y="4"/>
                </a:cxn>
                <a:cxn ang="0">
                  <a:pos x="56" y="4"/>
                </a:cxn>
                <a:cxn ang="0">
                  <a:pos x="51" y="4"/>
                </a:cxn>
                <a:cxn ang="0">
                  <a:pos x="45" y="4"/>
                </a:cxn>
                <a:cxn ang="0">
                  <a:pos x="37" y="4"/>
                </a:cxn>
                <a:cxn ang="0">
                  <a:pos x="34" y="6"/>
                </a:cxn>
                <a:cxn ang="0">
                  <a:pos x="32" y="8"/>
                </a:cxn>
                <a:cxn ang="0">
                  <a:pos x="32" y="8"/>
                </a:cxn>
                <a:cxn ang="0">
                  <a:pos x="29" y="11"/>
                </a:cxn>
                <a:cxn ang="0">
                  <a:pos x="25" y="19"/>
                </a:cxn>
                <a:cxn ang="0">
                  <a:pos x="18" y="33"/>
                </a:cxn>
                <a:cxn ang="0">
                  <a:pos x="18" y="33"/>
                </a:cxn>
                <a:cxn ang="0">
                  <a:pos x="25" y="29"/>
                </a:cxn>
                <a:cxn ang="0">
                  <a:pos x="37" y="25"/>
                </a:cxn>
                <a:cxn ang="0">
                  <a:pos x="56" y="15"/>
                </a:cxn>
                <a:cxn ang="0">
                  <a:pos x="56" y="15"/>
                </a:cxn>
                <a:cxn ang="0">
                  <a:pos x="50" y="20"/>
                </a:cxn>
                <a:cxn ang="0">
                  <a:pos x="37" y="28"/>
                </a:cxn>
                <a:cxn ang="0">
                  <a:pos x="23" y="34"/>
                </a:cxn>
                <a:cxn ang="0">
                  <a:pos x="12" y="37"/>
                </a:cxn>
                <a:cxn ang="0">
                  <a:pos x="12" y="37"/>
                </a:cxn>
                <a:cxn ang="0">
                  <a:pos x="4" y="37"/>
                </a:cxn>
                <a:cxn ang="0">
                  <a:pos x="1" y="36"/>
                </a:cxn>
                <a:cxn ang="0">
                  <a:pos x="0" y="36"/>
                </a:cxn>
                <a:cxn ang="0">
                  <a:pos x="0" y="36"/>
                </a:cxn>
                <a:cxn ang="0">
                  <a:pos x="1" y="34"/>
                </a:cxn>
                <a:cxn ang="0">
                  <a:pos x="4" y="34"/>
                </a:cxn>
                <a:cxn ang="0">
                  <a:pos x="12" y="33"/>
                </a:cxn>
                <a:cxn ang="0">
                  <a:pos x="12" y="33"/>
                </a:cxn>
                <a:cxn ang="0">
                  <a:pos x="22" y="17"/>
                </a:cxn>
                <a:cxn ang="0">
                  <a:pos x="29" y="6"/>
                </a:cxn>
                <a:cxn ang="0">
                  <a:pos x="32" y="1"/>
                </a:cxn>
                <a:cxn ang="0">
                  <a:pos x="36" y="0"/>
                </a:cxn>
                <a:cxn ang="0">
                  <a:pos x="36" y="0"/>
                </a:cxn>
                <a:cxn ang="0">
                  <a:pos x="47" y="1"/>
                </a:cxn>
                <a:cxn ang="0">
                  <a:pos x="56" y="3"/>
                </a:cxn>
                <a:cxn ang="0">
                  <a:pos x="56" y="3"/>
                </a:cxn>
              </a:cxnLst>
              <a:rect l="0" t="0" r="r" b="b"/>
              <a:pathLst>
                <a:path w="56" h="37">
                  <a:moveTo>
                    <a:pt x="56" y="3"/>
                  </a:moveTo>
                  <a:lnTo>
                    <a:pt x="56" y="3"/>
                  </a:lnTo>
                  <a:lnTo>
                    <a:pt x="56" y="4"/>
                  </a:lnTo>
                  <a:lnTo>
                    <a:pt x="56" y="4"/>
                  </a:lnTo>
                  <a:lnTo>
                    <a:pt x="51" y="4"/>
                  </a:lnTo>
                  <a:lnTo>
                    <a:pt x="45" y="4"/>
                  </a:lnTo>
                  <a:lnTo>
                    <a:pt x="37" y="4"/>
                  </a:lnTo>
                  <a:lnTo>
                    <a:pt x="34" y="6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29" y="11"/>
                  </a:lnTo>
                  <a:lnTo>
                    <a:pt x="25" y="19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25" y="29"/>
                  </a:lnTo>
                  <a:lnTo>
                    <a:pt x="37" y="25"/>
                  </a:lnTo>
                  <a:lnTo>
                    <a:pt x="56" y="15"/>
                  </a:lnTo>
                  <a:lnTo>
                    <a:pt x="56" y="15"/>
                  </a:lnTo>
                  <a:lnTo>
                    <a:pt x="50" y="20"/>
                  </a:lnTo>
                  <a:lnTo>
                    <a:pt x="37" y="28"/>
                  </a:lnTo>
                  <a:lnTo>
                    <a:pt x="23" y="34"/>
                  </a:lnTo>
                  <a:lnTo>
                    <a:pt x="12" y="37"/>
                  </a:lnTo>
                  <a:lnTo>
                    <a:pt x="12" y="37"/>
                  </a:lnTo>
                  <a:lnTo>
                    <a:pt x="4" y="37"/>
                  </a:lnTo>
                  <a:lnTo>
                    <a:pt x="1" y="3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1" y="34"/>
                  </a:lnTo>
                  <a:lnTo>
                    <a:pt x="4" y="34"/>
                  </a:lnTo>
                  <a:lnTo>
                    <a:pt x="12" y="33"/>
                  </a:lnTo>
                  <a:lnTo>
                    <a:pt x="12" y="33"/>
                  </a:lnTo>
                  <a:lnTo>
                    <a:pt x="22" y="17"/>
                  </a:lnTo>
                  <a:lnTo>
                    <a:pt x="29" y="6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47" y="1"/>
                  </a:lnTo>
                  <a:lnTo>
                    <a:pt x="56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415"/>
            <p:cNvSpPr>
              <a:spLocks/>
            </p:cNvSpPr>
            <p:nvPr/>
          </p:nvSpPr>
          <p:spPr bwMode="auto">
            <a:xfrm>
              <a:off x="8942387" y="6624464"/>
              <a:ext cx="49213" cy="9525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20" y="1"/>
                </a:cxn>
                <a:cxn ang="0">
                  <a:pos x="31" y="0"/>
                </a:cxn>
                <a:cxn ang="0">
                  <a:pos x="31" y="0"/>
                </a:cxn>
                <a:cxn ang="0">
                  <a:pos x="30" y="3"/>
                </a:cxn>
                <a:cxn ang="0">
                  <a:pos x="28" y="4"/>
                </a:cxn>
                <a:cxn ang="0">
                  <a:pos x="28" y="4"/>
                </a:cxn>
                <a:cxn ang="0">
                  <a:pos x="3" y="6"/>
                </a:cxn>
                <a:cxn ang="0">
                  <a:pos x="0" y="3"/>
                </a:cxn>
              </a:cxnLst>
              <a:rect l="0" t="0" r="r" b="b"/>
              <a:pathLst>
                <a:path w="31" h="6">
                  <a:moveTo>
                    <a:pt x="0" y="3"/>
                  </a:moveTo>
                  <a:lnTo>
                    <a:pt x="0" y="3"/>
                  </a:lnTo>
                  <a:lnTo>
                    <a:pt x="20" y="1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0" y="3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3" y="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416"/>
            <p:cNvSpPr>
              <a:spLocks/>
            </p:cNvSpPr>
            <p:nvPr/>
          </p:nvSpPr>
          <p:spPr bwMode="auto">
            <a:xfrm>
              <a:off x="8907462" y="6629226"/>
              <a:ext cx="30163" cy="4762"/>
            </a:xfrm>
            <a:custGeom>
              <a:avLst/>
              <a:gdLst/>
              <a:ahLst/>
              <a:cxnLst>
                <a:cxn ang="0">
                  <a:pos x="19" y="3"/>
                </a:cxn>
                <a:cxn ang="0">
                  <a:pos x="19" y="3"/>
                </a:cxn>
                <a:cxn ang="0">
                  <a:pos x="0" y="3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16" y="0"/>
                </a:cxn>
                <a:cxn ang="0">
                  <a:pos x="19" y="3"/>
                </a:cxn>
              </a:cxnLst>
              <a:rect l="0" t="0" r="r" b="b"/>
              <a:pathLst>
                <a:path w="19" h="3">
                  <a:moveTo>
                    <a:pt x="19" y="3"/>
                  </a:moveTo>
                  <a:lnTo>
                    <a:pt x="19" y="3"/>
                  </a:lnTo>
                  <a:lnTo>
                    <a:pt x="0" y="3"/>
                  </a:lnTo>
                  <a:lnTo>
                    <a:pt x="3" y="0"/>
                  </a:lnTo>
                  <a:lnTo>
                    <a:pt x="3" y="0"/>
                  </a:lnTo>
                  <a:lnTo>
                    <a:pt x="16" y="0"/>
                  </a:lnTo>
                  <a:lnTo>
                    <a:pt x="19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417"/>
            <p:cNvSpPr>
              <a:spLocks/>
            </p:cNvSpPr>
            <p:nvPr/>
          </p:nvSpPr>
          <p:spPr bwMode="auto">
            <a:xfrm>
              <a:off x="8740774" y="6602239"/>
              <a:ext cx="134938" cy="71437"/>
            </a:xfrm>
            <a:custGeom>
              <a:avLst/>
              <a:gdLst/>
              <a:ahLst/>
              <a:cxnLst>
                <a:cxn ang="0">
                  <a:pos x="82" y="20"/>
                </a:cxn>
                <a:cxn ang="0">
                  <a:pos x="82" y="20"/>
                </a:cxn>
                <a:cxn ang="0">
                  <a:pos x="44" y="15"/>
                </a:cxn>
                <a:cxn ang="0">
                  <a:pos x="44" y="15"/>
                </a:cxn>
                <a:cxn ang="0">
                  <a:pos x="42" y="23"/>
                </a:cxn>
                <a:cxn ang="0">
                  <a:pos x="39" y="29"/>
                </a:cxn>
                <a:cxn ang="0">
                  <a:pos x="39" y="29"/>
                </a:cxn>
                <a:cxn ang="0">
                  <a:pos x="64" y="32"/>
                </a:cxn>
                <a:cxn ang="0">
                  <a:pos x="64" y="32"/>
                </a:cxn>
                <a:cxn ang="0">
                  <a:pos x="67" y="29"/>
                </a:cxn>
                <a:cxn ang="0">
                  <a:pos x="69" y="25"/>
                </a:cxn>
                <a:cxn ang="0">
                  <a:pos x="71" y="20"/>
                </a:cxn>
                <a:cxn ang="0">
                  <a:pos x="71" y="20"/>
                </a:cxn>
                <a:cxn ang="0">
                  <a:pos x="71" y="26"/>
                </a:cxn>
                <a:cxn ang="0">
                  <a:pos x="69" y="31"/>
                </a:cxn>
                <a:cxn ang="0">
                  <a:pos x="69" y="31"/>
                </a:cxn>
                <a:cxn ang="0">
                  <a:pos x="71" y="32"/>
                </a:cxn>
                <a:cxn ang="0">
                  <a:pos x="74" y="32"/>
                </a:cxn>
                <a:cxn ang="0">
                  <a:pos x="77" y="34"/>
                </a:cxn>
                <a:cxn ang="0">
                  <a:pos x="78" y="34"/>
                </a:cxn>
                <a:cxn ang="0">
                  <a:pos x="78" y="34"/>
                </a:cxn>
                <a:cxn ang="0">
                  <a:pos x="75" y="36"/>
                </a:cxn>
                <a:cxn ang="0">
                  <a:pos x="69" y="36"/>
                </a:cxn>
                <a:cxn ang="0">
                  <a:pos x="49" y="36"/>
                </a:cxn>
                <a:cxn ang="0">
                  <a:pos x="30" y="32"/>
                </a:cxn>
                <a:cxn ang="0">
                  <a:pos x="22" y="31"/>
                </a:cxn>
                <a:cxn ang="0">
                  <a:pos x="17" y="29"/>
                </a:cxn>
                <a:cxn ang="0">
                  <a:pos x="17" y="29"/>
                </a:cxn>
                <a:cxn ang="0">
                  <a:pos x="17" y="32"/>
                </a:cxn>
                <a:cxn ang="0">
                  <a:pos x="17" y="37"/>
                </a:cxn>
                <a:cxn ang="0">
                  <a:pos x="17" y="37"/>
                </a:cxn>
                <a:cxn ang="0">
                  <a:pos x="28" y="39"/>
                </a:cxn>
                <a:cxn ang="0">
                  <a:pos x="46" y="40"/>
                </a:cxn>
                <a:cxn ang="0">
                  <a:pos x="63" y="42"/>
                </a:cxn>
                <a:cxn ang="0">
                  <a:pos x="74" y="42"/>
                </a:cxn>
                <a:cxn ang="0">
                  <a:pos x="74" y="42"/>
                </a:cxn>
                <a:cxn ang="0">
                  <a:pos x="71" y="43"/>
                </a:cxn>
                <a:cxn ang="0">
                  <a:pos x="66" y="45"/>
                </a:cxn>
                <a:cxn ang="0">
                  <a:pos x="66" y="45"/>
                </a:cxn>
                <a:cxn ang="0">
                  <a:pos x="35" y="43"/>
                </a:cxn>
                <a:cxn ang="0">
                  <a:pos x="21" y="42"/>
                </a:cxn>
                <a:cxn ang="0">
                  <a:pos x="13" y="39"/>
                </a:cxn>
                <a:cxn ang="0">
                  <a:pos x="13" y="39"/>
                </a:cxn>
                <a:cxn ang="0">
                  <a:pos x="13" y="31"/>
                </a:cxn>
                <a:cxn ang="0">
                  <a:pos x="13" y="25"/>
                </a:cxn>
                <a:cxn ang="0">
                  <a:pos x="13" y="25"/>
                </a:cxn>
                <a:cxn ang="0">
                  <a:pos x="35" y="28"/>
                </a:cxn>
                <a:cxn ang="0">
                  <a:pos x="35" y="28"/>
                </a:cxn>
                <a:cxn ang="0">
                  <a:pos x="38" y="22"/>
                </a:cxn>
                <a:cxn ang="0">
                  <a:pos x="39" y="18"/>
                </a:cxn>
                <a:cxn ang="0">
                  <a:pos x="39" y="15"/>
                </a:cxn>
                <a:cxn ang="0">
                  <a:pos x="39" y="15"/>
                </a:cxn>
                <a:cxn ang="0">
                  <a:pos x="25" y="12"/>
                </a:cxn>
                <a:cxn ang="0">
                  <a:pos x="10" y="7"/>
                </a:cxn>
                <a:cxn ang="0">
                  <a:pos x="10" y="7"/>
                </a:cxn>
                <a:cxn ang="0">
                  <a:pos x="2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6" y="4"/>
                </a:cxn>
                <a:cxn ang="0">
                  <a:pos x="36" y="9"/>
                </a:cxn>
                <a:cxn ang="0">
                  <a:pos x="60" y="14"/>
                </a:cxn>
                <a:cxn ang="0">
                  <a:pos x="85" y="15"/>
                </a:cxn>
                <a:cxn ang="0">
                  <a:pos x="82" y="20"/>
                </a:cxn>
              </a:cxnLst>
              <a:rect l="0" t="0" r="r" b="b"/>
              <a:pathLst>
                <a:path w="85" h="45">
                  <a:moveTo>
                    <a:pt x="82" y="20"/>
                  </a:moveTo>
                  <a:lnTo>
                    <a:pt x="82" y="20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42" y="23"/>
                  </a:lnTo>
                  <a:lnTo>
                    <a:pt x="39" y="29"/>
                  </a:lnTo>
                  <a:lnTo>
                    <a:pt x="39" y="29"/>
                  </a:lnTo>
                  <a:lnTo>
                    <a:pt x="64" y="32"/>
                  </a:lnTo>
                  <a:lnTo>
                    <a:pt x="64" y="32"/>
                  </a:lnTo>
                  <a:lnTo>
                    <a:pt x="67" y="29"/>
                  </a:lnTo>
                  <a:lnTo>
                    <a:pt x="69" y="25"/>
                  </a:lnTo>
                  <a:lnTo>
                    <a:pt x="71" y="20"/>
                  </a:lnTo>
                  <a:lnTo>
                    <a:pt x="71" y="20"/>
                  </a:lnTo>
                  <a:lnTo>
                    <a:pt x="71" y="26"/>
                  </a:lnTo>
                  <a:lnTo>
                    <a:pt x="69" y="31"/>
                  </a:lnTo>
                  <a:lnTo>
                    <a:pt x="69" y="31"/>
                  </a:lnTo>
                  <a:lnTo>
                    <a:pt x="71" y="32"/>
                  </a:lnTo>
                  <a:lnTo>
                    <a:pt x="74" y="32"/>
                  </a:lnTo>
                  <a:lnTo>
                    <a:pt x="77" y="34"/>
                  </a:lnTo>
                  <a:lnTo>
                    <a:pt x="78" y="34"/>
                  </a:lnTo>
                  <a:lnTo>
                    <a:pt x="78" y="34"/>
                  </a:lnTo>
                  <a:lnTo>
                    <a:pt x="75" y="36"/>
                  </a:lnTo>
                  <a:lnTo>
                    <a:pt x="69" y="36"/>
                  </a:lnTo>
                  <a:lnTo>
                    <a:pt x="49" y="36"/>
                  </a:lnTo>
                  <a:lnTo>
                    <a:pt x="30" y="32"/>
                  </a:lnTo>
                  <a:lnTo>
                    <a:pt x="22" y="31"/>
                  </a:lnTo>
                  <a:lnTo>
                    <a:pt x="17" y="29"/>
                  </a:lnTo>
                  <a:lnTo>
                    <a:pt x="17" y="29"/>
                  </a:lnTo>
                  <a:lnTo>
                    <a:pt x="17" y="32"/>
                  </a:lnTo>
                  <a:lnTo>
                    <a:pt x="17" y="37"/>
                  </a:lnTo>
                  <a:lnTo>
                    <a:pt x="17" y="37"/>
                  </a:lnTo>
                  <a:lnTo>
                    <a:pt x="28" y="39"/>
                  </a:lnTo>
                  <a:lnTo>
                    <a:pt x="46" y="40"/>
                  </a:lnTo>
                  <a:lnTo>
                    <a:pt x="63" y="42"/>
                  </a:lnTo>
                  <a:lnTo>
                    <a:pt x="74" y="42"/>
                  </a:lnTo>
                  <a:lnTo>
                    <a:pt x="74" y="42"/>
                  </a:lnTo>
                  <a:lnTo>
                    <a:pt x="71" y="43"/>
                  </a:lnTo>
                  <a:lnTo>
                    <a:pt x="66" y="45"/>
                  </a:lnTo>
                  <a:lnTo>
                    <a:pt x="66" y="45"/>
                  </a:lnTo>
                  <a:lnTo>
                    <a:pt x="35" y="43"/>
                  </a:lnTo>
                  <a:lnTo>
                    <a:pt x="21" y="42"/>
                  </a:lnTo>
                  <a:lnTo>
                    <a:pt x="13" y="39"/>
                  </a:lnTo>
                  <a:lnTo>
                    <a:pt x="13" y="39"/>
                  </a:lnTo>
                  <a:lnTo>
                    <a:pt x="13" y="31"/>
                  </a:lnTo>
                  <a:lnTo>
                    <a:pt x="13" y="25"/>
                  </a:lnTo>
                  <a:lnTo>
                    <a:pt x="13" y="25"/>
                  </a:lnTo>
                  <a:lnTo>
                    <a:pt x="35" y="28"/>
                  </a:lnTo>
                  <a:lnTo>
                    <a:pt x="35" y="28"/>
                  </a:lnTo>
                  <a:lnTo>
                    <a:pt x="38" y="22"/>
                  </a:lnTo>
                  <a:lnTo>
                    <a:pt x="39" y="18"/>
                  </a:lnTo>
                  <a:lnTo>
                    <a:pt x="39" y="15"/>
                  </a:lnTo>
                  <a:lnTo>
                    <a:pt x="39" y="15"/>
                  </a:lnTo>
                  <a:lnTo>
                    <a:pt x="25" y="12"/>
                  </a:lnTo>
                  <a:lnTo>
                    <a:pt x="10" y="7"/>
                  </a:lnTo>
                  <a:lnTo>
                    <a:pt x="10" y="7"/>
                  </a:lnTo>
                  <a:lnTo>
                    <a:pt x="2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6" y="4"/>
                  </a:lnTo>
                  <a:lnTo>
                    <a:pt x="36" y="9"/>
                  </a:lnTo>
                  <a:lnTo>
                    <a:pt x="60" y="14"/>
                  </a:lnTo>
                  <a:lnTo>
                    <a:pt x="85" y="15"/>
                  </a:lnTo>
                  <a:lnTo>
                    <a:pt x="82" y="2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418"/>
            <p:cNvSpPr>
              <a:spLocks/>
            </p:cNvSpPr>
            <p:nvPr/>
          </p:nvSpPr>
          <p:spPr bwMode="auto">
            <a:xfrm>
              <a:off x="7916862" y="6189489"/>
              <a:ext cx="34925" cy="52387"/>
            </a:xfrm>
            <a:custGeom>
              <a:avLst/>
              <a:gdLst/>
              <a:ahLst/>
              <a:cxnLst>
                <a:cxn ang="0">
                  <a:pos x="11" y="33"/>
                </a:cxn>
                <a:cxn ang="0">
                  <a:pos x="11" y="33"/>
                </a:cxn>
                <a:cxn ang="0">
                  <a:pos x="9" y="33"/>
                </a:cxn>
                <a:cxn ang="0">
                  <a:pos x="8" y="31"/>
                </a:cxn>
                <a:cxn ang="0">
                  <a:pos x="8" y="31"/>
                </a:cxn>
                <a:cxn ang="0">
                  <a:pos x="11" y="30"/>
                </a:cxn>
                <a:cxn ang="0">
                  <a:pos x="13" y="28"/>
                </a:cxn>
                <a:cxn ang="0">
                  <a:pos x="14" y="27"/>
                </a:cxn>
                <a:cxn ang="0">
                  <a:pos x="14" y="27"/>
                </a:cxn>
                <a:cxn ang="0">
                  <a:pos x="17" y="17"/>
                </a:cxn>
                <a:cxn ang="0">
                  <a:pos x="19" y="10"/>
                </a:cxn>
                <a:cxn ang="0">
                  <a:pos x="19" y="10"/>
                </a:cxn>
                <a:cxn ang="0">
                  <a:pos x="9" y="14"/>
                </a:cxn>
                <a:cxn ang="0">
                  <a:pos x="6" y="17"/>
                </a:cxn>
                <a:cxn ang="0">
                  <a:pos x="5" y="20"/>
                </a:cxn>
                <a:cxn ang="0">
                  <a:pos x="5" y="22"/>
                </a:cxn>
                <a:cxn ang="0">
                  <a:pos x="5" y="22"/>
                </a:cxn>
                <a:cxn ang="0">
                  <a:pos x="8" y="19"/>
                </a:cxn>
                <a:cxn ang="0">
                  <a:pos x="9" y="17"/>
                </a:cxn>
                <a:cxn ang="0">
                  <a:pos x="13" y="17"/>
                </a:cxn>
                <a:cxn ang="0">
                  <a:pos x="13" y="17"/>
                </a:cxn>
                <a:cxn ang="0">
                  <a:pos x="6" y="24"/>
                </a:cxn>
                <a:cxn ang="0">
                  <a:pos x="3" y="28"/>
                </a:cxn>
                <a:cxn ang="0">
                  <a:pos x="2" y="28"/>
                </a:cxn>
                <a:cxn ang="0">
                  <a:pos x="0" y="28"/>
                </a:cxn>
                <a:cxn ang="0">
                  <a:pos x="0" y="28"/>
                </a:cxn>
                <a:cxn ang="0">
                  <a:pos x="2" y="19"/>
                </a:cxn>
                <a:cxn ang="0">
                  <a:pos x="5" y="14"/>
                </a:cxn>
                <a:cxn ang="0">
                  <a:pos x="8" y="10"/>
                </a:cxn>
                <a:cxn ang="0">
                  <a:pos x="8" y="10"/>
                </a:cxn>
                <a:cxn ang="0">
                  <a:pos x="14" y="6"/>
                </a:cxn>
                <a:cxn ang="0">
                  <a:pos x="20" y="0"/>
                </a:cxn>
                <a:cxn ang="0">
                  <a:pos x="20" y="0"/>
                </a:cxn>
                <a:cxn ang="0">
                  <a:pos x="20" y="2"/>
                </a:cxn>
                <a:cxn ang="0">
                  <a:pos x="22" y="5"/>
                </a:cxn>
                <a:cxn ang="0">
                  <a:pos x="20" y="14"/>
                </a:cxn>
                <a:cxn ang="0">
                  <a:pos x="17" y="25"/>
                </a:cxn>
                <a:cxn ang="0">
                  <a:pos x="16" y="30"/>
                </a:cxn>
                <a:cxn ang="0">
                  <a:pos x="11" y="33"/>
                </a:cxn>
                <a:cxn ang="0">
                  <a:pos x="11" y="33"/>
                </a:cxn>
              </a:cxnLst>
              <a:rect l="0" t="0" r="r" b="b"/>
              <a:pathLst>
                <a:path w="22" h="33">
                  <a:moveTo>
                    <a:pt x="11" y="33"/>
                  </a:moveTo>
                  <a:lnTo>
                    <a:pt x="11" y="33"/>
                  </a:lnTo>
                  <a:lnTo>
                    <a:pt x="9" y="33"/>
                  </a:lnTo>
                  <a:lnTo>
                    <a:pt x="8" y="31"/>
                  </a:lnTo>
                  <a:lnTo>
                    <a:pt x="8" y="31"/>
                  </a:lnTo>
                  <a:lnTo>
                    <a:pt x="11" y="30"/>
                  </a:lnTo>
                  <a:lnTo>
                    <a:pt x="13" y="28"/>
                  </a:lnTo>
                  <a:lnTo>
                    <a:pt x="14" y="27"/>
                  </a:lnTo>
                  <a:lnTo>
                    <a:pt x="14" y="27"/>
                  </a:lnTo>
                  <a:lnTo>
                    <a:pt x="17" y="17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9" y="14"/>
                  </a:lnTo>
                  <a:lnTo>
                    <a:pt x="6" y="17"/>
                  </a:lnTo>
                  <a:lnTo>
                    <a:pt x="5" y="20"/>
                  </a:lnTo>
                  <a:lnTo>
                    <a:pt x="5" y="22"/>
                  </a:lnTo>
                  <a:lnTo>
                    <a:pt x="5" y="22"/>
                  </a:lnTo>
                  <a:lnTo>
                    <a:pt x="8" y="19"/>
                  </a:lnTo>
                  <a:lnTo>
                    <a:pt x="9" y="17"/>
                  </a:lnTo>
                  <a:lnTo>
                    <a:pt x="13" y="17"/>
                  </a:lnTo>
                  <a:lnTo>
                    <a:pt x="13" y="17"/>
                  </a:lnTo>
                  <a:lnTo>
                    <a:pt x="6" y="24"/>
                  </a:lnTo>
                  <a:lnTo>
                    <a:pt x="3" y="28"/>
                  </a:lnTo>
                  <a:lnTo>
                    <a:pt x="2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19"/>
                  </a:lnTo>
                  <a:lnTo>
                    <a:pt x="5" y="14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14" y="6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0" y="2"/>
                  </a:lnTo>
                  <a:lnTo>
                    <a:pt x="22" y="5"/>
                  </a:lnTo>
                  <a:lnTo>
                    <a:pt x="20" y="14"/>
                  </a:lnTo>
                  <a:lnTo>
                    <a:pt x="17" y="25"/>
                  </a:lnTo>
                  <a:lnTo>
                    <a:pt x="16" y="30"/>
                  </a:lnTo>
                  <a:lnTo>
                    <a:pt x="11" y="33"/>
                  </a:lnTo>
                  <a:lnTo>
                    <a:pt x="11" y="3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419"/>
            <p:cNvSpPr>
              <a:spLocks/>
            </p:cNvSpPr>
            <p:nvPr/>
          </p:nvSpPr>
          <p:spPr bwMode="auto">
            <a:xfrm>
              <a:off x="7864474" y="6219651"/>
              <a:ext cx="49213" cy="19050"/>
            </a:xfrm>
            <a:custGeom>
              <a:avLst/>
              <a:gdLst/>
              <a:ahLst/>
              <a:cxnLst>
                <a:cxn ang="0">
                  <a:pos x="31" y="3"/>
                </a:cxn>
                <a:cxn ang="0">
                  <a:pos x="31" y="3"/>
                </a:cxn>
                <a:cxn ang="0">
                  <a:pos x="30" y="5"/>
                </a:cxn>
                <a:cxn ang="0">
                  <a:pos x="27" y="3"/>
                </a:cxn>
                <a:cxn ang="0">
                  <a:pos x="22" y="3"/>
                </a:cxn>
                <a:cxn ang="0">
                  <a:pos x="22" y="3"/>
                </a:cxn>
                <a:cxn ang="0">
                  <a:pos x="16" y="3"/>
                </a:cxn>
                <a:cxn ang="0">
                  <a:pos x="10" y="8"/>
                </a:cxn>
                <a:cxn ang="0">
                  <a:pos x="5" y="11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1"/>
                </a:cxn>
                <a:cxn ang="0">
                  <a:pos x="2" y="11"/>
                </a:cxn>
                <a:cxn ang="0">
                  <a:pos x="6" y="6"/>
                </a:cxn>
                <a:cxn ang="0">
                  <a:pos x="14" y="1"/>
                </a:cxn>
                <a:cxn ang="0">
                  <a:pos x="14" y="1"/>
                </a:cxn>
                <a:cxn ang="0">
                  <a:pos x="20" y="0"/>
                </a:cxn>
                <a:cxn ang="0">
                  <a:pos x="28" y="0"/>
                </a:cxn>
                <a:cxn ang="0">
                  <a:pos x="28" y="0"/>
                </a:cxn>
                <a:cxn ang="0">
                  <a:pos x="30" y="1"/>
                </a:cxn>
                <a:cxn ang="0">
                  <a:pos x="31" y="3"/>
                </a:cxn>
                <a:cxn ang="0">
                  <a:pos x="31" y="3"/>
                </a:cxn>
              </a:cxnLst>
              <a:rect l="0" t="0" r="r" b="b"/>
              <a:pathLst>
                <a:path w="31" h="12">
                  <a:moveTo>
                    <a:pt x="31" y="3"/>
                  </a:moveTo>
                  <a:lnTo>
                    <a:pt x="31" y="3"/>
                  </a:lnTo>
                  <a:lnTo>
                    <a:pt x="30" y="5"/>
                  </a:lnTo>
                  <a:lnTo>
                    <a:pt x="27" y="3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16" y="3"/>
                  </a:lnTo>
                  <a:lnTo>
                    <a:pt x="10" y="8"/>
                  </a:lnTo>
                  <a:lnTo>
                    <a:pt x="5" y="11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6" y="6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2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30" y="1"/>
                  </a:lnTo>
                  <a:lnTo>
                    <a:pt x="31" y="3"/>
                  </a:lnTo>
                  <a:lnTo>
                    <a:pt x="31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420"/>
            <p:cNvSpPr>
              <a:spLocks/>
            </p:cNvSpPr>
            <p:nvPr/>
          </p:nvSpPr>
          <p:spPr bwMode="auto">
            <a:xfrm>
              <a:off x="7880349" y="6229176"/>
              <a:ext cx="73025" cy="114300"/>
            </a:xfrm>
            <a:custGeom>
              <a:avLst/>
              <a:gdLst/>
              <a:ahLst/>
              <a:cxnLst>
                <a:cxn ang="0">
                  <a:pos x="46" y="0"/>
                </a:cxn>
                <a:cxn ang="0">
                  <a:pos x="40" y="30"/>
                </a:cxn>
                <a:cxn ang="0">
                  <a:pos x="40" y="30"/>
                </a:cxn>
                <a:cxn ang="0">
                  <a:pos x="36" y="39"/>
                </a:cxn>
                <a:cxn ang="0">
                  <a:pos x="29" y="50"/>
                </a:cxn>
                <a:cxn ang="0">
                  <a:pos x="23" y="63"/>
                </a:cxn>
                <a:cxn ang="0">
                  <a:pos x="23" y="63"/>
                </a:cxn>
                <a:cxn ang="0">
                  <a:pos x="26" y="66"/>
                </a:cxn>
                <a:cxn ang="0">
                  <a:pos x="28" y="72"/>
                </a:cxn>
                <a:cxn ang="0">
                  <a:pos x="28" y="72"/>
                </a:cxn>
                <a:cxn ang="0">
                  <a:pos x="25" y="69"/>
                </a:cxn>
                <a:cxn ang="0">
                  <a:pos x="21" y="66"/>
                </a:cxn>
                <a:cxn ang="0">
                  <a:pos x="18" y="66"/>
                </a:cxn>
                <a:cxn ang="0">
                  <a:pos x="18" y="66"/>
                </a:cxn>
                <a:cxn ang="0">
                  <a:pos x="14" y="69"/>
                </a:cxn>
                <a:cxn ang="0">
                  <a:pos x="9" y="70"/>
                </a:cxn>
                <a:cxn ang="0">
                  <a:pos x="6" y="72"/>
                </a:cxn>
                <a:cxn ang="0">
                  <a:pos x="0" y="70"/>
                </a:cxn>
                <a:cxn ang="0">
                  <a:pos x="0" y="70"/>
                </a:cxn>
                <a:cxn ang="0">
                  <a:pos x="6" y="69"/>
                </a:cxn>
                <a:cxn ang="0">
                  <a:pos x="12" y="66"/>
                </a:cxn>
                <a:cxn ang="0">
                  <a:pos x="14" y="63"/>
                </a:cxn>
                <a:cxn ang="0">
                  <a:pos x="17" y="58"/>
                </a:cxn>
                <a:cxn ang="0">
                  <a:pos x="17" y="58"/>
                </a:cxn>
                <a:cxn ang="0">
                  <a:pos x="28" y="33"/>
                </a:cxn>
                <a:cxn ang="0">
                  <a:pos x="39" y="8"/>
                </a:cxn>
                <a:cxn ang="0">
                  <a:pos x="39" y="8"/>
                </a:cxn>
                <a:cxn ang="0">
                  <a:pos x="37" y="13"/>
                </a:cxn>
                <a:cxn ang="0">
                  <a:pos x="32" y="27"/>
                </a:cxn>
                <a:cxn ang="0">
                  <a:pos x="18" y="63"/>
                </a:cxn>
                <a:cxn ang="0">
                  <a:pos x="18" y="63"/>
                </a:cxn>
                <a:cxn ang="0">
                  <a:pos x="25" y="55"/>
                </a:cxn>
                <a:cxn ang="0">
                  <a:pos x="29" y="45"/>
                </a:cxn>
                <a:cxn ang="0">
                  <a:pos x="36" y="33"/>
                </a:cxn>
                <a:cxn ang="0">
                  <a:pos x="36" y="33"/>
                </a:cxn>
                <a:cxn ang="0">
                  <a:pos x="42" y="16"/>
                </a:cxn>
                <a:cxn ang="0">
                  <a:pos x="46" y="0"/>
                </a:cxn>
                <a:cxn ang="0">
                  <a:pos x="46" y="0"/>
                </a:cxn>
              </a:cxnLst>
              <a:rect l="0" t="0" r="r" b="b"/>
              <a:pathLst>
                <a:path w="46" h="72">
                  <a:moveTo>
                    <a:pt x="46" y="0"/>
                  </a:moveTo>
                  <a:lnTo>
                    <a:pt x="40" y="30"/>
                  </a:lnTo>
                  <a:lnTo>
                    <a:pt x="40" y="30"/>
                  </a:lnTo>
                  <a:lnTo>
                    <a:pt x="36" y="39"/>
                  </a:lnTo>
                  <a:lnTo>
                    <a:pt x="29" y="50"/>
                  </a:lnTo>
                  <a:lnTo>
                    <a:pt x="23" y="63"/>
                  </a:lnTo>
                  <a:lnTo>
                    <a:pt x="23" y="63"/>
                  </a:lnTo>
                  <a:lnTo>
                    <a:pt x="26" y="66"/>
                  </a:lnTo>
                  <a:lnTo>
                    <a:pt x="28" y="72"/>
                  </a:lnTo>
                  <a:lnTo>
                    <a:pt x="28" y="72"/>
                  </a:lnTo>
                  <a:lnTo>
                    <a:pt x="25" y="69"/>
                  </a:lnTo>
                  <a:lnTo>
                    <a:pt x="21" y="66"/>
                  </a:lnTo>
                  <a:lnTo>
                    <a:pt x="18" y="66"/>
                  </a:lnTo>
                  <a:lnTo>
                    <a:pt x="18" y="66"/>
                  </a:lnTo>
                  <a:lnTo>
                    <a:pt x="14" y="69"/>
                  </a:lnTo>
                  <a:lnTo>
                    <a:pt x="9" y="70"/>
                  </a:lnTo>
                  <a:lnTo>
                    <a:pt x="6" y="72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6" y="69"/>
                  </a:lnTo>
                  <a:lnTo>
                    <a:pt x="12" y="66"/>
                  </a:lnTo>
                  <a:lnTo>
                    <a:pt x="14" y="63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28" y="33"/>
                  </a:lnTo>
                  <a:lnTo>
                    <a:pt x="39" y="8"/>
                  </a:lnTo>
                  <a:lnTo>
                    <a:pt x="39" y="8"/>
                  </a:lnTo>
                  <a:lnTo>
                    <a:pt x="37" y="13"/>
                  </a:lnTo>
                  <a:lnTo>
                    <a:pt x="32" y="27"/>
                  </a:lnTo>
                  <a:lnTo>
                    <a:pt x="18" y="63"/>
                  </a:lnTo>
                  <a:lnTo>
                    <a:pt x="18" y="63"/>
                  </a:lnTo>
                  <a:lnTo>
                    <a:pt x="25" y="55"/>
                  </a:lnTo>
                  <a:lnTo>
                    <a:pt x="29" y="45"/>
                  </a:lnTo>
                  <a:lnTo>
                    <a:pt x="36" y="33"/>
                  </a:lnTo>
                  <a:lnTo>
                    <a:pt x="36" y="33"/>
                  </a:lnTo>
                  <a:lnTo>
                    <a:pt x="42" y="16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421"/>
            <p:cNvSpPr>
              <a:spLocks/>
            </p:cNvSpPr>
            <p:nvPr/>
          </p:nvSpPr>
          <p:spPr bwMode="auto">
            <a:xfrm>
              <a:off x="7872412" y="6233939"/>
              <a:ext cx="19050" cy="11112"/>
            </a:xfrm>
            <a:custGeom>
              <a:avLst/>
              <a:gdLst/>
              <a:ahLst/>
              <a:cxnLst>
                <a:cxn ang="0">
                  <a:pos x="9" y="2"/>
                </a:cxn>
                <a:cxn ang="0">
                  <a:pos x="9" y="2"/>
                </a:cxn>
                <a:cxn ang="0">
                  <a:pos x="8" y="3"/>
                </a:cxn>
                <a:cxn ang="0">
                  <a:pos x="8" y="3"/>
                </a:cxn>
                <a:cxn ang="0">
                  <a:pos x="9" y="3"/>
                </a:cxn>
                <a:cxn ang="0">
                  <a:pos x="11" y="3"/>
                </a:cxn>
                <a:cxn ang="0">
                  <a:pos x="12" y="3"/>
                </a:cxn>
                <a:cxn ang="0">
                  <a:pos x="12" y="5"/>
                </a:cxn>
                <a:cxn ang="0">
                  <a:pos x="12" y="5"/>
                </a:cxn>
                <a:cxn ang="0">
                  <a:pos x="6" y="7"/>
                </a:cxn>
                <a:cxn ang="0">
                  <a:pos x="6" y="7"/>
                </a:cxn>
                <a:cxn ang="0">
                  <a:pos x="5" y="7"/>
                </a:cxn>
                <a:cxn ang="0">
                  <a:pos x="5" y="5"/>
                </a:cxn>
                <a:cxn ang="0">
                  <a:pos x="6" y="3"/>
                </a:cxn>
                <a:cxn ang="0">
                  <a:pos x="6" y="3"/>
                </a:cxn>
                <a:cxn ang="0">
                  <a:pos x="5" y="3"/>
                </a:cxn>
                <a:cxn ang="0">
                  <a:pos x="3" y="3"/>
                </a:cxn>
                <a:cxn ang="0">
                  <a:pos x="1" y="5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5" y="0"/>
                </a:cxn>
                <a:cxn ang="0">
                  <a:pos x="6" y="0"/>
                </a:cxn>
                <a:cxn ang="0">
                  <a:pos x="9" y="2"/>
                </a:cxn>
                <a:cxn ang="0">
                  <a:pos x="9" y="2"/>
                </a:cxn>
              </a:cxnLst>
              <a:rect l="0" t="0" r="r" b="b"/>
              <a:pathLst>
                <a:path w="12" h="7">
                  <a:moveTo>
                    <a:pt x="9" y="2"/>
                  </a:moveTo>
                  <a:lnTo>
                    <a:pt x="9" y="2"/>
                  </a:lnTo>
                  <a:lnTo>
                    <a:pt x="8" y="3"/>
                  </a:lnTo>
                  <a:lnTo>
                    <a:pt x="8" y="3"/>
                  </a:lnTo>
                  <a:lnTo>
                    <a:pt x="9" y="3"/>
                  </a:lnTo>
                  <a:lnTo>
                    <a:pt x="11" y="3"/>
                  </a:lnTo>
                  <a:lnTo>
                    <a:pt x="12" y="3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6" y="7"/>
                  </a:lnTo>
                  <a:lnTo>
                    <a:pt x="6" y="7"/>
                  </a:lnTo>
                  <a:lnTo>
                    <a:pt x="5" y="7"/>
                  </a:lnTo>
                  <a:lnTo>
                    <a:pt x="5" y="5"/>
                  </a:lnTo>
                  <a:lnTo>
                    <a:pt x="6" y="3"/>
                  </a:lnTo>
                  <a:lnTo>
                    <a:pt x="6" y="3"/>
                  </a:lnTo>
                  <a:lnTo>
                    <a:pt x="5" y="3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0"/>
                  </a:lnTo>
                  <a:lnTo>
                    <a:pt x="6" y="0"/>
                  </a:lnTo>
                  <a:lnTo>
                    <a:pt x="9" y="2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422"/>
            <p:cNvSpPr>
              <a:spLocks/>
            </p:cNvSpPr>
            <p:nvPr/>
          </p:nvSpPr>
          <p:spPr bwMode="auto">
            <a:xfrm>
              <a:off x="7959724" y="6233939"/>
              <a:ext cx="57150" cy="74612"/>
            </a:xfrm>
            <a:custGeom>
              <a:avLst/>
              <a:gdLst/>
              <a:ahLst/>
              <a:cxnLst>
                <a:cxn ang="0">
                  <a:pos x="25" y="16"/>
                </a:cxn>
                <a:cxn ang="0">
                  <a:pos x="25" y="16"/>
                </a:cxn>
                <a:cxn ang="0">
                  <a:pos x="21" y="17"/>
                </a:cxn>
                <a:cxn ang="0">
                  <a:pos x="20" y="19"/>
                </a:cxn>
                <a:cxn ang="0">
                  <a:pos x="20" y="19"/>
                </a:cxn>
                <a:cxn ang="0">
                  <a:pos x="20" y="19"/>
                </a:cxn>
                <a:cxn ang="0">
                  <a:pos x="25" y="24"/>
                </a:cxn>
                <a:cxn ang="0">
                  <a:pos x="29" y="28"/>
                </a:cxn>
                <a:cxn ang="0">
                  <a:pos x="29" y="28"/>
                </a:cxn>
                <a:cxn ang="0">
                  <a:pos x="26" y="28"/>
                </a:cxn>
                <a:cxn ang="0">
                  <a:pos x="26" y="28"/>
                </a:cxn>
                <a:cxn ang="0">
                  <a:pos x="32" y="39"/>
                </a:cxn>
                <a:cxn ang="0">
                  <a:pos x="36" y="42"/>
                </a:cxn>
                <a:cxn ang="0">
                  <a:pos x="36" y="47"/>
                </a:cxn>
                <a:cxn ang="0">
                  <a:pos x="36" y="47"/>
                </a:cxn>
                <a:cxn ang="0">
                  <a:pos x="29" y="39"/>
                </a:cxn>
                <a:cxn ang="0">
                  <a:pos x="21" y="28"/>
                </a:cxn>
                <a:cxn ang="0">
                  <a:pos x="14" y="14"/>
                </a:cxn>
                <a:cxn ang="0">
                  <a:pos x="14" y="14"/>
                </a:cxn>
                <a:cxn ang="0">
                  <a:pos x="9" y="8"/>
                </a:cxn>
                <a:cxn ang="0">
                  <a:pos x="4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0"/>
                </a:cxn>
                <a:cxn ang="0">
                  <a:pos x="6" y="2"/>
                </a:cxn>
                <a:cxn ang="0">
                  <a:pos x="14" y="7"/>
                </a:cxn>
                <a:cxn ang="0">
                  <a:pos x="18" y="11"/>
                </a:cxn>
                <a:cxn ang="0">
                  <a:pos x="25" y="16"/>
                </a:cxn>
                <a:cxn ang="0">
                  <a:pos x="25" y="16"/>
                </a:cxn>
              </a:cxnLst>
              <a:rect l="0" t="0" r="r" b="b"/>
              <a:pathLst>
                <a:path w="36" h="47">
                  <a:moveTo>
                    <a:pt x="25" y="16"/>
                  </a:moveTo>
                  <a:lnTo>
                    <a:pt x="25" y="16"/>
                  </a:lnTo>
                  <a:lnTo>
                    <a:pt x="21" y="17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0" y="19"/>
                  </a:lnTo>
                  <a:lnTo>
                    <a:pt x="25" y="24"/>
                  </a:lnTo>
                  <a:lnTo>
                    <a:pt x="29" y="28"/>
                  </a:lnTo>
                  <a:lnTo>
                    <a:pt x="29" y="28"/>
                  </a:lnTo>
                  <a:lnTo>
                    <a:pt x="26" y="28"/>
                  </a:lnTo>
                  <a:lnTo>
                    <a:pt x="26" y="28"/>
                  </a:lnTo>
                  <a:lnTo>
                    <a:pt x="32" y="39"/>
                  </a:lnTo>
                  <a:lnTo>
                    <a:pt x="36" y="42"/>
                  </a:lnTo>
                  <a:lnTo>
                    <a:pt x="36" y="47"/>
                  </a:lnTo>
                  <a:lnTo>
                    <a:pt x="36" y="47"/>
                  </a:lnTo>
                  <a:lnTo>
                    <a:pt x="29" y="39"/>
                  </a:lnTo>
                  <a:lnTo>
                    <a:pt x="21" y="2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9" y="8"/>
                  </a:lnTo>
                  <a:lnTo>
                    <a:pt x="4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0"/>
                  </a:lnTo>
                  <a:lnTo>
                    <a:pt x="6" y="2"/>
                  </a:lnTo>
                  <a:lnTo>
                    <a:pt x="14" y="7"/>
                  </a:lnTo>
                  <a:lnTo>
                    <a:pt x="18" y="11"/>
                  </a:lnTo>
                  <a:lnTo>
                    <a:pt x="25" y="16"/>
                  </a:lnTo>
                  <a:lnTo>
                    <a:pt x="25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423"/>
            <p:cNvSpPr>
              <a:spLocks/>
            </p:cNvSpPr>
            <p:nvPr/>
          </p:nvSpPr>
          <p:spPr bwMode="auto">
            <a:xfrm>
              <a:off x="7894637" y="6237114"/>
              <a:ext cx="19050" cy="9525"/>
            </a:xfrm>
            <a:custGeom>
              <a:avLst/>
              <a:gdLst/>
              <a:ahLst/>
              <a:cxnLst>
                <a:cxn ang="0">
                  <a:pos x="12" y="1"/>
                </a:cxn>
                <a:cxn ang="0">
                  <a:pos x="12" y="1"/>
                </a:cxn>
                <a:cxn ang="0">
                  <a:pos x="8" y="3"/>
                </a:cxn>
                <a:cxn ang="0">
                  <a:pos x="8" y="3"/>
                </a:cxn>
                <a:cxn ang="0">
                  <a:pos x="5" y="5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1" y="5"/>
                </a:cxn>
                <a:cxn ang="0">
                  <a:pos x="3" y="3"/>
                </a:cxn>
                <a:cxn ang="0">
                  <a:pos x="6" y="0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1" y="0"/>
                </a:cxn>
                <a:cxn ang="0">
                  <a:pos x="12" y="0"/>
                </a:cxn>
                <a:cxn ang="0">
                  <a:pos x="12" y="1"/>
                </a:cxn>
                <a:cxn ang="0">
                  <a:pos x="12" y="1"/>
                </a:cxn>
              </a:cxnLst>
              <a:rect l="0" t="0" r="r" b="b"/>
              <a:pathLst>
                <a:path w="12" h="6">
                  <a:moveTo>
                    <a:pt x="12" y="1"/>
                  </a:moveTo>
                  <a:lnTo>
                    <a:pt x="12" y="1"/>
                  </a:lnTo>
                  <a:lnTo>
                    <a:pt x="8" y="3"/>
                  </a:lnTo>
                  <a:lnTo>
                    <a:pt x="8" y="3"/>
                  </a:lnTo>
                  <a:lnTo>
                    <a:pt x="5" y="5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5"/>
                  </a:lnTo>
                  <a:lnTo>
                    <a:pt x="3" y="3"/>
                  </a:lnTo>
                  <a:lnTo>
                    <a:pt x="6" y="0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2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424"/>
            <p:cNvSpPr>
              <a:spLocks/>
            </p:cNvSpPr>
            <p:nvPr/>
          </p:nvSpPr>
          <p:spPr bwMode="auto">
            <a:xfrm>
              <a:off x="7956549" y="6238701"/>
              <a:ext cx="44450" cy="74612"/>
            </a:xfrm>
            <a:custGeom>
              <a:avLst/>
              <a:gdLst/>
              <a:ahLst/>
              <a:cxnLst>
                <a:cxn ang="0">
                  <a:pos x="9" y="18"/>
                </a:cxn>
                <a:cxn ang="0">
                  <a:pos x="9" y="18"/>
                </a:cxn>
                <a:cxn ang="0">
                  <a:pos x="9" y="19"/>
                </a:cxn>
                <a:cxn ang="0">
                  <a:pos x="11" y="18"/>
                </a:cxn>
                <a:cxn ang="0">
                  <a:pos x="13" y="16"/>
                </a:cxn>
                <a:cxn ang="0">
                  <a:pos x="13" y="16"/>
                </a:cxn>
                <a:cxn ang="0">
                  <a:pos x="16" y="21"/>
                </a:cxn>
                <a:cxn ang="0">
                  <a:pos x="19" y="27"/>
                </a:cxn>
                <a:cxn ang="0">
                  <a:pos x="20" y="30"/>
                </a:cxn>
                <a:cxn ang="0">
                  <a:pos x="22" y="32"/>
                </a:cxn>
                <a:cxn ang="0">
                  <a:pos x="23" y="32"/>
                </a:cxn>
                <a:cxn ang="0">
                  <a:pos x="23" y="32"/>
                </a:cxn>
                <a:cxn ang="0">
                  <a:pos x="28" y="47"/>
                </a:cxn>
                <a:cxn ang="0">
                  <a:pos x="28" y="47"/>
                </a:cxn>
                <a:cxn ang="0">
                  <a:pos x="25" y="46"/>
                </a:cxn>
                <a:cxn ang="0">
                  <a:pos x="23" y="43"/>
                </a:cxn>
                <a:cxn ang="0">
                  <a:pos x="22" y="38"/>
                </a:cxn>
                <a:cxn ang="0">
                  <a:pos x="22" y="38"/>
                </a:cxn>
                <a:cxn ang="0">
                  <a:pos x="19" y="41"/>
                </a:cxn>
                <a:cxn ang="0">
                  <a:pos x="19" y="41"/>
                </a:cxn>
                <a:cxn ang="0">
                  <a:pos x="16" y="30"/>
                </a:cxn>
                <a:cxn ang="0">
                  <a:pos x="16" y="25"/>
                </a:cxn>
                <a:cxn ang="0">
                  <a:pos x="13" y="21"/>
                </a:cxn>
                <a:cxn ang="0">
                  <a:pos x="11" y="32"/>
                </a:cxn>
                <a:cxn ang="0">
                  <a:pos x="11" y="32"/>
                </a:cxn>
                <a:cxn ang="0">
                  <a:pos x="9" y="27"/>
                </a:cxn>
                <a:cxn ang="0">
                  <a:pos x="5" y="16"/>
                </a:cxn>
                <a:cxn ang="0">
                  <a:pos x="5" y="16"/>
                </a:cxn>
                <a:cxn ang="0">
                  <a:pos x="5" y="21"/>
                </a:cxn>
                <a:cxn ang="0">
                  <a:pos x="5" y="22"/>
                </a:cxn>
                <a:cxn ang="0">
                  <a:pos x="3" y="22"/>
                </a:cxn>
                <a:cxn ang="0">
                  <a:pos x="3" y="22"/>
                </a:cxn>
                <a:cxn ang="0">
                  <a:pos x="2" y="1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9" y="18"/>
                </a:cxn>
                <a:cxn ang="0">
                  <a:pos x="9" y="18"/>
                </a:cxn>
              </a:cxnLst>
              <a:rect l="0" t="0" r="r" b="b"/>
              <a:pathLst>
                <a:path w="28" h="47">
                  <a:moveTo>
                    <a:pt x="9" y="18"/>
                  </a:moveTo>
                  <a:lnTo>
                    <a:pt x="9" y="18"/>
                  </a:lnTo>
                  <a:lnTo>
                    <a:pt x="9" y="19"/>
                  </a:lnTo>
                  <a:lnTo>
                    <a:pt x="11" y="18"/>
                  </a:lnTo>
                  <a:lnTo>
                    <a:pt x="13" y="16"/>
                  </a:lnTo>
                  <a:lnTo>
                    <a:pt x="13" y="16"/>
                  </a:lnTo>
                  <a:lnTo>
                    <a:pt x="16" y="21"/>
                  </a:lnTo>
                  <a:lnTo>
                    <a:pt x="19" y="27"/>
                  </a:lnTo>
                  <a:lnTo>
                    <a:pt x="20" y="30"/>
                  </a:lnTo>
                  <a:lnTo>
                    <a:pt x="22" y="32"/>
                  </a:lnTo>
                  <a:lnTo>
                    <a:pt x="23" y="32"/>
                  </a:lnTo>
                  <a:lnTo>
                    <a:pt x="23" y="32"/>
                  </a:lnTo>
                  <a:lnTo>
                    <a:pt x="28" y="47"/>
                  </a:lnTo>
                  <a:lnTo>
                    <a:pt x="28" y="47"/>
                  </a:lnTo>
                  <a:lnTo>
                    <a:pt x="25" y="46"/>
                  </a:lnTo>
                  <a:lnTo>
                    <a:pt x="23" y="43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19" y="41"/>
                  </a:lnTo>
                  <a:lnTo>
                    <a:pt x="19" y="41"/>
                  </a:lnTo>
                  <a:lnTo>
                    <a:pt x="16" y="30"/>
                  </a:lnTo>
                  <a:lnTo>
                    <a:pt x="16" y="25"/>
                  </a:lnTo>
                  <a:lnTo>
                    <a:pt x="13" y="21"/>
                  </a:lnTo>
                  <a:lnTo>
                    <a:pt x="11" y="32"/>
                  </a:lnTo>
                  <a:lnTo>
                    <a:pt x="11" y="32"/>
                  </a:lnTo>
                  <a:lnTo>
                    <a:pt x="9" y="27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5" y="21"/>
                  </a:lnTo>
                  <a:lnTo>
                    <a:pt x="5" y="22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2" y="13"/>
                  </a:lnTo>
                  <a:lnTo>
                    <a:pt x="0" y="0"/>
                  </a:lnTo>
                  <a:lnTo>
                    <a:pt x="0" y="0"/>
                  </a:lnTo>
                  <a:lnTo>
                    <a:pt x="9" y="18"/>
                  </a:lnTo>
                  <a:lnTo>
                    <a:pt x="9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425"/>
            <p:cNvSpPr>
              <a:spLocks/>
            </p:cNvSpPr>
            <p:nvPr/>
          </p:nvSpPr>
          <p:spPr bwMode="auto">
            <a:xfrm>
              <a:off x="7837487" y="6246639"/>
              <a:ext cx="42863" cy="49212"/>
            </a:xfrm>
            <a:custGeom>
              <a:avLst/>
              <a:gdLst/>
              <a:ahLst/>
              <a:cxnLst>
                <a:cxn ang="0">
                  <a:pos x="27" y="2"/>
                </a:cxn>
                <a:cxn ang="0">
                  <a:pos x="27" y="2"/>
                </a:cxn>
                <a:cxn ang="0">
                  <a:pos x="27" y="3"/>
                </a:cxn>
                <a:cxn ang="0">
                  <a:pos x="25" y="3"/>
                </a:cxn>
                <a:cxn ang="0">
                  <a:pos x="20" y="6"/>
                </a:cxn>
                <a:cxn ang="0">
                  <a:pos x="20" y="6"/>
                </a:cxn>
                <a:cxn ang="0">
                  <a:pos x="12" y="14"/>
                </a:cxn>
                <a:cxn ang="0">
                  <a:pos x="9" y="19"/>
                </a:cxn>
                <a:cxn ang="0">
                  <a:pos x="8" y="24"/>
                </a:cxn>
                <a:cxn ang="0">
                  <a:pos x="8" y="24"/>
                </a:cxn>
                <a:cxn ang="0">
                  <a:pos x="5" y="30"/>
                </a:cxn>
                <a:cxn ang="0">
                  <a:pos x="3" y="31"/>
                </a:cxn>
                <a:cxn ang="0">
                  <a:pos x="0" y="31"/>
                </a:cxn>
                <a:cxn ang="0">
                  <a:pos x="0" y="31"/>
                </a:cxn>
                <a:cxn ang="0">
                  <a:pos x="2" y="28"/>
                </a:cxn>
                <a:cxn ang="0">
                  <a:pos x="5" y="25"/>
                </a:cxn>
                <a:cxn ang="0">
                  <a:pos x="5" y="25"/>
                </a:cxn>
                <a:cxn ang="0">
                  <a:pos x="8" y="19"/>
                </a:cxn>
                <a:cxn ang="0">
                  <a:pos x="11" y="11"/>
                </a:cxn>
                <a:cxn ang="0">
                  <a:pos x="14" y="6"/>
                </a:cxn>
                <a:cxn ang="0">
                  <a:pos x="17" y="3"/>
                </a:cxn>
                <a:cxn ang="0">
                  <a:pos x="20" y="2"/>
                </a:cxn>
                <a:cxn ang="0">
                  <a:pos x="27" y="0"/>
                </a:cxn>
                <a:cxn ang="0">
                  <a:pos x="27" y="2"/>
                </a:cxn>
              </a:cxnLst>
              <a:rect l="0" t="0" r="r" b="b"/>
              <a:pathLst>
                <a:path w="27" h="31">
                  <a:moveTo>
                    <a:pt x="27" y="2"/>
                  </a:moveTo>
                  <a:lnTo>
                    <a:pt x="27" y="2"/>
                  </a:lnTo>
                  <a:lnTo>
                    <a:pt x="27" y="3"/>
                  </a:lnTo>
                  <a:lnTo>
                    <a:pt x="25" y="3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12" y="14"/>
                  </a:lnTo>
                  <a:lnTo>
                    <a:pt x="9" y="19"/>
                  </a:lnTo>
                  <a:lnTo>
                    <a:pt x="8" y="24"/>
                  </a:lnTo>
                  <a:lnTo>
                    <a:pt x="8" y="24"/>
                  </a:lnTo>
                  <a:lnTo>
                    <a:pt x="5" y="30"/>
                  </a:lnTo>
                  <a:lnTo>
                    <a:pt x="3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2" y="28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8" y="19"/>
                  </a:lnTo>
                  <a:lnTo>
                    <a:pt x="11" y="11"/>
                  </a:lnTo>
                  <a:lnTo>
                    <a:pt x="14" y="6"/>
                  </a:lnTo>
                  <a:lnTo>
                    <a:pt x="17" y="3"/>
                  </a:lnTo>
                  <a:lnTo>
                    <a:pt x="20" y="2"/>
                  </a:lnTo>
                  <a:lnTo>
                    <a:pt x="27" y="0"/>
                  </a:lnTo>
                  <a:lnTo>
                    <a:pt x="27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426"/>
            <p:cNvSpPr>
              <a:spLocks/>
            </p:cNvSpPr>
            <p:nvPr/>
          </p:nvSpPr>
          <p:spPr bwMode="auto">
            <a:xfrm>
              <a:off x="7864474" y="6267276"/>
              <a:ext cx="25400" cy="14287"/>
            </a:xfrm>
            <a:custGeom>
              <a:avLst/>
              <a:gdLst/>
              <a:ahLst/>
              <a:cxnLst>
                <a:cxn ang="0">
                  <a:pos x="16" y="1"/>
                </a:cxn>
                <a:cxn ang="0">
                  <a:pos x="16" y="1"/>
                </a:cxn>
                <a:cxn ang="0">
                  <a:pos x="14" y="3"/>
                </a:cxn>
                <a:cxn ang="0">
                  <a:pos x="13" y="3"/>
                </a:cxn>
                <a:cxn ang="0">
                  <a:pos x="11" y="3"/>
                </a:cxn>
                <a:cxn ang="0">
                  <a:pos x="10" y="3"/>
                </a:cxn>
                <a:cxn ang="0">
                  <a:pos x="10" y="3"/>
                </a:cxn>
                <a:cxn ang="0">
                  <a:pos x="10" y="6"/>
                </a:cxn>
                <a:cxn ang="0">
                  <a:pos x="10" y="7"/>
                </a:cxn>
                <a:cxn ang="0">
                  <a:pos x="10" y="7"/>
                </a:cxn>
                <a:cxn ang="0">
                  <a:pos x="6" y="9"/>
                </a:cxn>
                <a:cxn ang="0">
                  <a:pos x="2" y="7"/>
                </a:cxn>
                <a:cxn ang="0">
                  <a:pos x="2" y="7"/>
                </a:cxn>
                <a:cxn ang="0">
                  <a:pos x="2" y="7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4" y="0"/>
                </a:cxn>
                <a:cxn ang="0">
                  <a:pos x="16" y="1"/>
                </a:cxn>
                <a:cxn ang="0">
                  <a:pos x="16" y="1"/>
                </a:cxn>
              </a:cxnLst>
              <a:rect l="0" t="0" r="r" b="b"/>
              <a:pathLst>
                <a:path w="16" h="9">
                  <a:moveTo>
                    <a:pt x="16" y="1"/>
                  </a:moveTo>
                  <a:lnTo>
                    <a:pt x="16" y="1"/>
                  </a:lnTo>
                  <a:lnTo>
                    <a:pt x="14" y="3"/>
                  </a:lnTo>
                  <a:lnTo>
                    <a:pt x="13" y="3"/>
                  </a:lnTo>
                  <a:lnTo>
                    <a:pt x="11" y="3"/>
                  </a:lnTo>
                  <a:lnTo>
                    <a:pt x="10" y="3"/>
                  </a:lnTo>
                  <a:lnTo>
                    <a:pt x="10" y="3"/>
                  </a:lnTo>
                  <a:lnTo>
                    <a:pt x="10" y="6"/>
                  </a:lnTo>
                  <a:lnTo>
                    <a:pt x="10" y="7"/>
                  </a:lnTo>
                  <a:lnTo>
                    <a:pt x="10" y="7"/>
                  </a:lnTo>
                  <a:lnTo>
                    <a:pt x="6" y="9"/>
                  </a:lnTo>
                  <a:lnTo>
                    <a:pt x="2" y="7"/>
                  </a:lnTo>
                  <a:lnTo>
                    <a:pt x="2" y="7"/>
                  </a:lnTo>
                  <a:lnTo>
                    <a:pt x="2" y="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5" y="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4" y="0"/>
                  </a:lnTo>
                  <a:lnTo>
                    <a:pt x="16" y="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427"/>
            <p:cNvSpPr>
              <a:spLocks/>
            </p:cNvSpPr>
            <p:nvPr/>
          </p:nvSpPr>
          <p:spPr bwMode="auto">
            <a:xfrm>
              <a:off x="7867649" y="6284739"/>
              <a:ext cx="12700" cy="4762"/>
            </a:xfrm>
            <a:custGeom>
              <a:avLst/>
              <a:gdLst/>
              <a:ahLst/>
              <a:cxnLst>
                <a:cxn ang="0">
                  <a:pos x="8" y="1"/>
                </a:cxn>
                <a:cxn ang="0">
                  <a:pos x="8" y="1"/>
                </a:cxn>
                <a:cxn ang="0">
                  <a:pos x="6" y="3"/>
                </a:cxn>
                <a:cxn ang="0">
                  <a:pos x="4" y="3"/>
                </a:cxn>
                <a:cxn ang="0">
                  <a:pos x="4" y="3"/>
                </a:cxn>
                <a:cxn ang="0">
                  <a:pos x="1" y="3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8" y="1"/>
                </a:cxn>
                <a:cxn ang="0">
                  <a:pos x="8" y="1"/>
                </a:cxn>
              </a:cxnLst>
              <a:rect l="0" t="0" r="r" b="b"/>
              <a:pathLst>
                <a:path w="8" h="3">
                  <a:moveTo>
                    <a:pt x="8" y="1"/>
                  </a:moveTo>
                  <a:lnTo>
                    <a:pt x="8" y="1"/>
                  </a:lnTo>
                  <a:lnTo>
                    <a:pt x="6" y="3"/>
                  </a:lnTo>
                  <a:lnTo>
                    <a:pt x="4" y="3"/>
                  </a:lnTo>
                  <a:lnTo>
                    <a:pt x="4" y="3"/>
                  </a:lnTo>
                  <a:lnTo>
                    <a:pt x="1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0"/>
                  </a:ln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428"/>
            <p:cNvSpPr>
              <a:spLocks/>
            </p:cNvSpPr>
            <p:nvPr/>
          </p:nvSpPr>
          <p:spPr bwMode="auto">
            <a:xfrm>
              <a:off x="7832724" y="6294264"/>
              <a:ext cx="9525" cy="26987"/>
            </a:xfrm>
            <a:custGeom>
              <a:avLst/>
              <a:gdLst/>
              <a:ahLst/>
              <a:cxnLst>
                <a:cxn ang="0">
                  <a:pos x="5" y="17"/>
                </a:cxn>
                <a:cxn ang="0">
                  <a:pos x="5" y="17"/>
                </a:cxn>
                <a:cxn ang="0">
                  <a:pos x="1" y="8"/>
                </a:cxn>
                <a:cxn ang="0">
                  <a:pos x="0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3"/>
                </a:cxn>
                <a:cxn ang="0">
                  <a:pos x="5" y="9"/>
                </a:cxn>
                <a:cxn ang="0">
                  <a:pos x="6" y="14"/>
                </a:cxn>
                <a:cxn ang="0">
                  <a:pos x="5" y="17"/>
                </a:cxn>
                <a:cxn ang="0">
                  <a:pos x="5" y="17"/>
                </a:cxn>
              </a:cxnLst>
              <a:rect l="0" t="0" r="r" b="b"/>
              <a:pathLst>
                <a:path w="6" h="17">
                  <a:moveTo>
                    <a:pt x="5" y="17"/>
                  </a:moveTo>
                  <a:lnTo>
                    <a:pt x="5" y="17"/>
                  </a:lnTo>
                  <a:lnTo>
                    <a:pt x="1" y="8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3"/>
                  </a:lnTo>
                  <a:lnTo>
                    <a:pt x="5" y="9"/>
                  </a:lnTo>
                  <a:lnTo>
                    <a:pt x="6" y="14"/>
                  </a:lnTo>
                  <a:lnTo>
                    <a:pt x="5" y="17"/>
                  </a:lnTo>
                  <a:lnTo>
                    <a:pt x="5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429"/>
            <p:cNvSpPr>
              <a:spLocks/>
            </p:cNvSpPr>
            <p:nvPr/>
          </p:nvSpPr>
          <p:spPr bwMode="auto">
            <a:xfrm>
              <a:off x="7820024" y="6295851"/>
              <a:ext cx="30163" cy="47625"/>
            </a:xfrm>
            <a:custGeom>
              <a:avLst/>
              <a:gdLst/>
              <a:ahLst/>
              <a:cxnLst>
                <a:cxn ang="0">
                  <a:pos x="8" y="8"/>
                </a:cxn>
                <a:cxn ang="0">
                  <a:pos x="11" y="18"/>
                </a:cxn>
                <a:cxn ang="0">
                  <a:pos x="11" y="18"/>
                </a:cxn>
                <a:cxn ang="0">
                  <a:pos x="14" y="18"/>
                </a:cxn>
                <a:cxn ang="0">
                  <a:pos x="16" y="19"/>
                </a:cxn>
                <a:cxn ang="0">
                  <a:pos x="19" y="22"/>
                </a:cxn>
                <a:cxn ang="0">
                  <a:pos x="19" y="22"/>
                </a:cxn>
                <a:cxn ang="0">
                  <a:pos x="19" y="22"/>
                </a:cxn>
                <a:cxn ang="0">
                  <a:pos x="16" y="22"/>
                </a:cxn>
                <a:cxn ang="0">
                  <a:pos x="14" y="21"/>
                </a:cxn>
                <a:cxn ang="0">
                  <a:pos x="13" y="21"/>
                </a:cxn>
                <a:cxn ang="0">
                  <a:pos x="13" y="21"/>
                </a:cxn>
                <a:cxn ang="0">
                  <a:pos x="11" y="21"/>
                </a:cxn>
                <a:cxn ang="0">
                  <a:pos x="11" y="22"/>
                </a:cxn>
                <a:cxn ang="0">
                  <a:pos x="11" y="24"/>
                </a:cxn>
                <a:cxn ang="0">
                  <a:pos x="11" y="24"/>
                </a:cxn>
                <a:cxn ang="0">
                  <a:pos x="13" y="25"/>
                </a:cxn>
                <a:cxn ang="0">
                  <a:pos x="14" y="27"/>
                </a:cxn>
                <a:cxn ang="0">
                  <a:pos x="16" y="28"/>
                </a:cxn>
                <a:cxn ang="0">
                  <a:pos x="14" y="28"/>
                </a:cxn>
                <a:cxn ang="0">
                  <a:pos x="14" y="28"/>
                </a:cxn>
                <a:cxn ang="0">
                  <a:pos x="13" y="30"/>
                </a:cxn>
                <a:cxn ang="0">
                  <a:pos x="11" y="28"/>
                </a:cxn>
                <a:cxn ang="0">
                  <a:pos x="8" y="25"/>
                </a:cxn>
                <a:cxn ang="0">
                  <a:pos x="8" y="25"/>
                </a:cxn>
                <a:cxn ang="0">
                  <a:pos x="8" y="21"/>
                </a:cxn>
                <a:cxn ang="0">
                  <a:pos x="9" y="18"/>
                </a:cxn>
                <a:cxn ang="0">
                  <a:pos x="9" y="18"/>
                </a:cxn>
                <a:cxn ang="0">
                  <a:pos x="6" y="10"/>
                </a:cxn>
                <a:cxn ang="0">
                  <a:pos x="3" y="7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3" y="2"/>
                </a:cxn>
                <a:cxn ang="0">
                  <a:pos x="5" y="3"/>
                </a:cxn>
                <a:cxn ang="0">
                  <a:pos x="8" y="8"/>
                </a:cxn>
                <a:cxn ang="0">
                  <a:pos x="8" y="8"/>
                </a:cxn>
              </a:cxnLst>
              <a:rect l="0" t="0" r="r" b="b"/>
              <a:pathLst>
                <a:path w="19" h="30">
                  <a:moveTo>
                    <a:pt x="8" y="8"/>
                  </a:moveTo>
                  <a:lnTo>
                    <a:pt x="11" y="18"/>
                  </a:lnTo>
                  <a:lnTo>
                    <a:pt x="11" y="18"/>
                  </a:lnTo>
                  <a:lnTo>
                    <a:pt x="14" y="18"/>
                  </a:lnTo>
                  <a:lnTo>
                    <a:pt x="16" y="19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4" y="21"/>
                  </a:lnTo>
                  <a:lnTo>
                    <a:pt x="13" y="21"/>
                  </a:lnTo>
                  <a:lnTo>
                    <a:pt x="13" y="21"/>
                  </a:lnTo>
                  <a:lnTo>
                    <a:pt x="11" y="21"/>
                  </a:lnTo>
                  <a:lnTo>
                    <a:pt x="11" y="22"/>
                  </a:lnTo>
                  <a:lnTo>
                    <a:pt x="11" y="24"/>
                  </a:lnTo>
                  <a:lnTo>
                    <a:pt x="11" y="24"/>
                  </a:lnTo>
                  <a:lnTo>
                    <a:pt x="13" y="25"/>
                  </a:lnTo>
                  <a:lnTo>
                    <a:pt x="14" y="27"/>
                  </a:lnTo>
                  <a:lnTo>
                    <a:pt x="16" y="28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13" y="30"/>
                  </a:lnTo>
                  <a:lnTo>
                    <a:pt x="11" y="28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8" y="21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6" y="10"/>
                  </a:lnTo>
                  <a:lnTo>
                    <a:pt x="3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3" y="2"/>
                  </a:lnTo>
                  <a:lnTo>
                    <a:pt x="5" y="3"/>
                  </a:lnTo>
                  <a:lnTo>
                    <a:pt x="8" y="8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430"/>
            <p:cNvSpPr>
              <a:spLocks/>
            </p:cNvSpPr>
            <p:nvPr/>
          </p:nvSpPr>
          <p:spPr bwMode="auto">
            <a:xfrm>
              <a:off x="7785099" y="6308551"/>
              <a:ext cx="34925" cy="38100"/>
            </a:xfrm>
            <a:custGeom>
              <a:avLst/>
              <a:gdLst/>
              <a:ahLst/>
              <a:cxnLst>
                <a:cxn ang="0">
                  <a:pos x="22" y="0"/>
                </a:cxn>
                <a:cxn ang="0">
                  <a:pos x="22" y="0"/>
                </a:cxn>
                <a:cxn ang="0">
                  <a:pos x="20" y="2"/>
                </a:cxn>
                <a:cxn ang="0">
                  <a:pos x="16" y="5"/>
                </a:cxn>
                <a:cxn ang="0">
                  <a:pos x="10" y="10"/>
                </a:cxn>
                <a:cxn ang="0">
                  <a:pos x="10" y="10"/>
                </a:cxn>
                <a:cxn ang="0">
                  <a:pos x="6" y="11"/>
                </a:cxn>
                <a:cxn ang="0">
                  <a:pos x="3" y="14"/>
                </a:cxn>
                <a:cxn ang="0">
                  <a:pos x="3" y="14"/>
                </a:cxn>
                <a:cxn ang="0">
                  <a:pos x="3" y="17"/>
                </a:cxn>
                <a:cxn ang="0">
                  <a:pos x="5" y="19"/>
                </a:cxn>
                <a:cxn ang="0">
                  <a:pos x="10" y="24"/>
                </a:cxn>
                <a:cxn ang="0">
                  <a:pos x="10" y="24"/>
                </a:cxn>
                <a:cxn ang="0">
                  <a:pos x="6" y="24"/>
                </a:cxn>
                <a:cxn ang="0">
                  <a:pos x="3" y="22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0" y="13"/>
                </a:cxn>
                <a:cxn ang="0">
                  <a:pos x="3" y="11"/>
                </a:cxn>
                <a:cxn ang="0">
                  <a:pos x="10" y="6"/>
                </a:cxn>
                <a:cxn ang="0">
                  <a:pos x="10" y="6"/>
                </a:cxn>
                <a:cxn ang="0">
                  <a:pos x="17" y="2"/>
                </a:cxn>
                <a:cxn ang="0">
                  <a:pos x="22" y="0"/>
                </a:cxn>
                <a:cxn ang="0">
                  <a:pos x="22" y="0"/>
                </a:cxn>
              </a:cxnLst>
              <a:rect l="0" t="0" r="r" b="b"/>
              <a:pathLst>
                <a:path w="22" h="24">
                  <a:moveTo>
                    <a:pt x="22" y="0"/>
                  </a:moveTo>
                  <a:lnTo>
                    <a:pt x="22" y="0"/>
                  </a:lnTo>
                  <a:lnTo>
                    <a:pt x="20" y="2"/>
                  </a:lnTo>
                  <a:lnTo>
                    <a:pt x="16" y="5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6" y="11"/>
                  </a:lnTo>
                  <a:lnTo>
                    <a:pt x="3" y="14"/>
                  </a:lnTo>
                  <a:lnTo>
                    <a:pt x="3" y="14"/>
                  </a:lnTo>
                  <a:lnTo>
                    <a:pt x="3" y="17"/>
                  </a:lnTo>
                  <a:lnTo>
                    <a:pt x="5" y="19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6" y="24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3" y="11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17" y="2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431"/>
            <p:cNvSpPr>
              <a:spLocks/>
            </p:cNvSpPr>
            <p:nvPr/>
          </p:nvSpPr>
          <p:spPr bwMode="auto">
            <a:xfrm>
              <a:off x="7850187" y="6300614"/>
              <a:ext cx="63500" cy="30162"/>
            </a:xfrm>
            <a:custGeom>
              <a:avLst/>
              <a:gdLst/>
              <a:ahLst/>
              <a:cxnLst>
                <a:cxn ang="0">
                  <a:pos x="36" y="4"/>
                </a:cxn>
                <a:cxn ang="0">
                  <a:pos x="36" y="4"/>
                </a:cxn>
                <a:cxn ang="0">
                  <a:pos x="20" y="10"/>
                </a:cxn>
                <a:cxn ang="0">
                  <a:pos x="11" y="15"/>
                </a:cxn>
                <a:cxn ang="0">
                  <a:pos x="1" y="19"/>
                </a:cxn>
                <a:cxn ang="0">
                  <a:pos x="1" y="19"/>
                </a:cxn>
                <a:cxn ang="0">
                  <a:pos x="1" y="18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20" y="7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39" y="2"/>
                </a:cxn>
                <a:cxn ang="0">
                  <a:pos x="36" y="4"/>
                </a:cxn>
                <a:cxn ang="0">
                  <a:pos x="36" y="4"/>
                </a:cxn>
              </a:cxnLst>
              <a:rect l="0" t="0" r="r" b="b"/>
              <a:pathLst>
                <a:path w="40" h="19">
                  <a:moveTo>
                    <a:pt x="36" y="4"/>
                  </a:moveTo>
                  <a:lnTo>
                    <a:pt x="36" y="4"/>
                  </a:lnTo>
                  <a:lnTo>
                    <a:pt x="20" y="10"/>
                  </a:lnTo>
                  <a:lnTo>
                    <a:pt x="11" y="15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0" y="7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9" y="2"/>
                  </a:lnTo>
                  <a:lnTo>
                    <a:pt x="36" y="4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432"/>
            <p:cNvSpPr>
              <a:spLocks/>
            </p:cNvSpPr>
            <p:nvPr/>
          </p:nvSpPr>
          <p:spPr bwMode="auto">
            <a:xfrm>
              <a:off x="7847012" y="6313314"/>
              <a:ext cx="192088" cy="55562"/>
            </a:xfrm>
            <a:custGeom>
              <a:avLst/>
              <a:gdLst/>
              <a:ahLst/>
              <a:cxnLst>
                <a:cxn ang="0">
                  <a:pos x="121" y="5"/>
                </a:cxn>
                <a:cxn ang="0">
                  <a:pos x="121" y="5"/>
                </a:cxn>
                <a:cxn ang="0">
                  <a:pos x="107" y="10"/>
                </a:cxn>
                <a:cxn ang="0">
                  <a:pos x="82" y="19"/>
                </a:cxn>
                <a:cxn ang="0">
                  <a:pos x="47" y="33"/>
                </a:cxn>
                <a:cxn ang="0">
                  <a:pos x="47" y="33"/>
                </a:cxn>
                <a:cxn ang="0">
                  <a:pos x="38" y="35"/>
                </a:cxn>
                <a:cxn ang="0">
                  <a:pos x="31" y="35"/>
                </a:cxn>
                <a:cxn ang="0">
                  <a:pos x="25" y="33"/>
                </a:cxn>
                <a:cxn ang="0">
                  <a:pos x="25" y="33"/>
                </a:cxn>
                <a:cxn ang="0">
                  <a:pos x="14" y="28"/>
                </a:cxn>
                <a:cxn ang="0">
                  <a:pos x="6" y="24"/>
                </a:cxn>
                <a:cxn ang="0">
                  <a:pos x="0" y="17"/>
                </a:cxn>
                <a:cxn ang="0">
                  <a:pos x="17" y="27"/>
                </a:cxn>
                <a:cxn ang="0">
                  <a:pos x="17" y="27"/>
                </a:cxn>
                <a:cxn ang="0">
                  <a:pos x="27" y="30"/>
                </a:cxn>
                <a:cxn ang="0">
                  <a:pos x="36" y="30"/>
                </a:cxn>
                <a:cxn ang="0">
                  <a:pos x="46" y="30"/>
                </a:cxn>
                <a:cxn ang="0">
                  <a:pos x="53" y="27"/>
                </a:cxn>
                <a:cxn ang="0">
                  <a:pos x="53" y="27"/>
                </a:cxn>
                <a:cxn ang="0">
                  <a:pos x="114" y="3"/>
                </a:cxn>
                <a:cxn ang="0">
                  <a:pos x="114" y="3"/>
                </a:cxn>
                <a:cxn ang="0">
                  <a:pos x="111" y="2"/>
                </a:cxn>
                <a:cxn ang="0">
                  <a:pos x="108" y="0"/>
                </a:cxn>
                <a:cxn ang="0">
                  <a:pos x="108" y="0"/>
                </a:cxn>
                <a:cxn ang="0">
                  <a:pos x="111" y="0"/>
                </a:cxn>
                <a:cxn ang="0">
                  <a:pos x="116" y="2"/>
                </a:cxn>
                <a:cxn ang="0">
                  <a:pos x="121" y="5"/>
                </a:cxn>
                <a:cxn ang="0">
                  <a:pos x="121" y="5"/>
                </a:cxn>
              </a:cxnLst>
              <a:rect l="0" t="0" r="r" b="b"/>
              <a:pathLst>
                <a:path w="121" h="35">
                  <a:moveTo>
                    <a:pt x="121" y="5"/>
                  </a:moveTo>
                  <a:lnTo>
                    <a:pt x="121" y="5"/>
                  </a:lnTo>
                  <a:lnTo>
                    <a:pt x="107" y="10"/>
                  </a:lnTo>
                  <a:lnTo>
                    <a:pt x="82" y="19"/>
                  </a:lnTo>
                  <a:lnTo>
                    <a:pt x="47" y="33"/>
                  </a:lnTo>
                  <a:lnTo>
                    <a:pt x="47" y="33"/>
                  </a:lnTo>
                  <a:lnTo>
                    <a:pt x="38" y="35"/>
                  </a:lnTo>
                  <a:lnTo>
                    <a:pt x="31" y="35"/>
                  </a:lnTo>
                  <a:lnTo>
                    <a:pt x="25" y="33"/>
                  </a:lnTo>
                  <a:lnTo>
                    <a:pt x="25" y="33"/>
                  </a:lnTo>
                  <a:lnTo>
                    <a:pt x="14" y="28"/>
                  </a:lnTo>
                  <a:lnTo>
                    <a:pt x="6" y="24"/>
                  </a:lnTo>
                  <a:lnTo>
                    <a:pt x="0" y="17"/>
                  </a:lnTo>
                  <a:lnTo>
                    <a:pt x="17" y="27"/>
                  </a:lnTo>
                  <a:lnTo>
                    <a:pt x="17" y="27"/>
                  </a:lnTo>
                  <a:lnTo>
                    <a:pt x="27" y="30"/>
                  </a:lnTo>
                  <a:lnTo>
                    <a:pt x="36" y="30"/>
                  </a:lnTo>
                  <a:lnTo>
                    <a:pt x="46" y="30"/>
                  </a:lnTo>
                  <a:lnTo>
                    <a:pt x="53" y="27"/>
                  </a:lnTo>
                  <a:lnTo>
                    <a:pt x="53" y="27"/>
                  </a:lnTo>
                  <a:lnTo>
                    <a:pt x="114" y="3"/>
                  </a:lnTo>
                  <a:lnTo>
                    <a:pt x="114" y="3"/>
                  </a:lnTo>
                  <a:lnTo>
                    <a:pt x="111" y="2"/>
                  </a:lnTo>
                  <a:lnTo>
                    <a:pt x="108" y="0"/>
                  </a:lnTo>
                  <a:lnTo>
                    <a:pt x="108" y="0"/>
                  </a:lnTo>
                  <a:lnTo>
                    <a:pt x="111" y="0"/>
                  </a:lnTo>
                  <a:lnTo>
                    <a:pt x="116" y="2"/>
                  </a:lnTo>
                  <a:lnTo>
                    <a:pt x="121" y="5"/>
                  </a:lnTo>
                  <a:lnTo>
                    <a:pt x="121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433"/>
            <p:cNvSpPr>
              <a:spLocks/>
            </p:cNvSpPr>
            <p:nvPr/>
          </p:nvSpPr>
          <p:spPr bwMode="auto">
            <a:xfrm>
              <a:off x="7856537" y="6311726"/>
              <a:ext cx="47625" cy="23812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30" y="0"/>
                </a:cxn>
                <a:cxn ang="0">
                  <a:pos x="27" y="3"/>
                </a:cxn>
                <a:cxn ang="0">
                  <a:pos x="18" y="8"/>
                </a:cxn>
                <a:cxn ang="0">
                  <a:pos x="2" y="15"/>
                </a:cxn>
                <a:cxn ang="0">
                  <a:pos x="2" y="15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16" y="8"/>
                </a:cxn>
                <a:cxn ang="0">
                  <a:pos x="25" y="3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30" h="15">
                  <a:moveTo>
                    <a:pt x="30" y="0"/>
                  </a:moveTo>
                  <a:lnTo>
                    <a:pt x="30" y="0"/>
                  </a:lnTo>
                  <a:lnTo>
                    <a:pt x="27" y="3"/>
                  </a:lnTo>
                  <a:lnTo>
                    <a:pt x="18" y="8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6" y="8"/>
                  </a:lnTo>
                  <a:lnTo>
                    <a:pt x="25" y="3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6" name="Freeform 434"/>
            <p:cNvSpPr>
              <a:spLocks/>
            </p:cNvSpPr>
            <p:nvPr/>
          </p:nvSpPr>
          <p:spPr bwMode="auto">
            <a:xfrm>
              <a:off x="7854949" y="6316489"/>
              <a:ext cx="163513" cy="41275"/>
            </a:xfrm>
            <a:custGeom>
              <a:avLst/>
              <a:gdLst/>
              <a:ahLst/>
              <a:cxnLst>
                <a:cxn ang="0">
                  <a:pos x="56" y="19"/>
                </a:cxn>
                <a:cxn ang="0">
                  <a:pos x="56" y="19"/>
                </a:cxn>
                <a:cxn ang="0">
                  <a:pos x="47" y="22"/>
                </a:cxn>
                <a:cxn ang="0">
                  <a:pos x="39" y="25"/>
                </a:cxn>
                <a:cxn ang="0">
                  <a:pos x="30" y="26"/>
                </a:cxn>
                <a:cxn ang="0">
                  <a:pos x="20" y="25"/>
                </a:cxn>
                <a:cxn ang="0">
                  <a:pos x="20" y="25"/>
                </a:cxn>
                <a:cxn ang="0">
                  <a:pos x="11" y="2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3" y="14"/>
                </a:cxn>
                <a:cxn ang="0">
                  <a:pos x="9" y="15"/>
                </a:cxn>
                <a:cxn ang="0">
                  <a:pos x="23" y="22"/>
                </a:cxn>
                <a:cxn ang="0">
                  <a:pos x="23" y="22"/>
                </a:cxn>
                <a:cxn ang="0">
                  <a:pos x="28" y="22"/>
                </a:cxn>
                <a:cxn ang="0">
                  <a:pos x="34" y="22"/>
                </a:cxn>
                <a:cxn ang="0">
                  <a:pos x="41" y="22"/>
                </a:cxn>
                <a:cxn ang="0">
                  <a:pos x="41" y="22"/>
                </a:cxn>
                <a:cxn ang="0">
                  <a:pos x="70" y="9"/>
                </a:cxn>
                <a:cxn ang="0">
                  <a:pos x="91" y="3"/>
                </a:cxn>
                <a:cxn ang="0">
                  <a:pos x="103" y="0"/>
                </a:cxn>
                <a:cxn ang="0">
                  <a:pos x="103" y="0"/>
                </a:cxn>
                <a:cxn ang="0">
                  <a:pos x="86" y="8"/>
                </a:cxn>
                <a:cxn ang="0">
                  <a:pos x="56" y="19"/>
                </a:cxn>
                <a:cxn ang="0">
                  <a:pos x="56" y="19"/>
                </a:cxn>
              </a:cxnLst>
              <a:rect l="0" t="0" r="r" b="b"/>
              <a:pathLst>
                <a:path w="103" h="26">
                  <a:moveTo>
                    <a:pt x="56" y="19"/>
                  </a:moveTo>
                  <a:lnTo>
                    <a:pt x="56" y="19"/>
                  </a:lnTo>
                  <a:lnTo>
                    <a:pt x="47" y="22"/>
                  </a:lnTo>
                  <a:lnTo>
                    <a:pt x="39" y="25"/>
                  </a:lnTo>
                  <a:lnTo>
                    <a:pt x="30" y="26"/>
                  </a:lnTo>
                  <a:lnTo>
                    <a:pt x="20" y="25"/>
                  </a:lnTo>
                  <a:lnTo>
                    <a:pt x="20" y="25"/>
                  </a:lnTo>
                  <a:lnTo>
                    <a:pt x="11" y="2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3" y="14"/>
                  </a:lnTo>
                  <a:lnTo>
                    <a:pt x="9" y="15"/>
                  </a:lnTo>
                  <a:lnTo>
                    <a:pt x="23" y="22"/>
                  </a:lnTo>
                  <a:lnTo>
                    <a:pt x="23" y="22"/>
                  </a:lnTo>
                  <a:lnTo>
                    <a:pt x="28" y="22"/>
                  </a:lnTo>
                  <a:lnTo>
                    <a:pt x="34" y="22"/>
                  </a:lnTo>
                  <a:lnTo>
                    <a:pt x="41" y="22"/>
                  </a:lnTo>
                  <a:lnTo>
                    <a:pt x="41" y="22"/>
                  </a:lnTo>
                  <a:lnTo>
                    <a:pt x="70" y="9"/>
                  </a:lnTo>
                  <a:lnTo>
                    <a:pt x="91" y="3"/>
                  </a:lnTo>
                  <a:lnTo>
                    <a:pt x="103" y="0"/>
                  </a:lnTo>
                  <a:lnTo>
                    <a:pt x="103" y="0"/>
                  </a:lnTo>
                  <a:lnTo>
                    <a:pt x="86" y="8"/>
                  </a:lnTo>
                  <a:lnTo>
                    <a:pt x="56" y="19"/>
                  </a:lnTo>
                  <a:lnTo>
                    <a:pt x="56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7" name="Freeform 435"/>
            <p:cNvSpPr>
              <a:spLocks/>
            </p:cNvSpPr>
            <p:nvPr/>
          </p:nvSpPr>
          <p:spPr bwMode="auto">
            <a:xfrm>
              <a:off x="7797799" y="6329189"/>
              <a:ext cx="14288" cy="14287"/>
            </a:xfrm>
            <a:custGeom>
              <a:avLst/>
              <a:gdLst/>
              <a:ahLst/>
              <a:cxnLst>
                <a:cxn ang="0">
                  <a:pos x="9" y="3"/>
                </a:cxn>
                <a:cxn ang="0">
                  <a:pos x="9" y="3"/>
                </a:cxn>
                <a:cxn ang="0">
                  <a:pos x="9" y="6"/>
                </a:cxn>
                <a:cxn ang="0">
                  <a:pos x="6" y="9"/>
                </a:cxn>
                <a:cxn ang="0">
                  <a:pos x="6" y="9"/>
                </a:cxn>
                <a:cxn ang="0">
                  <a:pos x="6" y="7"/>
                </a:cxn>
                <a:cxn ang="0">
                  <a:pos x="6" y="4"/>
                </a:cxn>
                <a:cxn ang="0">
                  <a:pos x="6" y="4"/>
                </a:cxn>
                <a:cxn ang="0">
                  <a:pos x="3" y="4"/>
                </a:cxn>
                <a:cxn ang="0">
                  <a:pos x="2" y="6"/>
                </a:cxn>
                <a:cxn ang="0">
                  <a:pos x="2" y="6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2" y="1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9" y="3"/>
                </a:cxn>
                <a:cxn ang="0">
                  <a:pos x="9" y="3"/>
                </a:cxn>
              </a:cxnLst>
              <a:rect l="0" t="0" r="r" b="b"/>
              <a:pathLst>
                <a:path w="9" h="9">
                  <a:moveTo>
                    <a:pt x="9" y="3"/>
                  </a:moveTo>
                  <a:lnTo>
                    <a:pt x="9" y="3"/>
                  </a:lnTo>
                  <a:lnTo>
                    <a:pt x="9" y="6"/>
                  </a:lnTo>
                  <a:lnTo>
                    <a:pt x="6" y="9"/>
                  </a:lnTo>
                  <a:lnTo>
                    <a:pt x="6" y="9"/>
                  </a:lnTo>
                  <a:lnTo>
                    <a:pt x="6" y="7"/>
                  </a:lnTo>
                  <a:lnTo>
                    <a:pt x="6" y="4"/>
                  </a:lnTo>
                  <a:lnTo>
                    <a:pt x="6" y="4"/>
                  </a:lnTo>
                  <a:lnTo>
                    <a:pt x="3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9" y="3"/>
                  </a:lnTo>
                  <a:lnTo>
                    <a:pt x="9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8" name="Freeform 436"/>
            <p:cNvSpPr>
              <a:spLocks/>
            </p:cNvSpPr>
            <p:nvPr/>
          </p:nvSpPr>
          <p:spPr bwMode="auto">
            <a:xfrm>
              <a:off x="8035924" y="6326014"/>
              <a:ext cx="65088" cy="17462"/>
            </a:xfrm>
            <a:custGeom>
              <a:avLst/>
              <a:gdLst/>
              <a:ahLst/>
              <a:cxnLst>
                <a:cxn ang="0">
                  <a:pos x="41" y="9"/>
                </a:cxn>
                <a:cxn ang="0">
                  <a:pos x="41" y="9"/>
                </a:cxn>
                <a:cxn ang="0">
                  <a:pos x="41" y="11"/>
                </a:cxn>
                <a:cxn ang="0">
                  <a:pos x="41" y="11"/>
                </a:cxn>
                <a:cxn ang="0">
                  <a:pos x="34" y="11"/>
                </a:cxn>
                <a:cxn ang="0">
                  <a:pos x="20" y="9"/>
                </a:cxn>
                <a:cxn ang="0">
                  <a:pos x="8" y="5"/>
                </a:cxn>
                <a:cxn ang="0">
                  <a:pos x="3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4" y="6"/>
                </a:cxn>
                <a:cxn ang="0">
                  <a:pos x="41" y="9"/>
                </a:cxn>
                <a:cxn ang="0">
                  <a:pos x="41" y="9"/>
                </a:cxn>
              </a:cxnLst>
              <a:rect l="0" t="0" r="r" b="b"/>
              <a:pathLst>
                <a:path w="41" h="11">
                  <a:moveTo>
                    <a:pt x="41" y="9"/>
                  </a:moveTo>
                  <a:lnTo>
                    <a:pt x="41" y="9"/>
                  </a:lnTo>
                  <a:lnTo>
                    <a:pt x="41" y="11"/>
                  </a:lnTo>
                  <a:lnTo>
                    <a:pt x="41" y="11"/>
                  </a:lnTo>
                  <a:lnTo>
                    <a:pt x="34" y="11"/>
                  </a:lnTo>
                  <a:lnTo>
                    <a:pt x="20" y="9"/>
                  </a:lnTo>
                  <a:lnTo>
                    <a:pt x="8" y="5"/>
                  </a:lnTo>
                  <a:lnTo>
                    <a:pt x="3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4" y="6"/>
                  </a:lnTo>
                  <a:lnTo>
                    <a:pt x="41" y="9"/>
                  </a:lnTo>
                  <a:lnTo>
                    <a:pt x="41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437"/>
            <p:cNvSpPr>
              <a:spLocks/>
            </p:cNvSpPr>
            <p:nvPr/>
          </p:nvSpPr>
          <p:spPr bwMode="auto">
            <a:xfrm>
              <a:off x="8175624" y="6351414"/>
              <a:ext cx="101600" cy="12700"/>
            </a:xfrm>
            <a:custGeom>
              <a:avLst/>
              <a:gdLst/>
              <a:ahLst/>
              <a:cxnLst>
                <a:cxn ang="0">
                  <a:pos x="64" y="1"/>
                </a:cxn>
                <a:cxn ang="0">
                  <a:pos x="64" y="1"/>
                </a:cxn>
                <a:cxn ang="0">
                  <a:pos x="54" y="4"/>
                </a:cxn>
                <a:cxn ang="0">
                  <a:pos x="34" y="6"/>
                </a:cxn>
                <a:cxn ang="0">
                  <a:pos x="34" y="6"/>
                </a:cxn>
                <a:cxn ang="0">
                  <a:pos x="18" y="8"/>
                </a:cxn>
                <a:cxn ang="0">
                  <a:pos x="9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1" y="1"/>
                </a:cxn>
                <a:cxn ang="0">
                  <a:pos x="7" y="3"/>
                </a:cxn>
                <a:cxn ang="0">
                  <a:pos x="7" y="3"/>
                </a:cxn>
                <a:cxn ang="0">
                  <a:pos x="17" y="4"/>
                </a:cxn>
                <a:cxn ang="0">
                  <a:pos x="28" y="3"/>
                </a:cxn>
                <a:cxn ang="0">
                  <a:pos x="51" y="0"/>
                </a:cxn>
                <a:cxn ang="0">
                  <a:pos x="51" y="0"/>
                </a:cxn>
                <a:cxn ang="0">
                  <a:pos x="58" y="0"/>
                </a:cxn>
                <a:cxn ang="0">
                  <a:pos x="64" y="1"/>
                </a:cxn>
                <a:cxn ang="0">
                  <a:pos x="64" y="1"/>
                </a:cxn>
              </a:cxnLst>
              <a:rect l="0" t="0" r="r" b="b"/>
              <a:pathLst>
                <a:path w="64" h="8">
                  <a:moveTo>
                    <a:pt x="64" y="1"/>
                  </a:moveTo>
                  <a:lnTo>
                    <a:pt x="64" y="1"/>
                  </a:lnTo>
                  <a:lnTo>
                    <a:pt x="54" y="4"/>
                  </a:lnTo>
                  <a:lnTo>
                    <a:pt x="34" y="6"/>
                  </a:lnTo>
                  <a:lnTo>
                    <a:pt x="34" y="6"/>
                  </a:lnTo>
                  <a:lnTo>
                    <a:pt x="18" y="8"/>
                  </a:lnTo>
                  <a:lnTo>
                    <a:pt x="9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1"/>
                  </a:lnTo>
                  <a:lnTo>
                    <a:pt x="7" y="3"/>
                  </a:lnTo>
                  <a:lnTo>
                    <a:pt x="7" y="3"/>
                  </a:lnTo>
                  <a:lnTo>
                    <a:pt x="17" y="4"/>
                  </a:lnTo>
                  <a:lnTo>
                    <a:pt x="28" y="3"/>
                  </a:lnTo>
                  <a:lnTo>
                    <a:pt x="51" y="0"/>
                  </a:lnTo>
                  <a:lnTo>
                    <a:pt x="51" y="0"/>
                  </a:lnTo>
                  <a:lnTo>
                    <a:pt x="58" y="0"/>
                  </a:lnTo>
                  <a:lnTo>
                    <a:pt x="64" y="1"/>
                  </a:lnTo>
                  <a:lnTo>
                    <a:pt x="64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438"/>
            <p:cNvSpPr>
              <a:spLocks/>
            </p:cNvSpPr>
            <p:nvPr/>
          </p:nvSpPr>
          <p:spPr bwMode="auto">
            <a:xfrm>
              <a:off x="8107362" y="6346651"/>
              <a:ext cx="46038" cy="6350"/>
            </a:xfrm>
            <a:custGeom>
              <a:avLst/>
              <a:gdLst/>
              <a:ahLst/>
              <a:cxnLst>
                <a:cxn ang="0">
                  <a:pos x="29" y="3"/>
                </a:cxn>
                <a:cxn ang="0">
                  <a:pos x="29" y="3"/>
                </a:cxn>
                <a:cxn ang="0">
                  <a:pos x="29" y="4"/>
                </a:cxn>
                <a:cxn ang="0">
                  <a:pos x="27" y="4"/>
                </a:cxn>
                <a:cxn ang="0">
                  <a:pos x="21" y="4"/>
                </a:cxn>
                <a:cxn ang="0">
                  <a:pos x="11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" y="0"/>
                </a:cxn>
                <a:cxn ang="0">
                  <a:pos x="13" y="0"/>
                </a:cxn>
                <a:cxn ang="0">
                  <a:pos x="29" y="3"/>
                </a:cxn>
                <a:cxn ang="0">
                  <a:pos x="29" y="3"/>
                </a:cxn>
              </a:cxnLst>
              <a:rect l="0" t="0" r="r" b="b"/>
              <a:pathLst>
                <a:path w="29" h="4">
                  <a:moveTo>
                    <a:pt x="29" y="3"/>
                  </a:moveTo>
                  <a:lnTo>
                    <a:pt x="29" y="3"/>
                  </a:lnTo>
                  <a:lnTo>
                    <a:pt x="29" y="4"/>
                  </a:lnTo>
                  <a:lnTo>
                    <a:pt x="27" y="4"/>
                  </a:lnTo>
                  <a:lnTo>
                    <a:pt x="21" y="4"/>
                  </a:lnTo>
                  <a:lnTo>
                    <a:pt x="11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0"/>
                  </a:lnTo>
                  <a:lnTo>
                    <a:pt x="13" y="0"/>
                  </a:lnTo>
                  <a:lnTo>
                    <a:pt x="29" y="3"/>
                  </a:lnTo>
                  <a:lnTo>
                    <a:pt x="29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439"/>
            <p:cNvSpPr>
              <a:spLocks/>
            </p:cNvSpPr>
            <p:nvPr/>
          </p:nvSpPr>
          <p:spPr bwMode="auto">
            <a:xfrm>
              <a:off x="8229599" y="6353001"/>
              <a:ext cx="52388" cy="122237"/>
            </a:xfrm>
            <a:custGeom>
              <a:avLst/>
              <a:gdLst/>
              <a:ahLst/>
              <a:cxnLst>
                <a:cxn ang="0">
                  <a:pos x="20" y="18"/>
                </a:cxn>
                <a:cxn ang="0">
                  <a:pos x="20" y="18"/>
                </a:cxn>
                <a:cxn ang="0">
                  <a:pos x="16" y="24"/>
                </a:cxn>
                <a:cxn ang="0">
                  <a:pos x="11" y="33"/>
                </a:cxn>
                <a:cxn ang="0">
                  <a:pos x="5" y="53"/>
                </a:cxn>
                <a:cxn ang="0">
                  <a:pos x="0" y="77"/>
                </a:cxn>
                <a:cxn ang="0">
                  <a:pos x="0" y="77"/>
                </a:cxn>
                <a:cxn ang="0">
                  <a:pos x="0" y="72"/>
                </a:cxn>
                <a:cxn ang="0">
                  <a:pos x="0" y="63"/>
                </a:cxn>
                <a:cxn ang="0">
                  <a:pos x="3" y="50"/>
                </a:cxn>
                <a:cxn ang="0">
                  <a:pos x="6" y="39"/>
                </a:cxn>
                <a:cxn ang="0">
                  <a:pos x="6" y="39"/>
                </a:cxn>
                <a:cxn ang="0">
                  <a:pos x="8" y="35"/>
                </a:cxn>
                <a:cxn ang="0">
                  <a:pos x="13" y="25"/>
                </a:cxn>
                <a:cxn ang="0">
                  <a:pos x="20" y="11"/>
                </a:cxn>
                <a:cxn ang="0">
                  <a:pos x="27" y="5"/>
                </a:cxn>
                <a:cxn ang="0">
                  <a:pos x="33" y="0"/>
                </a:cxn>
                <a:cxn ang="0">
                  <a:pos x="33" y="0"/>
                </a:cxn>
                <a:cxn ang="0">
                  <a:pos x="28" y="7"/>
                </a:cxn>
                <a:cxn ang="0">
                  <a:pos x="20" y="18"/>
                </a:cxn>
                <a:cxn ang="0">
                  <a:pos x="20" y="18"/>
                </a:cxn>
              </a:cxnLst>
              <a:rect l="0" t="0" r="r" b="b"/>
              <a:pathLst>
                <a:path w="33" h="77">
                  <a:moveTo>
                    <a:pt x="20" y="18"/>
                  </a:moveTo>
                  <a:lnTo>
                    <a:pt x="20" y="18"/>
                  </a:lnTo>
                  <a:lnTo>
                    <a:pt x="16" y="24"/>
                  </a:lnTo>
                  <a:lnTo>
                    <a:pt x="11" y="33"/>
                  </a:lnTo>
                  <a:lnTo>
                    <a:pt x="5" y="53"/>
                  </a:lnTo>
                  <a:lnTo>
                    <a:pt x="0" y="77"/>
                  </a:lnTo>
                  <a:lnTo>
                    <a:pt x="0" y="77"/>
                  </a:lnTo>
                  <a:lnTo>
                    <a:pt x="0" y="72"/>
                  </a:lnTo>
                  <a:lnTo>
                    <a:pt x="0" y="63"/>
                  </a:lnTo>
                  <a:lnTo>
                    <a:pt x="3" y="50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5"/>
                  </a:lnTo>
                  <a:lnTo>
                    <a:pt x="13" y="25"/>
                  </a:lnTo>
                  <a:lnTo>
                    <a:pt x="20" y="11"/>
                  </a:lnTo>
                  <a:lnTo>
                    <a:pt x="27" y="5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28" y="7"/>
                  </a:lnTo>
                  <a:lnTo>
                    <a:pt x="20" y="18"/>
                  </a:lnTo>
                  <a:lnTo>
                    <a:pt x="20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2" name="Freeform 440"/>
            <p:cNvSpPr>
              <a:spLocks/>
            </p:cNvSpPr>
            <p:nvPr/>
          </p:nvSpPr>
          <p:spPr bwMode="auto">
            <a:xfrm>
              <a:off x="8074024" y="6346651"/>
              <a:ext cx="14288" cy="101600"/>
            </a:xfrm>
            <a:custGeom>
              <a:avLst/>
              <a:gdLst/>
              <a:ahLst/>
              <a:cxnLst>
                <a:cxn ang="0">
                  <a:pos x="9" y="0"/>
                </a:cxn>
                <a:cxn ang="0">
                  <a:pos x="9" y="0"/>
                </a:cxn>
                <a:cxn ang="0">
                  <a:pos x="9" y="3"/>
                </a:cxn>
                <a:cxn ang="0">
                  <a:pos x="6" y="7"/>
                </a:cxn>
                <a:cxn ang="0">
                  <a:pos x="3" y="15"/>
                </a:cxn>
                <a:cxn ang="0">
                  <a:pos x="3" y="15"/>
                </a:cxn>
                <a:cxn ang="0">
                  <a:pos x="7" y="43"/>
                </a:cxn>
                <a:cxn ang="0">
                  <a:pos x="9" y="56"/>
                </a:cxn>
                <a:cxn ang="0">
                  <a:pos x="9" y="64"/>
                </a:cxn>
                <a:cxn ang="0">
                  <a:pos x="7" y="64"/>
                </a:cxn>
                <a:cxn ang="0">
                  <a:pos x="7" y="64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4" y="4"/>
                </a:cxn>
                <a:cxn ang="0">
                  <a:pos x="9" y="0"/>
                </a:cxn>
                <a:cxn ang="0">
                  <a:pos x="9" y="0"/>
                </a:cxn>
              </a:cxnLst>
              <a:rect l="0" t="0" r="r" b="b"/>
              <a:pathLst>
                <a:path w="9" h="64">
                  <a:moveTo>
                    <a:pt x="9" y="0"/>
                  </a:moveTo>
                  <a:lnTo>
                    <a:pt x="9" y="0"/>
                  </a:lnTo>
                  <a:lnTo>
                    <a:pt x="9" y="3"/>
                  </a:lnTo>
                  <a:lnTo>
                    <a:pt x="6" y="7"/>
                  </a:lnTo>
                  <a:lnTo>
                    <a:pt x="3" y="15"/>
                  </a:lnTo>
                  <a:lnTo>
                    <a:pt x="3" y="15"/>
                  </a:lnTo>
                  <a:lnTo>
                    <a:pt x="7" y="43"/>
                  </a:lnTo>
                  <a:lnTo>
                    <a:pt x="9" y="56"/>
                  </a:lnTo>
                  <a:lnTo>
                    <a:pt x="9" y="64"/>
                  </a:lnTo>
                  <a:lnTo>
                    <a:pt x="7" y="64"/>
                  </a:lnTo>
                  <a:lnTo>
                    <a:pt x="7" y="6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4" y="4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3" name="Freeform 441"/>
            <p:cNvSpPr>
              <a:spLocks/>
            </p:cNvSpPr>
            <p:nvPr/>
          </p:nvSpPr>
          <p:spPr bwMode="auto">
            <a:xfrm>
              <a:off x="7942262" y="6343476"/>
              <a:ext cx="131763" cy="82550"/>
            </a:xfrm>
            <a:custGeom>
              <a:avLst/>
              <a:gdLst/>
              <a:ahLst/>
              <a:cxnLst>
                <a:cxn ang="0">
                  <a:pos x="83" y="0"/>
                </a:cxn>
                <a:cxn ang="0">
                  <a:pos x="48" y="13"/>
                </a:cxn>
                <a:cxn ang="0">
                  <a:pos x="4" y="27"/>
                </a:cxn>
                <a:cxn ang="0">
                  <a:pos x="6" y="30"/>
                </a:cxn>
                <a:cxn ang="0">
                  <a:pos x="22" y="27"/>
                </a:cxn>
                <a:cxn ang="0">
                  <a:pos x="72" y="11"/>
                </a:cxn>
                <a:cxn ang="0">
                  <a:pos x="68" y="14"/>
                </a:cxn>
                <a:cxn ang="0">
                  <a:pos x="61" y="19"/>
                </a:cxn>
                <a:cxn ang="0">
                  <a:pos x="36" y="27"/>
                </a:cxn>
                <a:cxn ang="0">
                  <a:pos x="11" y="34"/>
                </a:cxn>
                <a:cxn ang="0">
                  <a:pos x="14" y="42"/>
                </a:cxn>
                <a:cxn ang="0">
                  <a:pos x="17" y="44"/>
                </a:cxn>
                <a:cxn ang="0">
                  <a:pos x="43" y="45"/>
                </a:cxn>
                <a:cxn ang="0">
                  <a:pos x="70" y="49"/>
                </a:cxn>
                <a:cxn ang="0">
                  <a:pos x="72" y="49"/>
                </a:cxn>
                <a:cxn ang="0">
                  <a:pos x="65" y="50"/>
                </a:cxn>
                <a:cxn ang="0">
                  <a:pos x="17" y="47"/>
                </a:cxn>
                <a:cxn ang="0">
                  <a:pos x="15" y="50"/>
                </a:cxn>
                <a:cxn ang="0">
                  <a:pos x="14" y="52"/>
                </a:cxn>
                <a:cxn ang="0">
                  <a:pos x="7" y="34"/>
                </a:cxn>
                <a:cxn ang="0">
                  <a:pos x="6" y="34"/>
                </a:cxn>
                <a:cxn ang="0">
                  <a:pos x="4" y="34"/>
                </a:cxn>
                <a:cxn ang="0">
                  <a:pos x="4" y="33"/>
                </a:cxn>
                <a:cxn ang="0">
                  <a:pos x="1" y="25"/>
                </a:cxn>
                <a:cxn ang="0">
                  <a:pos x="1" y="24"/>
                </a:cxn>
                <a:cxn ang="0">
                  <a:pos x="3" y="22"/>
                </a:cxn>
                <a:cxn ang="0">
                  <a:pos x="1" y="17"/>
                </a:cxn>
                <a:cxn ang="0">
                  <a:pos x="0" y="11"/>
                </a:cxn>
                <a:cxn ang="0">
                  <a:pos x="6" y="20"/>
                </a:cxn>
                <a:cxn ang="0">
                  <a:pos x="18" y="19"/>
                </a:cxn>
                <a:cxn ang="0">
                  <a:pos x="70" y="3"/>
                </a:cxn>
                <a:cxn ang="0">
                  <a:pos x="76" y="2"/>
                </a:cxn>
                <a:cxn ang="0">
                  <a:pos x="83" y="0"/>
                </a:cxn>
              </a:cxnLst>
              <a:rect l="0" t="0" r="r" b="b"/>
              <a:pathLst>
                <a:path w="83" h="52">
                  <a:moveTo>
                    <a:pt x="83" y="0"/>
                  </a:moveTo>
                  <a:lnTo>
                    <a:pt x="83" y="0"/>
                  </a:lnTo>
                  <a:lnTo>
                    <a:pt x="72" y="5"/>
                  </a:lnTo>
                  <a:lnTo>
                    <a:pt x="48" y="13"/>
                  </a:lnTo>
                  <a:lnTo>
                    <a:pt x="23" y="22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22" y="27"/>
                  </a:lnTo>
                  <a:lnTo>
                    <a:pt x="42" y="20"/>
                  </a:lnTo>
                  <a:lnTo>
                    <a:pt x="72" y="11"/>
                  </a:lnTo>
                  <a:lnTo>
                    <a:pt x="72" y="11"/>
                  </a:lnTo>
                  <a:lnTo>
                    <a:pt x="68" y="14"/>
                  </a:lnTo>
                  <a:lnTo>
                    <a:pt x="61" y="19"/>
                  </a:lnTo>
                  <a:lnTo>
                    <a:pt x="61" y="19"/>
                  </a:lnTo>
                  <a:lnTo>
                    <a:pt x="53" y="22"/>
                  </a:lnTo>
                  <a:lnTo>
                    <a:pt x="36" y="27"/>
                  </a:lnTo>
                  <a:lnTo>
                    <a:pt x="11" y="34"/>
                  </a:lnTo>
                  <a:lnTo>
                    <a:pt x="11" y="34"/>
                  </a:lnTo>
                  <a:lnTo>
                    <a:pt x="12" y="38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7" y="44"/>
                  </a:lnTo>
                  <a:lnTo>
                    <a:pt x="25" y="45"/>
                  </a:lnTo>
                  <a:lnTo>
                    <a:pt x="43" y="45"/>
                  </a:lnTo>
                  <a:lnTo>
                    <a:pt x="62" y="47"/>
                  </a:lnTo>
                  <a:lnTo>
                    <a:pt x="70" y="49"/>
                  </a:lnTo>
                  <a:lnTo>
                    <a:pt x="72" y="49"/>
                  </a:lnTo>
                  <a:lnTo>
                    <a:pt x="72" y="49"/>
                  </a:lnTo>
                  <a:lnTo>
                    <a:pt x="70" y="50"/>
                  </a:lnTo>
                  <a:lnTo>
                    <a:pt x="65" y="50"/>
                  </a:lnTo>
                  <a:lnTo>
                    <a:pt x="50" y="49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5" y="50"/>
                  </a:lnTo>
                  <a:lnTo>
                    <a:pt x="14" y="52"/>
                  </a:lnTo>
                  <a:lnTo>
                    <a:pt x="14" y="52"/>
                  </a:lnTo>
                  <a:lnTo>
                    <a:pt x="11" y="44"/>
                  </a:lnTo>
                  <a:lnTo>
                    <a:pt x="7" y="34"/>
                  </a:lnTo>
                  <a:lnTo>
                    <a:pt x="7" y="34"/>
                  </a:lnTo>
                  <a:lnTo>
                    <a:pt x="6" y="34"/>
                  </a:lnTo>
                  <a:lnTo>
                    <a:pt x="4" y="36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3" y="30"/>
                  </a:lnTo>
                  <a:lnTo>
                    <a:pt x="1" y="25"/>
                  </a:lnTo>
                  <a:lnTo>
                    <a:pt x="1" y="24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3" y="22"/>
                  </a:lnTo>
                  <a:lnTo>
                    <a:pt x="3" y="22"/>
                  </a:lnTo>
                  <a:lnTo>
                    <a:pt x="1" y="17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3" y="16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18" y="19"/>
                  </a:lnTo>
                  <a:lnTo>
                    <a:pt x="37" y="14"/>
                  </a:lnTo>
                  <a:lnTo>
                    <a:pt x="70" y="3"/>
                  </a:lnTo>
                  <a:lnTo>
                    <a:pt x="70" y="3"/>
                  </a:lnTo>
                  <a:lnTo>
                    <a:pt x="76" y="2"/>
                  </a:lnTo>
                  <a:lnTo>
                    <a:pt x="83" y="0"/>
                  </a:lnTo>
                  <a:lnTo>
                    <a:pt x="8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4" name="Freeform 442"/>
            <p:cNvSpPr>
              <a:spLocks/>
            </p:cNvSpPr>
            <p:nvPr/>
          </p:nvSpPr>
          <p:spPr bwMode="auto">
            <a:xfrm>
              <a:off x="8027987" y="6348239"/>
              <a:ext cx="46038" cy="65087"/>
            </a:xfrm>
            <a:custGeom>
              <a:avLst/>
              <a:gdLst/>
              <a:ahLst/>
              <a:cxnLst>
                <a:cxn ang="0">
                  <a:pos x="29" y="2"/>
                </a:cxn>
                <a:cxn ang="0">
                  <a:pos x="29" y="2"/>
                </a:cxn>
                <a:cxn ang="0">
                  <a:pos x="14" y="21"/>
                </a:cxn>
                <a:cxn ang="0">
                  <a:pos x="5" y="31"/>
                </a:cxn>
                <a:cxn ang="0">
                  <a:pos x="2" y="38"/>
                </a:cxn>
                <a:cxn ang="0">
                  <a:pos x="0" y="41"/>
                </a:cxn>
                <a:cxn ang="0">
                  <a:pos x="0" y="41"/>
                </a:cxn>
                <a:cxn ang="0">
                  <a:pos x="0" y="39"/>
                </a:cxn>
                <a:cxn ang="0">
                  <a:pos x="0" y="36"/>
                </a:cxn>
                <a:cxn ang="0">
                  <a:pos x="4" y="31"/>
                </a:cxn>
                <a:cxn ang="0">
                  <a:pos x="4" y="31"/>
                </a:cxn>
                <a:cxn ang="0">
                  <a:pos x="16" y="14"/>
                </a:cxn>
                <a:cxn ang="0">
                  <a:pos x="27" y="0"/>
                </a:cxn>
                <a:cxn ang="0">
                  <a:pos x="27" y="0"/>
                </a:cxn>
                <a:cxn ang="0">
                  <a:pos x="29" y="2"/>
                </a:cxn>
                <a:cxn ang="0">
                  <a:pos x="29" y="2"/>
                </a:cxn>
              </a:cxnLst>
              <a:rect l="0" t="0" r="r" b="b"/>
              <a:pathLst>
                <a:path w="29" h="41">
                  <a:moveTo>
                    <a:pt x="29" y="2"/>
                  </a:moveTo>
                  <a:lnTo>
                    <a:pt x="29" y="2"/>
                  </a:lnTo>
                  <a:lnTo>
                    <a:pt x="14" y="21"/>
                  </a:lnTo>
                  <a:lnTo>
                    <a:pt x="5" y="31"/>
                  </a:lnTo>
                  <a:lnTo>
                    <a:pt x="2" y="38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0" y="39"/>
                  </a:lnTo>
                  <a:lnTo>
                    <a:pt x="0" y="36"/>
                  </a:lnTo>
                  <a:lnTo>
                    <a:pt x="4" y="31"/>
                  </a:lnTo>
                  <a:lnTo>
                    <a:pt x="4" y="31"/>
                  </a:lnTo>
                  <a:lnTo>
                    <a:pt x="16" y="14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2"/>
                  </a:lnTo>
                  <a:lnTo>
                    <a:pt x="29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5" name="Freeform 443"/>
            <p:cNvSpPr>
              <a:spLocks/>
            </p:cNvSpPr>
            <p:nvPr/>
          </p:nvSpPr>
          <p:spPr bwMode="auto">
            <a:xfrm>
              <a:off x="8307387" y="6360939"/>
              <a:ext cx="55563" cy="128587"/>
            </a:xfrm>
            <a:custGeom>
              <a:avLst/>
              <a:gdLst/>
              <a:ahLst/>
              <a:cxnLst>
                <a:cxn ang="0">
                  <a:pos x="31" y="25"/>
                </a:cxn>
                <a:cxn ang="0">
                  <a:pos x="31" y="25"/>
                </a:cxn>
                <a:cxn ang="0">
                  <a:pos x="34" y="34"/>
                </a:cxn>
                <a:cxn ang="0">
                  <a:pos x="35" y="41"/>
                </a:cxn>
                <a:cxn ang="0">
                  <a:pos x="35" y="41"/>
                </a:cxn>
                <a:cxn ang="0">
                  <a:pos x="35" y="47"/>
                </a:cxn>
                <a:cxn ang="0">
                  <a:pos x="35" y="53"/>
                </a:cxn>
                <a:cxn ang="0">
                  <a:pos x="34" y="64"/>
                </a:cxn>
                <a:cxn ang="0">
                  <a:pos x="34" y="64"/>
                </a:cxn>
                <a:cxn ang="0">
                  <a:pos x="31" y="73"/>
                </a:cxn>
                <a:cxn ang="0">
                  <a:pos x="31" y="73"/>
                </a:cxn>
                <a:cxn ang="0">
                  <a:pos x="28" y="78"/>
                </a:cxn>
                <a:cxn ang="0">
                  <a:pos x="26" y="81"/>
                </a:cxn>
                <a:cxn ang="0">
                  <a:pos x="25" y="81"/>
                </a:cxn>
                <a:cxn ang="0">
                  <a:pos x="25" y="81"/>
                </a:cxn>
                <a:cxn ang="0">
                  <a:pos x="26" y="77"/>
                </a:cxn>
                <a:cxn ang="0">
                  <a:pos x="26" y="77"/>
                </a:cxn>
                <a:cxn ang="0">
                  <a:pos x="29" y="66"/>
                </a:cxn>
                <a:cxn ang="0">
                  <a:pos x="31" y="58"/>
                </a:cxn>
                <a:cxn ang="0">
                  <a:pos x="31" y="58"/>
                </a:cxn>
                <a:cxn ang="0">
                  <a:pos x="31" y="50"/>
                </a:cxn>
                <a:cxn ang="0">
                  <a:pos x="31" y="44"/>
                </a:cxn>
                <a:cxn ang="0">
                  <a:pos x="31" y="36"/>
                </a:cxn>
                <a:cxn ang="0">
                  <a:pos x="28" y="30"/>
                </a:cxn>
                <a:cxn ang="0">
                  <a:pos x="21" y="19"/>
                </a:cxn>
                <a:cxn ang="0">
                  <a:pos x="10" y="8"/>
                </a:cxn>
                <a:cxn ang="0">
                  <a:pos x="10" y="8"/>
                </a:cxn>
                <a:cxn ang="0">
                  <a:pos x="4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0"/>
                </a:cxn>
                <a:cxn ang="0">
                  <a:pos x="7" y="2"/>
                </a:cxn>
                <a:cxn ang="0">
                  <a:pos x="14" y="5"/>
                </a:cxn>
                <a:cxn ang="0">
                  <a:pos x="14" y="5"/>
                </a:cxn>
                <a:cxn ang="0">
                  <a:pos x="18" y="9"/>
                </a:cxn>
                <a:cxn ang="0">
                  <a:pos x="25" y="14"/>
                </a:cxn>
                <a:cxn ang="0">
                  <a:pos x="31" y="25"/>
                </a:cxn>
                <a:cxn ang="0">
                  <a:pos x="31" y="25"/>
                </a:cxn>
              </a:cxnLst>
              <a:rect l="0" t="0" r="r" b="b"/>
              <a:pathLst>
                <a:path w="35" h="81">
                  <a:moveTo>
                    <a:pt x="31" y="25"/>
                  </a:moveTo>
                  <a:lnTo>
                    <a:pt x="31" y="25"/>
                  </a:lnTo>
                  <a:lnTo>
                    <a:pt x="34" y="34"/>
                  </a:lnTo>
                  <a:lnTo>
                    <a:pt x="35" y="41"/>
                  </a:lnTo>
                  <a:lnTo>
                    <a:pt x="35" y="41"/>
                  </a:lnTo>
                  <a:lnTo>
                    <a:pt x="35" y="47"/>
                  </a:lnTo>
                  <a:lnTo>
                    <a:pt x="35" y="53"/>
                  </a:lnTo>
                  <a:lnTo>
                    <a:pt x="34" y="64"/>
                  </a:lnTo>
                  <a:lnTo>
                    <a:pt x="34" y="64"/>
                  </a:lnTo>
                  <a:lnTo>
                    <a:pt x="31" y="73"/>
                  </a:lnTo>
                  <a:lnTo>
                    <a:pt x="31" y="73"/>
                  </a:lnTo>
                  <a:lnTo>
                    <a:pt x="28" y="78"/>
                  </a:lnTo>
                  <a:lnTo>
                    <a:pt x="26" y="81"/>
                  </a:lnTo>
                  <a:lnTo>
                    <a:pt x="25" y="81"/>
                  </a:lnTo>
                  <a:lnTo>
                    <a:pt x="25" y="81"/>
                  </a:lnTo>
                  <a:lnTo>
                    <a:pt x="26" y="77"/>
                  </a:lnTo>
                  <a:lnTo>
                    <a:pt x="26" y="77"/>
                  </a:lnTo>
                  <a:lnTo>
                    <a:pt x="29" y="66"/>
                  </a:lnTo>
                  <a:lnTo>
                    <a:pt x="31" y="58"/>
                  </a:lnTo>
                  <a:lnTo>
                    <a:pt x="31" y="58"/>
                  </a:lnTo>
                  <a:lnTo>
                    <a:pt x="31" y="50"/>
                  </a:lnTo>
                  <a:lnTo>
                    <a:pt x="31" y="44"/>
                  </a:lnTo>
                  <a:lnTo>
                    <a:pt x="31" y="36"/>
                  </a:lnTo>
                  <a:lnTo>
                    <a:pt x="28" y="30"/>
                  </a:lnTo>
                  <a:lnTo>
                    <a:pt x="21" y="19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4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0"/>
                  </a:lnTo>
                  <a:lnTo>
                    <a:pt x="7" y="2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18" y="9"/>
                  </a:lnTo>
                  <a:lnTo>
                    <a:pt x="25" y="14"/>
                  </a:lnTo>
                  <a:lnTo>
                    <a:pt x="31" y="25"/>
                  </a:lnTo>
                  <a:lnTo>
                    <a:pt x="31" y="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6" name="Freeform 444"/>
            <p:cNvSpPr>
              <a:spLocks/>
            </p:cNvSpPr>
            <p:nvPr/>
          </p:nvSpPr>
          <p:spPr bwMode="auto">
            <a:xfrm>
              <a:off x="7797799" y="6343476"/>
              <a:ext cx="36513" cy="20637"/>
            </a:xfrm>
            <a:custGeom>
              <a:avLst/>
              <a:gdLst/>
              <a:ahLst/>
              <a:cxnLst>
                <a:cxn ang="0">
                  <a:pos x="11" y="13"/>
                </a:cxn>
                <a:cxn ang="0">
                  <a:pos x="11" y="13"/>
                </a:cxn>
                <a:cxn ang="0">
                  <a:pos x="5" y="9"/>
                </a:cxn>
                <a:cxn ang="0">
                  <a:pos x="2" y="8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8" y="8"/>
                </a:cxn>
                <a:cxn ang="0">
                  <a:pos x="8" y="8"/>
                </a:cxn>
                <a:cxn ang="0">
                  <a:pos x="9" y="8"/>
                </a:cxn>
                <a:cxn ang="0">
                  <a:pos x="12" y="6"/>
                </a:cxn>
                <a:cxn ang="0">
                  <a:pos x="16" y="3"/>
                </a:cxn>
                <a:cxn ang="0">
                  <a:pos x="16" y="3"/>
                </a:cxn>
                <a:cxn ang="0">
                  <a:pos x="19" y="2"/>
                </a:cxn>
                <a:cxn ang="0">
                  <a:pos x="23" y="0"/>
                </a:cxn>
                <a:cxn ang="0">
                  <a:pos x="23" y="0"/>
                </a:cxn>
                <a:cxn ang="0">
                  <a:pos x="11" y="13"/>
                </a:cxn>
                <a:cxn ang="0">
                  <a:pos x="11" y="13"/>
                </a:cxn>
              </a:cxnLst>
              <a:rect l="0" t="0" r="r" b="b"/>
              <a:pathLst>
                <a:path w="23" h="13">
                  <a:moveTo>
                    <a:pt x="11" y="13"/>
                  </a:moveTo>
                  <a:lnTo>
                    <a:pt x="11" y="13"/>
                  </a:lnTo>
                  <a:lnTo>
                    <a:pt x="5" y="9"/>
                  </a:lnTo>
                  <a:lnTo>
                    <a:pt x="2" y="8"/>
                  </a:lnTo>
                  <a:lnTo>
                    <a:pt x="0" y="5"/>
                  </a:lnTo>
                  <a:lnTo>
                    <a:pt x="0" y="5"/>
                  </a:lnTo>
                  <a:lnTo>
                    <a:pt x="8" y="8"/>
                  </a:lnTo>
                  <a:lnTo>
                    <a:pt x="8" y="8"/>
                  </a:lnTo>
                  <a:lnTo>
                    <a:pt x="9" y="8"/>
                  </a:lnTo>
                  <a:lnTo>
                    <a:pt x="12" y="6"/>
                  </a:lnTo>
                  <a:lnTo>
                    <a:pt x="16" y="3"/>
                  </a:lnTo>
                  <a:lnTo>
                    <a:pt x="16" y="3"/>
                  </a:lnTo>
                  <a:lnTo>
                    <a:pt x="19" y="2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11" y="13"/>
                  </a:lnTo>
                  <a:lnTo>
                    <a:pt x="11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7" name="Freeform 445"/>
            <p:cNvSpPr>
              <a:spLocks/>
            </p:cNvSpPr>
            <p:nvPr/>
          </p:nvSpPr>
          <p:spPr bwMode="auto">
            <a:xfrm>
              <a:off x="8299449" y="6357764"/>
              <a:ext cx="23813" cy="134937"/>
            </a:xfrm>
            <a:custGeom>
              <a:avLst/>
              <a:gdLst/>
              <a:ahLst/>
              <a:cxnLst>
                <a:cxn ang="0">
                  <a:pos x="15" y="85"/>
                </a:cxn>
                <a:cxn ang="0">
                  <a:pos x="15" y="85"/>
                </a:cxn>
                <a:cxn ang="0">
                  <a:pos x="14" y="85"/>
                </a:cxn>
                <a:cxn ang="0">
                  <a:pos x="14" y="8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" y="4"/>
                </a:cxn>
                <a:cxn ang="0">
                  <a:pos x="5" y="13"/>
                </a:cxn>
                <a:cxn ang="0">
                  <a:pos x="9" y="43"/>
                </a:cxn>
                <a:cxn ang="0">
                  <a:pos x="15" y="85"/>
                </a:cxn>
                <a:cxn ang="0">
                  <a:pos x="15" y="85"/>
                </a:cxn>
              </a:cxnLst>
              <a:rect l="0" t="0" r="r" b="b"/>
              <a:pathLst>
                <a:path w="15" h="85">
                  <a:moveTo>
                    <a:pt x="15" y="85"/>
                  </a:moveTo>
                  <a:lnTo>
                    <a:pt x="15" y="85"/>
                  </a:lnTo>
                  <a:lnTo>
                    <a:pt x="14" y="85"/>
                  </a:lnTo>
                  <a:lnTo>
                    <a:pt x="14" y="8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4"/>
                  </a:lnTo>
                  <a:lnTo>
                    <a:pt x="5" y="13"/>
                  </a:lnTo>
                  <a:lnTo>
                    <a:pt x="9" y="43"/>
                  </a:lnTo>
                  <a:lnTo>
                    <a:pt x="15" y="85"/>
                  </a:lnTo>
                  <a:lnTo>
                    <a:pt x="15" y="8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8" name="Freeform 446"/>
            <p:cNvSpPr>
              <a:spLocks/>
            </p:cNvSpPr>
            <p:nvPr/>
          </p:nvSpPr>
          <p:spPr bwMode="auto">
            <a:xfrm>
              <a:off x="8097837" y="6351414"/>
              <a:ext cx="65088" cy="103187"/>
            </a:xfrm>
            <a:custGeom>
              <a:avLst/>
              <a:gdLst/>
              <a:ahLst/>
              <a:cxnLst>
                <a:cxn ang="0">
                  <a:pos x="14" y="65"/>
                </a:cxn>
                <a:cxn ang="0">
                  <a:pos x="14" y="65"/>
                </a:cxn>
                <a:cxn ang="0">
                  <a:pos x="24" y="39"/>
                </a:cxn>
                <a:cxn ang="0">
                  <a:pos x="30" y="19"/>
                </a:cxn>
                <a:cxn ang="0">
                  <a:pos x="38" y="4"/>
                </a:cxn>
                <a:cxn ang="0">
                  <a:pos x="38" y="4"/>
                </a:cxn>
                <a:cxn ang="0">
                  <a:pos x="31" y="9"/>
                </a:cxn>
                <a:cxn ang="0">
                  <a:pos x="20" y="22"/>
                </a:cxn>
                <a:cxn ang="0">
                  <a:pos x="16" y="31"/>
                </a:cxn>
                <a:cxn ang="0">
                  <a:pos x="10" y="42"/>
                </a:cxn>
                <a:cxn ang="0">
                  <a:pos x="6" y="53"/>
                </a:cxn>
                <a:cxn ang="0">
                  <a:pos x="3" y="64"/>
                </a:cxn>
                <a:cxn ang="0">
                  <a:pos x="0" y="64"/>
                </a:cxn>
                <a:cxn ang="0">
                  <a:pos x="0" y="64"/>
                </a:cxn>
                <a:cxn ang="0">
                  <a:pos x="2" y="54"/>
                </a:cxn>
                <a:cxn ang="0">
                  <a:pos x="5" y="45"/>
                </a:cxn>
                <a:cxn ang="0">
                  <a:pos x="14" y="29"/>
                </a:cxn>
                <a:cxn ang="0">
                  <a:pos x="24" y="14"/>
                </a:cxn>
                <a:cxn ang="0">
                  <a:pos x="38" y="0"/>
                </a:cxn>
                <a:cxn ang="0">
                  <a:pos x="41" y="0"/>
                </a:cxn>
                <a:cxn ang="0">
                  <a:pos x="41" y="0"/>
                </a:cxn>
                <a:cxn ang="0">
                  <a:pos x="38" y="8"/>
                </a:cxn>
                <a:cxn ang="0">
                  <a:pos x="33" y="17"/>
                </a:cxn>
                <a:cxn ang="0">
                  <a:pos x="25" y="39"/>
                </a:cxn>
                <a:cxn ang="0">
                  <a:pos x="19" y="65"/>
                </a:cxn>
                <a:cxn ang="0">
                  <a:pos x="14" y="65"/>
                </a:cxn>
              </a:cxnLst>
              <a:rect l="0" t="0" r="r" b="b"/>
              <a:pathLst>
                <a:path w="41" h="65">
                  <a:moveTo>
                    <a:pt x="14" y="65"/>
                  </a:moveTo>
                  <a:lnTo>
                    <a:pt x="14" y="65"/>
                  </a:lnTo>
                  <a:lnTo>
                    <a:pt x="24" y="39"/>
                  </a:lnTo>
                  <a:lnTo>
                    <a:pt x="30" y="19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1" y="9"/>
                  </a:lnTo>
                  <a:lnTo>
                    <a:pt x="20" y="22"/>
                  </a:lnTo>
                  <a:lnTo>
                    <a:pt x="16" y="31"/>
                  </a:lnTo>
                  <a:lnTo>
                    <a:pt x="10" y="42"/>
                  </a:lnTo>
                  <a:lnTo>
                    <a:pt x="6" y="53"/>
                  </a:lnTo>
                  <a:lnTo>
                    <a:pt x="3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2" y="54"/>
                  </a:lnTo>
                  <a:lnTo>
                    <a:pt x="5" y="45"/>
                  </a:lnTo>
                  <a:lnTo>
                    <a:pt x="14" y="29"/>
                  </a:lnTo>
                  <a:lnTo>
                    <a:pt x="24" y="14"/>
                  </a:lnTo>
                  <a:lnTo>
                    <a:pt x="38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38" y="8"/>
                  </a:lnTo>
                  <a:lnTo>
                    <a:pt x="33" y="17"/>
                  </a:lnTo>
                  <a:lnTo>
                    <a:pt x="25" y="39"/>
                  </a:lnTo>
                  <a:lnTo>
                    <a:pt x="19" y="65"/>
                  </a:lnTo>
                  <a:lnTo>
                    <a:pt x="14" y="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9" name="Freeform 447"/>
            <p:cNvSpPr>
              <a:spLocks/>
            </p:cNvSpPr>
            <p:nvPr/>
          </p:nvSpPr>
          <p:spPr bwMode="auto">
            <a:xfrm>
              <a:off x="8291512" y="6357764"/>
              <a:ext cx="22225" cy="131762"/>
            </a:xfrm>
            <a:custGeom>
              <a:avLst/>
              <a:gdLst/>
              <a:ahLst/>
              <a:cxnLst>
                <a:cxn ang="0">
                  <a:pos x="14" y="83"/>
                </a:cxn>
                <a:cxn ang="0">
                  <a:pos x="14" y="83"/>
                </a:cxn>
                <a:cxn ang="0">
                  <a:pos x="11" y="80"/>
                </a:cxn>
                <a:cxn ang="0">
                  <a:pos x="10" y="72"/>
                </a:cxn>
                <a:cxn ang="0">
                  <a:pos x="5" y="46"/>
                </a:cxn>
                <a:cxn ang="0">
                  <a:pos x="0" y="16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" y="11"/>
                </a:cxn>
                <a:cxn ang="0">
                  <a:pos x="6" y="40"/>
                </a:cxn>
                <a:cxn ang="0">
                  <a:pos x="14" y="83"/>
                </a:cxn>
                <a:cxn ang="0">
                  <a:pos x="14" y="83"/>
                </a:cxn>
              </a:cxnLst>
              <a:rect l="0" t="0" r="r" b="b"/>
              <a:pathLst>
                <a:path w="14" h="83">
                  <a:moveTo>
                    <a:pt x="14" y="83"/>
                  </a:moveTo>
                  <a:lnTo>
                    <a:pt x="14" y="83"/>
                  </a:lnTo>
                  <a:lnTo>
                    <a:pt x="11" y="80"/>
                  </a:lnTo>
                  <a:lnTo>
                    <a:pt x="10" y="72"/>
                  </a:lnTo>
                  <a:lnTo>
                    <a:pt x="5" y="46"/>
                  </a:lnTo>
                  <a:lnTo>
                    <a:pt x="0" y="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1"/>
                  </a:lnTo>
                  <a:lnTo>
                    <a:pt x="6" y="40"/>
                  </a:lnTo>
                  <a:lnTo>
                    <a:pt x="14" y="83"/>
                  </a:lnTo>
                  <a:lnTo>
                    <a:pt x="14" y="8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0" name="Freeform 448"/>
            <p:cNvSpPr>
              <a:spLocks/>
            </p:cNvSpPr>
            <p:nvPr/>
          </p:nvSpPr>
          <p:spPr bwMode="auto">
            <a:xfrm>
              <a:off x="8142287" y="6353001"/>
              <a:ext cx="28575" cy="109537"/>
            </a:xfrm>
            <a:custGeom>
              <a:avLst/>
              <a:gdLst/>
              <a:ahLst/>
              <a:cxnLst>
                <a:cxn ang="0">
                  <a:pos x="18" y="0"/>
                </a:cxn>
                <a:cxn ang="0">
                  <a:pos x="18" y="0"/>
                </a:cxn>
                <a:cxn ang="0">
                  <a:pos x="16" y="36"/>
                </a:cxn>
                <a:cxn ang="0">
                  <a:pos x="13" y="69"/>
                </a:cxn>
                <a:cxn ang="0">
                  <a:pos x="13" y="69"/>
                </a:cxn>
                <a:cxn ang="0">
                  <a:pos x="10" y="68"/>
                </a:cxn>
                <a:cxn ang="0">
                  <a:pos x="10" y="68"/>
                </a:cxn>
                <a:cxn ang="0">
                  <a:pos x="16" y="5"/>
                </a:cxn>
                <a:cxn ang="0">
                  <a:pos x="8" y="36"/>
                </a:cxn>
                <a:cxn ang="0">
                  <a:pos x="8" y="36"/>
                </a:cxn>
                <a:cxn ang="0">
                  <a:pos x="3" y="68"/>
                </a:cxn>
                <a:cxn ang="0">
                  <a:pos x="3" y="68"/>
                </a:cxn>
                <a:cxn ang="0">
                  <a:pos x="2" y="66"/>
                </a:cxn>
                <a:cxn ang="0">
                  <a:pos x="0" y="66"/>
                </a:cxn>
                <a:cxn ang="0">
                  <a:pos x="0" y="66"/>
                </a:cxn>
                <a:cxn ang="0">
                  <a:pos x="3" y="49"/>
                </a:cxn>
                <a:cxn ang="0">
                  <a:pos x="7" y="32"/>
                </a:cxn>
                <a:cxn ang="0">
                  <a:pos x="11" y="16"/>
                </a:cxn>
                <a:cxn ang="0">
                  <a:pos x="16" y="0"/>
                </a:cxn>
                <a:cxn ang="0">
                  <a:pos x="18" y="0"/>
                </a:cxn>
              </a:cxnLst>
              <a:rect l="0" t="0" r="r" b="b"/>
              <a:pathLst>
                <a:path w="18" h="69">
                  <a:moveTo>
                    <a:pt x="18" y="0"/>
                  </a:moveTo>
                  <a:lnTo>
                    <a:pt x="18" y="0"/>
                  </a:lnTo>
                  <a:lnTo>
                    <a:pt x="16" y="36"/>
                  </a:lnTo>
                  <a:lnTo>
                    <a:pt x="13" y="69"/>
                  </a:lnTo>
                  <a:lnTo>
                    <a:pt x="13" y="69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16" y="5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3" y="68"/>
                  </a:lnTo>
                  <a:lnTo>
                    <a:pt x="3" y="68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3" y="49"/>
                  </a:lnTo>
                  <a:lnTo>
                    <a:pt x="7" y="32"/>
                  </a:lnTo>
                  <a:lnTo>
                    <a:pt x="11" y="16"/>
                  </a:lnTo>
                  <a:lnTo>
                    <a:pt x="16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1" name="Freeform 449"/>
            <p:cNvSpPr>
              <a:spLocks/>
            </p:cNvSpPr>
            <p:nvPr/>
          </p:nvSpPr>
          <p:spPr bwMode="auto">
            <a:xfrm>
              <a:off x="7816849" y="6346651"/>
              <a:ext cx="30163" cy="26987"/>
            </a:xfrm>
            <a:custGeom>
              <a:avLst/>
              <a:gdLst/>
              <a:ahLst/>
              <a:cxnLst>
                <a:cxn ang="0">
                  <a:pos x="19" y="1"/>
                </a:cxn>
                <a:cxn ang="0">
                  <a:pos x="16" y="3"/>
                </a:cxn>
                <a:cxn ang="0">
                  <a:pos x="16" y="3"/>
                </a:cxn>
                <a:cxn ang="0">
                  <a:pos x="15" y="7"/>
                </a:cxn>
                <a:cxn ang="0">
                  <a:pos x="15" y="11"/>
                </a:cxn>
                <a:cxn ang="0">
                  <a:pos x="11" y="14"/>
                </a:cxn>
                <a:cxn ang="0">
                  <a:pos x="7" y="17"/>
                </a:cxn>
                <a:cxn ang="0">
                  <a:pos x="7" y="17"/>
                </a:cxn>
                <a:cxn ang="0">
                  <a:pos x="4" y="15"/>
                </a:cxn>
                <a:cxn ang="0">
                  <a:pos x="2" y="14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5" y="12"/>
                </a:cxn>
                <a:cxn ang="0">
                  <a:pos x="7" y="12"/>
                </a:cxn>
                <a:cxn ang="0">
                  <a:pos x="10" y="12"/>
                </a:cxn>
                <a:cxn ang="0">
                  <a:pos x="10" y="12"/>
                </a:cxn>
                <a:cxn ang="0">
                  <a:pos x="13" y="6"/>
                </a:cxn>
                <a:cxn ang="0">
                  <a:pos x="16" y="1"/>
                </a:cxn>
                <a:cxn ang="0">
                  <a:pos x="16" y="1"/>
                </a:cxn>
                <a:cxn ang="0">
                  <a:pos x="18" y="0"/>
                </a:cxn>
                <a:cxn ang="0">
                  <a:pos x="19" y="1"/>
                </a:cxn>
                <a:cxn ang="0">
                  <a:pos x="19" y="1"/>
                </a:cxn>
              </a:cxnLst>
              <a:rect l="0" t="0" r="r" b="b"/>
              <a:pathLst>
                <a:path w="19" h="17">
                  <a:moveTo>
                    <a:pt x="19" y="1"/>
                  </a:moveTo>
                  <a:lnTo>
                    <a:pt x="16" y="3"/>
                  </a:lnTo>
                  <a:lnTo>
                    <a:pt x="16" y="3"/>
                  </a:lnTo>
                  <a:lnTo>
                    <a:pt x="15" y="7"/>
                  </a:lnTo>
                  <a:lnTo>
                    <a:pt x="15" y="11"/>
                  </a:lnTo>
                  <a:lnTo>
                    <a:pt x="11" y="14"/>
                  </a:lnTo>
                  <a:lnTo>
                    <a:pt x="7" y="17"/>
                  </a:lnTo>
                  <a:lnTo>
                    <a:pt x="7" y="17"/>
                  </a:lnTo>
                  <a:lnTo>
                    <a:pt x="4" y="15"/>
                  </a:lnTo>
                  <a:lnTo>
                    <a:pt x="2" y="14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5" y="12"/>
                  </a:lnTo>
                  <a:lnTo>
                    <a:pt x="7" y="12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3" y="6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8" y="0"/>
                  </a:lnTo>
                  <a:lnTo>
                    <a:pt x="19" y="1"/>
                  </a:lnTo>
                  <a:lnTo>
                    <a:pt x="19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2" name="Freeform 450"/>
            <p:cNvSpPr>
              <a:spLocks/>
            </p:cNvSpPr>
            <p:nvPr/>
          </p:nvSpPr>
          <p:spPr bwMode="auto">
            <a:xfrm>
              <a:off x="8239124" y="6357764"/>
              <a:ext cx="47625" cy="119062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30" y="0"/>
                </a:cxn>
                <a:cxn ang="0">
                  <a:pos x="24" y="13"/>
                </a:cxn>
                <a:cxn ang="0">
                  <a:pos x="18" y="24"/>
                </a:cxn>
                <a:cxn ang="0">
                  <a:pos x="11" y="36"/>
                </a:cxn>
                <a:cxn ang="0">
                  <a:pos x="11" y="36"/>
                </a:cxn>
                <a:cxn ang="0">
                  <a:pos x="7" y="50"/>
                </a:cxn>
                <a:cxn ang="0">
                  <a:pos x="3" y="63"/>
                </a:cxn>
                <a:cxn ang="0">
                  <a:pos x="2" y="75"/>
                </a:cxn>
                <a:cxn ang="0">
                  <a:pos x="2" y="75"/>
                </a:cxn>
                <a:cxn ang="0">
                  <a:pos x="0" y="72"/>
                </a:cxn>
                <a:cxn ang="0">
                  <a:pos x="0" y="68"/>
                </a:cxn>
                <a:cxn ang="0">
                  <a:pos x="0" y="60"/>
                </a:cxn>
                <a:cxn ang="0">
                  <a:pos x="0" y="60"/>
                </a:cxn>
                <a:cxn ang="0">
                  <a:pos x="3" y="49"/>
                </a:cxn>
                <a:cxn ang="0">
                  <a:pos x="7" y="38"/>
                </a:cxn>
                <a:cxn ang="0">
                  <a:pos x="14" y="21"/>
                </a:cxn>
                <a:cxn ang="0">
                  <a:pos x="22" y="11"/>
                </a:cxn>
                <a:cxn ang="0">
                  <a:pos x="25" y="7"/>
                </a:cxn>
                <a:cxn ang="0">
                  <a:pos x="25" y="7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30" h="75">
                  <a:moveTo>
                    <a:pt x="30" y="0"/>
                  </a:moveTo>
                  <a:lnTo>
                    <a:pt x="30" y="0"/>
                  </a:lnTo>
                  <a:lnTo>
                    <a:pt x="24" y="13"/>
                  </a:lnTo>
                  <a:lnTo>
                    <a:pt x="18" y="24"/>
                  </a:lnTo>
                  <a:lnTo>
                    <a:pt x="11" y="36"/>
                  </a:lnTo>
                  <a:lnTo>
                    <a:pt x="11" y="36"/>
                  </a:lnTo>
                  <a:lnTo>
                    <a:pt x="7" y="50"/>
                  </a:lnTo>
                  <a:lnTo>
                    <a:pt x="3" y="63"/>
                  </a:lnTo>
                  <a:lnTo>
                    <a:pt x="2" y="75"/>
                  </a:lnTo>
                  <a:lnTo>
                    <a:pt x="2" y="75"/>
                  </a:lnTo>
                  <a:lnTo>
                    <a:pt x="0" y="72"/>
                  </a:lnTo>
                  <a:lnTo>
                    <a:pt x="0" y="68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3" y="49"/>
                  </a:lnTo>
                  <a:lnTo>
                    <a:pt x="7" y="38"/>
                  </a:lnTo>
                  <a:lnTo>
                    <a:pt x="14" y="21"/>
                  </a:lnTo>
                  <a:lnTo>
                    <a:pt x="22" y="11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451"/>
            <p:cNvSpPr>
              <a:spLocks/>
            </p:cNvSpPr>
            <p:nvPr/>
          </p:nvSpPr>
          <p:spPr bwMode="auto">
            <a:xfrm>
              <a:off x="8040687" y="6378401"/>
              <a:ext cx="30163" cy="66675"/>
            </a:xfrm>
            <a:custGeom>
              <a:avLst/>
              <a:gdLst/>
              <a:ahLst/>
              <a:cxnLst>
                <a:cxn ang="0">
                  <a:pos x="14" y="11"/>
                </a:cxn>
                <a:cxn ang="0">
                  <a:pos x="14" y="11"/>
                </a:cxn>
                <a:cxn ang="0">
                  <a:pos x="19" y="42"/>
                </a:cxn>
                <a:cxn ang="0">
                  <a:pos x="19" y="42"/>
                </a:cxn>
                <a:cxn ang="0">
                  <a:pos x="16" y="37"/>
                </a:cxn>
                <a:cxn ang="0">
                  <a:pos x="14" y="27"/>
                </a:cxn>
                <a:cxn ang="0">
                  <a:pos x="10" y="5"/>
                </a:cxn>
                <a:cxn ang="0">
                  <a:pos x="10" y="5"/>
                </a:cxn>
                <a:cxn ang="0">
                  <a:pos x="6" y="11"/>
                </a:cxn>
                <a:cxn ang="0">
                  <a:pos x="3" y="23"/>
                </a:cxn>
                <a:cxn ang="0">
                  <a:pos x="0" y="23"/>
                </a:cxn>
                <a:cxn ang="0">
                  <a:pos x="0" y="23"/>
                </a:cxn>
                <a:cxn ang="0">
                  <a:pos x="0" y="17"/>
                </a:cxn>
                <a:cxn ang="0">
                  <a:pos x="3" y="11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4" y="11"/>
                </a:cxn>
                <a:cxn ang="0">
                  <a:pos x="14" y="11"/>
                </a:cxn>
              </a:cxnLst>
              <a:rect l="0" t="0" r="r" b="b"/>
              <a:pathLst>
                <a:path w="19" h="42">
                  <a:moveTo>
                    <a:pt x="14" y="11"/>
                  </a:moveTo>
                  <a:lnTo>
                    <a:pt x="14" y="11"/>
                  </a:lnTo>
                  <a:lnTo>
                    <a:pt x="19" y="42"/>
                  </a:lnTo>
                  <a:lnTo>
                    <a:pt x="19" y="42"/>
                  </a:lnTo>
                  <a:lnTo>
                    <a:pt x="16" y="37"/>
                  </a:lnTo>
                  <a:lnTo>
                    <a:pt x="14" y="27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6" y="11"/>
                  </a:lnTo>
                  <a:lnTo>
                    <a:pt x="3" y="23"/>
                  </a:lnTo>
                  <a:lnTo>
                    <a:pt x="0" y="23"/>
                  </a:lnTo>
                  <a:lnTo>
                    <a:pt x="0" y="23"/>
                  </a:lnTo>
                  <a:lnTo>
                    <a:pt x="0" y="17"/>
                  </a:lnTo>
                  <a:lnTo>
                    <a:pt x="3" y="11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4" y="11"/>
                  </a:lnTo>
                  <a:lnTo>
                    <a:pt x="14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4" name="Freeform 452"/>
            <p:cNvSpPr>
              <a:spLocks/>
            </p:cNvSpPr>
            <p:nvPr/>
          </p:nvSpPr>
          <p:spPr bwMode="auto">
            <a:xfrm>
              <a:off x="8369299" y="6426026"/>
              <a:ext cx="41275" cy="79375"/>
            </a:xfrm>
            <a:custGeom>
              <a:avLst/>
              <a:gdLst/>
              <a:ahLst/>
              <a:cxnLst>
                <a:cxn ang="0">
                  <a:pos x="18" y="17"/>
                </a:cxn>
                <a:cxn ang="0">
                  <a:pos x="23" y="39"/>
                </a:cxn>
                <a:cxn ang="0">
                  <a:pos x="23" y="39"/>
                </a:cxn>
                <a:cxn ang="0">
                  <a:pos x="23" y="45"/>
                </a:cxn>
                <a:cxn ang="0">
                  <a:pos x="25" y="47"/>
                </a:cxn>
                <a:cxn ang="0">
                  <a:pos x="26" y="50"/>
                </a:cxn>
                <a:cxn ang="0">
                  <a:pos x="26" y="50"/>
                </a:cxn>
                <a:cxn ang="0">
                  <a:pos x="25" y="50"/>
                </a:cxn>
                <a:cxn ang="0">
                  <a:pos x="22" y="48"/>
                </a:cxn>
                <a:cxn ang="0">
                  <a:pos x="22" y="48"/>
                </a:cxn>
                <a:cxn ang="0">
                  <a:pos x="18" y="40"/>
                </a:cxn>
                <a:cxn ang="0">
                  <a:pos x="18" y="32"/>
                </a:cxn>
                <a:cxn ang="0">
                  <a:pos x="17" y="25"/>
                </a:cxn>
                <a:cxn ang="0">
                  <a:pos x="14" y="18"/>
                </a:cxn>
                <a:cxn ang="0">
                  <a:pos x="14" y="18"/>
                </a:cxn>
                <a:cxn ang="0">
                  <a:pos x="11" y="11"/>
                </a:cxn>
                <a:cxn ang="0">
                  <a:pos x="6" y="4"/>
                </a:cxn>
                <a:cxn ang="0">
                  <a:pos x="1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6" y="1"/>
                </a:cxn>
                <a:cxn ang="0">
                  <a:pos x="11" y="6"/>
                </a:cxn>
                <a:cxn ang="0">
                  <a:pos x="15" y="11"/>
                </a:cxn>
                <a:cxn ang="0">
                  <a:pos x="18" y="17"/>
                </a:cxn>
                <a:cxn ang="0">
                  <a:pos x="18" y="17"/>
                </a:cxn>
              </a:cxnLst>
              <a:rect l="0" t="0" r="r" b="b"/>
              <a:pathLst>
                <a:path w="26" h="50">
                  <a:moveTo>
                    <a:pt x="18" y="17"/>
                  </a:moveTo>
                  <a:lnTo>
                    <a:pt x="23" y="39"/>
                  </a:lnTo>
                  <a:lnTo>
                    <a:pt x="23" y="39"/>
                  </a:lnTo>
                  <a:lnTo>
                    <a:pt x="23" y="45"/>
                  </a:lnTo>
                  <a:lnTo>
                    <a:pt x="25" y="47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5" y="50"/>
                  </a:lnTo>
                  <a:lnTo>
                    <a:pt x="22" y="48"/>
                  </a:lnTo>
                  <a:lnTo>
                    <a:pt x="22" y="48"/>
                  </a:lnTo>
                  <a:lnTo>
                    <a:pt x="18" y="40"/>
                  </a:lnTo>
                  <a:lnTo>
                    <a:pt x="18" y="32"/>
                  </a:lnTo>
                  <a:lnTo>
                    <a:pt x="17" y="25"/>
                  </a:lnTo>
                  <a:lnTo>
                    <a:pt x="14" y="18"/>
                  </a:lnTo>
                  <a:lnTo>
                    <a:pt x="14" y="18"/>
                  </a:lnTo>
                  <a:lnTo>
                    <a:pt x="11" y="11"/>
                  </a:lnTo>
                  <a:lnTo>
                    <a:pt x="6" y="4"/>
                  </a:lnTo>
                  <a:lnTo>
                    <a:pt x="1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1"/>
                  </a:lnTo>
                  <a:lnTo>
                    <a:pt x="11" y="6"/>
                  </a:lnTo>
                  <a:lnTo>
                    <a:pt x="15" y="11"/>
                  </a:lnTo>
                  <a:lnTo>
                    <a:pt x="18" y="17"/>
                  </a:lnTo>
                  <a:lnTo>
                    <a:pt x="18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453"/>
            <p:cNvSpPr>
              <a:spLocks/>
            </p:cNvSpPr>
            <p:nvPr/>
          </p:nvSpPr>
          <p:spPr bwMode="auto">
            <a:xfrm>
              <a:off x="8254999" y="6435551"/>
              <a:ext cx="39688" cy="12700"/>
            </a:xfrm>
            <a:custGeom>
              <a:avLst/>
              <a:gdLst/>
              <a:ahLst/>
              <a:cxnLst>
                <a:cxn ang="0">
                  <a:pos x="22" y="5"/>
                </a:cxn>
                <a:cxn ang="0">
                  <a:pos x="22" y="5"/>
                </a:cxn>
                <a:cxn ang="0">
                  <a:pos x="25" y="8"/>
                </a:cxn>
                <a:cxn ang="0">
                  <a:pos x="25" y="8"/>
                </a:cxn>
                <a:cxn ang="0">
                  <a:pos x="11" y="5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22" y="5"/>
                </a:cxn>
                <a:cxn ang="0">
                  <a:pos x="22" y="5"/>
                </a:cxn>
              </a:cxnLst>
              <a:rect l="0" t="0" r="r" b="b"/>
              <a:pathLst>
                <a:path w="25" h="8">
                  <a:moveTo>
                    <a:pt x="22" y="5"/>
                  </a:moveTo>
                  <a:lnTo>
                    <a:pt x="22" y="5"/>
                  </a:lnTo>
                  <a:lnTo>
                    <a:pt x="25" y="8"/>
                  </a:lnTo>
                  <a:lnTo>
                    <a:pt x="25" y="8"/>
                  </a:lnTo>
                  <a:lnTo>
                    <a:pt x="11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1" y="0"/>
                  </a:lnTo>
                  <a:lnTo>
                    <a:pt x="22" y="5"/>
                  </a:lnTo>
                  <a:lnTo>
                    <a:pt x="22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454"/>
            <p:cNvSpPr>
              <a:spLocks/>
            </p:cNvSpPr>
            <p:nvPr/>
          </p:nvSpPr>
          <p:spPr bwMode="auto">
            <a:xfrm>
              <a:off x="8374062" y="6440314"/>
              <a:ext cx="17463" cy="61912"/>
            </a:xfrm>
            <a:custGeom>
              <a:avLst/>
              <a:gdLst/>
              <a:ahLst/>
              <a:cxnLst>
                <a:cxn ang="0">
                  <a:pos x="11" y="36"/>
                </a:cxn>
                <a:cxn ang="0">
                  <a:pos x="11" y="36"/>
                </a:cxn>
                <a:cxn ang="0">
                  <a:pos x="11" y="39"/>
                </a:cxn>
                <a:cxn ang="0">
                  <a:pos x="9" y="39"/>
                </a:cxn>
                <a:cxn ang="0">
                  <a:pos x="9" y="39"/>
                </a:cxn>
                <a:cxn ang="0">
                  <a:pos x="3" y="19"/>
                </a:cxn>
                <a:cxn ang="0">
                  <a:pos x="0" y="6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3"/>
                </a:cxn>
                <a:cxn ang="0">
                  <a:pos x="4" y="6"/>
                </a:cxn>
                <a:cxn ang="0">
                  <a:pos x="8" y="19"/>
                </a:cxn>
                <a:cxn ang="0">
                  <a:pos x="11" y="36"/>
                </a:cxn>
                <a:cxn ang="0">
                  <a:pos x="11" y="36"/>
                </a:cxn>
              </a:cxnLst>
              <a:rect l="0" t="0" r="r" b="b"/>
              <a:pathLst>
                <a:path w="11" h="39">
                  <a:moveTo>
                    <a:pt x="11" y="36"/>
                  </a:moveTo>
                  <a:lnTo>
                    <a:pt x="11" y="36"/>
                  </a:lnTo>
                  <a:lnTo>
                    <a:pt x="11" y="39"/>
                  </a:lnTo>
                  <a:lnTo>
                    <a:pt x="9" y="39"/>
                  </a:lnTo>
                  <a:lnTo>
                    <a:pt x="9" y="39"/>
                  </a:lnTo>
                  <a:lnTo>
                    <a:pt x="3" y="19"/>
                  </a:lnTo>
                  <a:lnTo>
                    <a:pt x="0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3"/>
                  </a:lnTo>
                  <a:lnTo>
                    <a:pt x="4" y="6"/>
                  </a:lnTo>
                  <a:lnTo>
                    <a:pt x="8" y="19"/>
                  </a:lnTo>
                  <a:lnTo>
                    <a:pt x="11" y="36"/>
                  </a:lnTo>
                  <a:lnTo>
                    <a:pt x="11" y="3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7" name="Freeform 455"/>
            <p:cNvSpPr>
              <a:spLocks/>
            </p:cNvSpPr>
            <p:nvPr/>
          </p:nvSpPr>
          <p:spPr bwMode="auto">
            <a:xfrm>
              <a:off x="7953374" y="6430789"/>
              <a:ext cx="729457" cy="92075"/>
            </a:xfrm>
            <a:custGeom>
              <a:avLst/>
              <a:gdLst/>
              <a:ahLst/>
              <a:cxnLst>
                <a:cxn ang="0">
                  <a:pos x="319" y="58"/>
                </a:cxn>
                <a:cxn ang="0">
                  <a:pos x="319" y="58"/>
                </a:cxn>
                <a:cxn ang="0">
                  <a:pos x="263" y="48"/>
                </a:cxn>
                <a:cxn ang="0">
                  <a:pos x="154" y="29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7" y="9"/>
                </a:cxn>
                <a:cxn ang="0">
                  <a:pos x="168" y="28"/>
                </a:cxn>
                <a:cxn ang="0">
                  <a:pos x="327" y="58"/>
                </a:cxn>
                <a:cxn ang="0">
                  <a:pos x="319" y="58"/>
                </a:cxn>
              </a:cxnLst>
              <a:rect l="0" t="0" r="r" b="b"/>
              <a:pathLst>
                <a:path w="327" h="58">
                  <a:moveTo>
                    <a:pt x="319" y="58"/>
                  </a:moveTo>
                  <a:lnTo>
                    <a:pt x="319" y="58"/>
                  </a:lnTo>
                  <a:lnTo>
                    <a:pt x="263" y="48"/>
                  </a:lnTo>
                  <a:lnTo>
                    <a:pt x="154" y="29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7" y="9"/>
                  </a:lnTo>
                  <a:lnTo>
                    <a:pt x="168" y="28"/>
                  </a:lnTo>
                  <a:lnTo>
                    <a:pt x="327" y="58"/>
                  </a:lnTo>
                  <a:lnTo>
                    <a:pt x="319" y="5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8" name="Freeform 456"/>
            <p:cNvSpPr>
              <a:spLocks/>
            </p:cNvSpPr>
            <p:nvPr/>
          </p:nvSpPr>
          <p:spPr bwMode="auto">
            <a:xfrm>
              <a:off x="7953374" y="6440314"/>
              <a:ext cx="700088" cy="92075"/>
            </a:xfrm>
            <a:custGeom>
              <a:avLst/>
              <a:gdLst/>
              <a:ahLst/>
              <a:cxnLst>
                <a:cxn ang="0">
                  <a:pos x="310" y="56"/>
                </a:cxn>
                <a:cxn ang="0">
                  <a:pos x="310" y="56"/>
                </a:cxn>
                <a:cxn ang="0">
                  <a:pos x="310" y="58"/>
                </a:cxn>
                <a:cxn ang="0">
                  <a:pos x="309" y="58"/>
                </a:cxn>
                <a:cxn ang="0">
                  <a:pos x="309" y="58"/>
                </a:cxn>
                <a:cxn ang="0">
                  <a:pos x="255" y="50"/>
                </a:cxn>
                <a:cxn ang="0">
                  <a:pos x="151" y="31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55" y="9"/>
                </a:cxn>
                <a:cxn ang="0">
                  <a:pos x="160" y="30"/>
                </a:cxn>
                <a:cxn ang="0">
                  <a:pos x="263" y="49"/>
                </a:cxn>
                <a:cxn ang="0">
                  <a:pos x="310" y="56"/>
                </a:cxn>
                <a:cxn ang="0">
                  <a:pos x="310" y="56"/>
                </a:cxn>
              </a:cxnLst>
              <a:rect l="0" t="0" r="r" b="b"/>
              <a:pathLst>
                <a:path w="310" h="58">
                  <a:moveTo>
                    <a:pt x="310" y="56"/>
                  </a:moveTo>
                  <a:lnTo>
                    <a:pt x="310" y="56"/>
                  </a:lnTo>
                  <a:lnTo>
                    <a:pt x="310" y="58"/>
                  </a:lnTo>
                  <a:lnTo>
                    <a:pt x="309" y="58"/>
                  </a:lnTo>
                  <a:lnTo>
                    <a:pt x="309" y="58"/>
                  </a:lnTo>
                  <a:lnTo>
                    <a:pt x="255" y="50"/>
                  </a:lnTo>
                  <a:lnTo>
                    <a:pt x="151" y="3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55" y="9"/>
                  </a:lnTo>
                  <a:lnTo>
                    <a:pt x="160" y="30"/>
                  </a:lnTo>
                  <a:lnTo>
                    <a:pt x="263" y="49"/>
                  </a:lnTo>
                  <a:lnTo>
                    <a:pt x="310" y="56"/>
                  </a:lnTo>
                  <a:lnTo>
                    <a:pt x="310" y="5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9" name="Freeform 457"/>
            <p:cNvSpPr>
              <a:spLocks/>
            </p:cNvSpPr>
            <p:nvPr/>
          </p:nvSpPr>
          <p:spPr bwMode="auto">
            <a:xfrm>
              <a:off x="9016999" y="6611764"/>
              <a:ext cx="49213" cy="9525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1" y="3"/>
                </a:cxn>
                <a:cxn ang="0">
                  <a:pos x="31" y="6"/>
                </a:cxn>
                <a:cxn ang="0">
                  <a:pos x="31" y="6"/>
                </a:cxn>
                <a:cxn ang="0">
                  <a:pos x="0" y="3"/>
                </a:cxn>
                <a:cxn ang="0">
                  <a:pos x="3" y="0"/>
                </a:cxn>
              </a:cxnLst>
              <a:rect l="0" t="0" r="r" b="b"/>
              <a:pathLst>
                <a:path w="31" h="6">
                  <a:moveTo>
                    <a:pt x="3" y="0"/>
                  </a:moveTo>
                  <a:lnTo>
                    <a:pt x="3" y="0"/>
                  </a:lnTo>
                  <a:lnTo>
                    <a:pt x="31" y="3"/>
                  </a:lnTo>
                  <a:lnTo>
                    <a:pt x="31" y="6"/>
                  </a:lnTo>
                  <a:lnTo>
                    <a:pt x="31" y="6"/>
                  </a:lnTo>
                  <a:lnTo>
                    <a:pt x="0" y="3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Freeform 458"/>
            <p:cNvSpPr>
              <a:spLocks/>
            </p:cNvSpPr>
            <p:nvPr/>
          </p:nvSpPr>
          <p:spPr bwMode="auto">
            <a:xfrm>
              <a:off x="8947149" y="6629226"/>
              <a:ext cx="109538" cy="142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9" y="6"/>
                </a:cxn>
                <a:cxn ang="0">
                  <a:pos x="64" y="9"/>
                </a:cxn>
                <a:cxn ang="0">
                  <a:pos x="2" y="3"/>
                </a:cxn>
                <a:cxn ang="0">
                  <a:pos x="0" y="0"/>
                </a:cxn>
              </a:cxnLst>
              <a:rect l="0" t="0" r="r" b="b"/>
              <a:pathLst>
                <a:path w="69" h="9">
                  <a:moveTo>
                    <a:pt x="0" y="0"/>
                  </a:moveTo>
                  <a:lnTo>
                    <a:pt x="69" y="6"/>
                  </a:lnTo>
                  <a:lnTo>
                    <a:pt x="64" y="9"/>
                  </a:lnTo>
                  <a:lnTo>
                    <a:pt x="2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460"/>
            <p:cNvSpPr>
              <a:spLocks/>
            </p:cNvSpPr>
            <p:nvPr/>
          </p:nvSpPr>
          <p:spPr bwMode="auto">
            <a:xfrm>
              <a:off x="9063037" y="6619701"/>
              <a:ext cx="17463" cy="14287"/>
            </a:xfrm>
            <a:custGeom>
              <a:avLst/>
              <a:gdLst/>
              <a:ahLst/>
              <a:cxnLst>
                <a:cxn ang="0">
                  <a:pos x="11" y="4"/>
                </a:cxn>
                <a:cxn ang="0">
                  <a:pos x="11" y="4"/>
                </a:cxn>
                <a:cxn ang="0">
                  <a:pos x="10" y="7"/>
                </a:cxn>
                <a:cxn ang="0">
                  <a:pos x="7" y="9"/>
                </a:cxn>
                <a:cxn ang="0">
                  <a:pos x="7" y="9"/>
                </a:cxn>
                <a:cxn ang="0">
                  <a:pos x="4" y="7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2" y="1"/>
                </a:cxn>
                <a:cxn ang="0">
                  <a:pos x="7" y="0"/>
                </a:cxn>
                <a:cxn ang="0">
                  <a:pos x="7" y="0"/>
                </a:cxn>
                <a:cxn ang="0">
                  <a:pos x="10" y="1"/>
                </a:cxn>
                <a:cxn ang="0">
                  <a:pos x="11" y="4"/>
                </a:cxn>
                <a:cxn ang="0">
                  <a:pos x="11" y="4"/>
                </a:cxn>
              </a:cxnLst>
              <a:rect l="0" t="0" r="r" b="b"/>
              <a:pathLst>
                <a:path w="11" h="9">
                  <a:moveTo>
                    <a:pt x="11" y="4"/>
                  </a:moveTo>
                  <a:lnTo>
                    <a:pt x="11" y="4"/>
                  </a:lnTo>
                  <a:lnTo>
                    <a:pt x="10" y="7"/>
                  </a:lnTo>
                  <a:lnTo>
                    <a:pt x="7" y="9"/>
                  </a:lnTo>
                  <a:lnTo>
                    <a:pt x="7" y="9"/>
                  </a:lnTo>
                  <a:lnTo>
                    <a:pt x="4" y="7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1"/>
                  </a:lnTo>
                  <a:lnTo>
                    <a:pt x="7" y="0"/>
                  </a:lnTo>
                  <a:lnTo>
                    <a:pt x="7" y="0"/>
                  </a:lnTo>
                  <a:lnTo>
                    <a:pt x="10" y="1"/>
                  </a:lnTo>
                  <a:lnTo>
                    <a:pt x="11" y="4"/>
                  </a:lnTo>
                  <a:lnTo>
                    <a:pt x="11" y="4"/>
                  </a:lnTo>
                  <a:close/>
                </a:path>
              </a:pathLst>
            </a:custGeom>
            <a:solidFill>
              <a:srgbClr val="3D3D3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461"/>
            <p:cNvSpPr>
              <a:spLocks/>
            </p:cNvSpPr>
            <p:nvPr/>
          </p:nvSpPr>
          <p:spPr bwMode="auto">
            <a:xfrm>
              <a:off x="9063037" y="6616526"/>
              <a:ext cx="20638" cy="20637"/>
            </a:xfrm>
            <a:custGeom>
              <a:avLst/>
              <a:gdLst/>
              <a:ahLst/>
              <a:cxnLst>
                <a:cxn ang="0">
                  <a:pos x="2" y="5"/>
                </a:cxn>
                <a:cxn ang="0">
                  <a:pos x="2" y="5"/>
                </a:cxn>
                <a:cxn ang="0">
                  <a:pos x="2" y="8"/>
                </a:cxn>
                <a:cxn ang="0">
                  <a:pos x="5" y="9"/>
                </a:cxn>
                <a:cxn ang="0">
                  <a:pos x="5" y="9"/>
                </a:cxn>
                <a:cxn ang="0">
                  <a:pos x="8" y="9"/>
                </a:cxn>
                <a:cxn ang="0">
                  <a:pos x="11" y="11"/>
                </a:cxn>
                <a:cxn ang="0">
                  <a:pos x="13" y="11"/>
                </a:cxn>
                <a:cxn ang="0">
                  <a:pos x="13" y="11"/>
                </a:cxn>
                <a:cxn ang="0">
                  <a:pos x="11" y="13"/>
                </a:cxn>
                <a:cxn ang="0">
                  <a:pos x="8" y="13"/>
                </a:cxn>
                <a:cxn ang="0">
                  <a:pos x="8" y="13"/>
                </a:cxn>
                <a:cxn ang="0">
                  <a:pos x="5" y="13"/>
                </a:cxn>
                <a:cxn ang="0">
                  <a:pos x="2" y="11"/>
                </a:cxn>
                <a:cxn ang="0">
                  <a:pos x="2" y="11"/>
                </a:cxn>
                <a:cxn ang="0">
                  <a:pos x="0" y="8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0"/>
                </a:cxn>
                <a:cxn ang="0">
                  <a:pos x="2" y="2"/>
                </a:cxn>
                <a:cxn ang="0">
                  <a:pos x="2" y="5"/>
                </a:cxn>
                <a:cxn ang="0">
                  <a:pos x="2" y="5"/>
                </a:cxn>
              </a:cxnLst>
              <a:rect l="0" t="0" r="r" b="b"/>
              <a:pathLst>
                <a:path w="13" h="13">
                  <a:moveTo>
                    <a:pt x="2" y="5"/>
                  </a:moveTo>
                  <a:lnTo>
                    <a:pt x="2" y="5"/>
                  </a:lnTo>
                  <a:lnTo>
                    <a:pt x="2" y="8"/>
                  </a:lnTo>
                  <a:lnTo>
                    <a:pt x="5" y="9"/>
                  </a:lnTo>
                  <a:lnTo>
                    <a:pt x="5" y="9"/>
                  </a:lnTo>
                  <a:lnTo>
                    <a:pt x="8" y="9"/>
                  </a:lnTo>
                  <a:lnTo>
                    <a:pt x="11" y="11"/>
                  </a:lnTo>
                  <a:lnTo>
                    <a:pt x="13" y="11"/>
                  </a:lnTo>
                  <a:lnTo>
                    <a:pt x="13" y="11"/>
                  </a:lnTo>
                  <a:lnTo>
                    <a:pt x="11" y="13"/>
                  </a:lnTo>
                  <a:lnTo>
                    <a:pt x="8" y="13"/>
                  </a:lnTo>
                  <a:lnTo>
                    <a:pt x="8" y="13"/>
                  </a:lnTo>
                  <a:lnTo>
                    <a:pt x="5" y="13"/>
                  </a:lnTo>
                  <a:lnTo>
                    <a:pt x="2" y="11"/>
                  </a:lnTo>
                  <a:lnTo>
                    <a:pt x="2" y="11"/>
                  </a:lnTo>
                  <a:lnTo>
                    <a:pt x="0" y="8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0"/>
                  </a:lnTo>
                  <a:lnTo>
                    <a:pt x="2" y="2"/>
                  </a:lnTo>
                  <a:lnTo>
                    <a:pt x="2" y="5"/>
                  </a:lnTo>
                  <a:lnTo>
                    <a:pt x="2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462"/>
            <p:cNvSpPr>
              <a:spLocks/>
            </p:cNvSpPr>
            <p:nvPr/>
          </p:nvSpPr>
          <p:spPr bwMode="auto">
            <a:xfrm>
              <a:off x="9001124" y="6629226"/>
              <a:ext cx="68263" cy="41275"/>
            </a:xfrm>
            <a:custGeom>
              <a:avLst/>
              <a:gdLst/>
              <a:ahLst/>
              <a:cxnLst>
                <a:cxn ang="0">
                  <a:pos x="41" y="0"/>
                </a:cxn>
                <a:cxn ang="0">
                  <a:pos x="43" y="1"/>
                </a:cxn>
                <a:cxn ang="0">
                  <a:pos x="43" y="1"/>
                </a:cxn>
                <a:cxn ang="0">
                  <a:pos x="2" y="26"/>
                </a:cxn>
                <a:cxn ang="0">
                  <a:pos x="2" y="26"/>
                </a:cxn>
                <a:cxn ang="0">
                  <a:pos x="0" y="26"/>
                </a:cxn>
                <a:cxn ang="0">
                  <a:pos x="0" y="23"/>
                </a:cxn>
                <a:cxn ang="0">
                  <a:pos x="41" y="0"/>
                </a:cxn>
              </a:cxnLst>
              <a:rect l="0" t="0" r="r" b="b"/>
              <a:pathLst>
                <a:path w="43" h="26">
                  <a:moveTo>
                    <a:pt x="41" y="0"/>
                  </a:moveTo>
                  <a:lnTo>
                    <a:pt x="43" y="1"/>
                  </a:lnTo>
                  <a:lnTo>
                    <a:pt x="43" y="1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4" name="Freeform 463"/>
            <p:cNvSpPr>
              <a:spLocks/>
            </p:cNvSpPr>
            <p:nvPr/>
          </p:nvSpPr>
          <p:spPr bwMode="auto">
            <a:xfrm>
              <a:off x="8251824" y="6448251"/>
              <a:ext cx="49213" cy="12700"/>
            </a:xfrm>
            <a:custGeom>
              <a:avLst/>
              <a:gdLst/>
              <a:ahLst/>
              <a:cxnLst>
                <a:cxn ang="0">
                  <a:pos x="27" y="4"/>
                </a:cxn>
                <a:cxn ang="0">
                  <a:pos x="27" y="4"/>
                </a:cxn>
                <a:cxn ang="0">
                  <a:pos x="31" y="8"/>
                </a:cxn>
                <a:cxn ang="0">
                  <a:pos x="31" y="8"/>
                </a:cxn>
                <a:cxn ang="0">
                  <a:pos x="2" y="3"/>
                </a:cxn>
                <a:cxn ang="0">
                  <a:pos x="2" y="3"/>
                </a:cxn>
                <a:cxn ang="0">
                  <a:pos x="0" y="1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27" y="4"/>
                </a:cxn>
                <a:cxn ang="0">
                  <a:pos x="27" y="4"/>
                </a:cxn>
              </a:cxnLst>
              <a:rect l="0" t="0" r="r" b="b"/>
              <a:pathLst>
                <a:path w="31" h="8">
                  <a:moveTo>
                    <a:pt x="27" y="4"/>
                  </a:moveTo>
                  <a:lnTo>
                    <a:pt x="27" y="4"/>
                  </a:lnTo>
                  <a:lnTo>
                    <a:pt x="31" y="8"/>
                  </a:lnTo>
                  <a:lnTo>
                    <a:pt x="31" y="8"/>
                  </a:lnTo>
                  <a:lnTo>
                    <a:pt x="2" y="3"/>
                  </a:lnTo>
                  <a:lnTo>
                    <a:pt x="2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2" y="0"/>
                  </a:lnTo>
                  <a:lnTo>
                    <a:pt x="27" y="4"/>
                  </a:lnTo>
                  <a:lnTo>
                    <a:pt x="2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464"/>
            <p:cNvSpPr>
              <a:spLocks/>
            </p:cNvSpPr>
            <p:nvPr/>
          </p:nvSpPr>
          <p:spPr bwMode="auto">
            <a:xfrm>
              <a:off x="8361362" y="6453014"/>
              <a:ext cx="12700" cy="49212"/>
            </a:xfrm>
            <a:custGeom>
              <a:avLst/>
              <a:gdLst/>
              <a:ahLst/>
              <a:cxnLst>
                <a:cxn ang="0">
                  <a:pos x="6" y="31"/>
                </a:cxn>
                <a:cxn ang="0">
                  <a:pos x="6" y="31"/>
                </a:cxn>
                <a:cxn ang="0">
                  <a:pos x="6" y="23"/>
                </a:cxn>
                <a:cxn ang="0">
                  <a:pos x="5" y="11"/>
                </a:cxn>
                <a:cxn ang="0">
                  <a:pos x="5" y="11"/>
                </a:cxn>
                <a:cxn ang="0">
                  <a:pos x="0" y="30"/>
                </a:cxn>
                <a:cxn ang="0">
                  <a:pos x="0" y="30"/>
                </a:cxn>
                <a:cxn ang="0">
                  <a:pos x="1" y="14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6" y="5"/>
                </a:cxn>
                <a:cxn ang="0">
                  <a:pos x="8" y="15"/>
                </a:cxn>
                <a:cxn ang="0">
                  <a:pos x="8" y="26"/>
                </a:cxn>
                <a:cxn ang="0">
                  <a:pos x="8" y="30"/>
                </a:cxn>
                <a:cxn ang="0">
                  <a:pos x="6" y="31"/>
                </a:cxn>
                <a:cxn ang="0">
                  <a:pos x="6" y="31"/>
                </a:cxn>
              </a:cxnLst>
              <a:rect l="0" t="0" r="r" b="b"/>
              <a:pathLst>
                <a:path w="8" h="31">
                  <a:moveTo>
                    <a:pt x="6" y="31"/>
                  </a:moveTo>
                  <a:lnTo>
                    <a:pt x="6" y="31"/>
                  </a:lnTo>
                  <a:lnTo>
                    <a:pt x="6" y="23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" y="14"/>
                  </a:lnTo>
                  <a:lnTo>
                    <a:pt x="5" y="0"/>
                  </a:lnTo>
                  <a:lnTo>
                    <a:pt x="5" y="0"/>
                  </a:lnTo>
                  <a:lnTo>
                    <a:pt x="6" y="5"/>
                  </a:lnTo>
                  <a:lnTo>
                    <a:pt x="8" y="15"/>
                  </a:lnTo>
                  <a:lnTo>
                    <a:pt x="8" y="26"/>
                  </a:lnTo>
                  <a:lnTo>
                    <a:pt x="8" y="30"/>
                  </a:lnTo>
                  <a:lnTo>
                    <a:pt x="6" y="31"/>
                  </a:lnTo>
                  <a:lnTo>
                    <a:pt x="6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465"/>
            <p:cNvSpPr>
              <a:spLocks/>
            </p:cNvSpPr>
            <p:nvPr/>
          </p:nvSpPr>
          <p:spPr bwMode="auto">
            <a:xfrm>
              <a:off x="7961312" y="6453014"/>
              <a:ext cx="73025" cy="30162"/>
            </a:xfrm>
            <a:custGeom>
              <a:avLst/>
              <a:gdLst/>
              <a:ahLst/>
              <a:cxnLst>
                <a:cxn ang="0">
                  <a:pos x="3" y="6"/>
                </a:cxn>
                <a:cxn ang="0">
                  <a:pos x="3" y="6"/>
                </a:cxn>
                <a:cxn ang="0">
                  <a:pos x="6" y="9"/>
                </a:cxn>
                <a:cxn ang="0">
                  <a:pos x="13" y="11"/>
                </a:cxn>
                <a:cxn ang="0">
                  <a:pos x="27" y="14"/>
                </a:cxn>
                <a:cxn ang="0">
                  <a:pos x="46" y="17"/>
                </a:cxn>
                <a:cxn ang="0">
                  <a:pos x="46" y="17"/>
                </a:cxn>
                <a:cxn ang="0">
                  <a:pos x="39" y="19"/>
                </a:cxn>
                <a:cxn ang="0">
                  <a:pos x="25" y="19"/>
                </a:cxn>
                <a:cxn ang="0">
                  <a:pos x="11" y="15"/>
                </a:cxn>
                <a:cxn ang="0">
                  <a:pos x="5" y="12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2" y="1"/>
                </a:cxn>
                <a:cxn ang="0">
                  <a:pos x="3" y="3"/>
                </a:cxn>
                <a:cxn ang="0">
                  <a:pos x="3" y="6"/>
                </a:cxn>
                <a:cxn ang="0">
                  <a:pos x="3" y="6"/>
                </a:cxn>
              </a:cxnLst>
              <a:rect l="0" t="0" r="r" b="b"/>
              <a:pathLst>
                <a:path w="46" h="19">
                  <a:moveTo>
                    <a:pt x="3" y="6"/>
                  </a:moveTo>
                  <a:lnTo>
                    <a:pt x="3" y="6"/>
                  </a:lnTo>
                  <a:lnTo>
                    <a:pt x="6" y="9"/>
                  </a:lnTo>
                  <a:lnTo>
                    <a:pt x="13" y="11"/>
                  </a:lnTo>
                  <a:lnTo>
                    <a:pt x="27" y="14"/>
                  </a:lnTo>
                  <a:lnTo>
                    <a:pt x="46" y="17"/>
                  </a:lnTo>
                  <a:lnTo>
                    <a:pt x="46" y="17"/>
                  </a:lnTo>
                  <a:lnTo>
                    <a:pt x="39" y="19"/>
                  </a:lnTo>
                  <a:lnTo>
                    <a:pt x="25" y="19"/>
                  </a:lnTo>
                  <a:lnTo>
                    <a:pt x="11" y="15"/>
                  </a:lnTo>
                  <a:lnTo>
                    <a:pt x="5" y="12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"/>
                  </a:lnTo>
                  <a:lnTo>
                    <a:pt x="3" y="3"/>
                  </a:lnTo>
                  <a:lnTo>
                    <a:pt x="3" y="6"/>
                  </a:lnTo>
                  <a:lnTo>
                    <a:pt x="3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466"/>
            <p:cNvSpPr>
              <a:spLocks/>
            </p:cNvSpPr>
            <p:nvPr/>
          </p:nvSpPr>
          <p:spPr bwMode="auto">
            <a:xfrm>
              <a:off x="8053387" y="6467301"/>
              <a:ext cx="25400" cy="50800"/>
            </a:xfrm>
            <a:custGeom>
              <a:avLst/>
              <a:gdLst/>
              <a:ahLst/>
              <a:cxnLst>
                <a:cxn ang="0">
                  <a:pos x="16" y="32"/>
                </a:cxn>
                <a:cxn ang="0">
                  <a:pos x="16" y="32"/>
                </a:cxn>
                <a:cxn ang="0">
                  <a:pos x="14" y="30"/>
                </a:cxn>
                <a:cxn ang="0">
                  <a:pos x="9" y="25"/>
                </a:cxn>
                <a:cxn ang="0">
                  <a:pos x="5" y="16"/>
                </a:cxn>
                <a:cxn ang="0">
                  <a:pos x="2" y="10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2" y="2"/>
                </a:cxn>
                <a:cxn ang="0">
                  <a:pos x="2" y="2"/>
                </a:cxn>
                <a:cxn ang="0">
                  <a:pos x="8" y="14"/>
                </a:cxn>
                <a:cxn ang="0">
                  <a:pos x="16" y="32"/>
                </a:cxn>
                <a:cxn ang="0">
                  <a:pos x="16" y="32"/>
                </a:cxn>
              </a:cxnLst>
              <a:rect l="0" t="0" r="r" b="b"/>
              <a:pathLst>
                <a:path w="16" h="32">
                  <a:moveTo>
                    <a:pt x="16" y="32"/>
                  </a:moveTo>
                  <a:lnTo>
                    <a:pt x="16" y="32"/>
                  </a:lnTo>
                  <a:lnTo>
                    <a:pt x="14" y="30"/>
                  </a:lnTo>
                  <a:lnTo>
                    <a:pt x="9" y="25"/>
                  </a:lnTo>
                  <a:lnTo>
                    <a:pt x="5" y="16"/>
                  </a:lnTo>
                  <a:lnTo>
                    <a:pt x="2" y="1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8" y="14"/>
                  </a:lnTo>
                  <a:lnTo>
                    <a:pt x="16" y="32"/>
                  </a:lnTo>
                  <a:lnTo>
                    <a:pt x="16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467"/>
            <p:cNvSpPr>
              <a:spLocks/>
            </p:cNvSpPr>
            <p:nvPr/>
          </p:nvSpPr>
          <p:spPr bwMode="auto">
            <a:xfrm>
              <a:off x="8035924" y="6467301"/>
              <a:ext cx="26988" cy="47625"/>
            </a:xfrm>
            <a:custGeom>
              <a:avLst/>
              <a:gdLst/>
              <a:ahLst/>
              <a:cxnLst>
                <a:cxn ang="0">
                  <a:pos x="17" y="30"/>
                </a:cxn>
                <a:cxn ang="0">
                  <a:pos x="17" y="30"/>
                </a:cxn>
                <a:cxn ang="0">
                  <a:pos x="16" y="30"/>
                </a:cxn>
                <a:cxn ang="0">
                  <a:pos x="13" y="27"/>
                </a:cxn>
                <a:cxn ang="0">
                  <a:pos x="6" y="19"/>
                </a:cxn>
                <a:cxn ang="0">
                  <a:pos x="2" y="10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8" y="14"/>
                </a:cxn>
                <a:cxn ang="0">
                  <a:pos x="13" y="24"/>
                </a:cxn>
                <a:cxn ang="0">
                  <a:pos x="17" y="30"/>
                </a:cxn>
                <a:cxn ang="0">
                  <a:pos x="17" y="30"/>
                </a:cxn>
              </a:cxnLst>
              <a:rect l="0" t="0" r="r" b="b"/>
              <a:pathLst>
                <a:path w="17" h="30">
                  <a:moveTo>
                    <a:pt x="17" y="30"/>
                  </a:moveTo>
                  <a:lnTo>
                    <a:pt x="17" y="30"/>
                  </a:lnTo>
                  <a:lnTo>
                    <a:pt x="16" y="30"/>
                  </a:lnTo>
                  <a:lnTo>
                    <a:pt x="13" y="27"/>
                  </a:lnTo>
                  <a:lnTo>
                    <a:pt x="6" y="19"/>
                  </a:lnTo>
                  <a:lnTo>
                    <a:pt x="2" y="1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8" y="14"/>
                  </a:lnTo>
                  <a:lnTo>
                    <a:pt x="13" y="24"/>
                  </a:lnTo>
                  <a:lnTo>
                    <a:pt x="17" y="30"/>
                  </a:lnTo>
                  <a:lnTo>
                    <a:pt x="17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9" name="Freeform 468"/>
            <p:cNvSpPr>
              <a:spLocks/>
            </p:cNvSpPr>
            <p:nvPr/>
          </p:nvSpPr>
          <p:spPr bwMode="auto">
            <a:xfrm>
              <a:off x="8074024" y="6472064"/>
              <a:ext cx="41275" cy="55562"/>
            </a:xfrm>
            <a:custGeom>
              <a:avLst/>
              <a:gdLst/>
              <a:ahLst/>
              <a:cxnLst>
                <a:cxn ang="0">
                  <a:pos x="26" y="35"/>
                </a:cxn>
                <a:cxn ang="0">
                  <a:pos x="26" y="35"/>
                </a:cxn>
                <a:cxn ang="0">
                  <a:pos x="21" y="35"/>
                </a:cxn>
                <a:cxn ang="0">
                  <a:pos x="18" y="33"/>
                </a:cxn>
                <a:cxn ang="0">
                  <a:pos x="18" y="33"/>
                </a:cxn>
                <a:cxn ang="0">
                  <a:pos x="12" y="27"/>
                </a:cxn>
                <a:cxn ang="0">
                  <a:pos x="7" y="19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4" y="5"/>
                </a:cxn>
                <a:cxn ang="0">
                  <a:pos x="7" y="14"/>
                </a:cxn>
                <a:cxn ang="0">
                  <a:pos x="12" y="24"/>
                </a:cxn>
                <a:cxn ang="0">
                  <a:pos x="17" y="29"/>
                </a:cxn>
                <a:cxn ang="0">
                  <a:pos x="20" y="30"/>
                </a:cxn>
                <a:cxn ang="0">
                  <a:pos x="20" y="30"/>
                </a:cxn>
                <a:cxn ang="0">
                  <a:pos x="15" y="16"/>
                </a:cxn>
                <a:cxn ang="0">
                  <a:pos x="10" y="2"/>
                </a:cxn>
                <a:cxn ang="0">
                  <a:pos x="10" y="2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4" y="0"/>
                </a:cxn>
                <a:cxn ang="0">
                  <a:pos x="15" y="5"/>
                </a:cxn>
                <a:cxn ang="0">
                  <a:pos x="18" y="14"/>
                </a:cxn>
                <a:cxn ang="0">
                  <a:pos x="21" y="25"/>
                </a:cxn>
                <a:cxn ang="0">
                  <a:pos x="26" y="35"/>
                </a:cxn>
                <a:cxn ang="0">
                  <a:pos x="26" y="35"/>
                </a:cxn>
              </a:cxnLst>
              <a:rect l="0" t="0" r="r" b="b"/>
              <a:pathLst>
                <a:path w="26" h="35">
                  <a:moveTo>
                    <a:pt x="26" y="35"/>
                  </a:moveTo>
                  <a:lnTo>
                    <a:pt x="26" y="35"/>
                  </a:lnTo>
                  <a:lnTo>
                    <a:pt x="21" y="35"/>
                  </a:lnTo>
                  <a:lnTo>
                    <a:pt x="18" y="33"/>
                  </a:lnTo>
                  <a:lnTo>
                    <a:pt x="18" y="33"/>
                  </a:lnTo>
                  <a:lnTo>
                    <a:pt x="12" y="27"/>
                  </a:lnTo>
                  <a:lnTo>
                    <a:pt x="7" y="19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4" y="5"/>
                  </a:lnTo>
                  <a:lnTo>
                    <a:pt x="7" y="14"/>
                  </a:lnTo>
                  <a:lnTo>
                    <a:pt x="12" y="24"/>
                  </a:lnTo>
                  <a:lnTo>
                    <a:pt x="17" y="29"/>
                  </a:lnTo>
                  <a:lnTo>
                    <a:pt x="20" y="30"/>
                  </a:lnTo>
                  <a:lnTo>
                    <a:pt x="20" y="30"/>
                  </a:lnTo>
                  <a:lnTo>
                    <a:pt x="15" y="16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5" y="5"/>
                  </a:lnTo>
                  <a:lnTo>
                    <a:pt x="18" y="14"/>
                  </a:lnTo>
                  <a:lnTo>
                    <a:pt x="21" y="25"/>
                  </a:lnTo>
                  <a:lnTo>
                    <a:pt x="26" y="35"/>
                  </a:lnTo>
                  <a:lnTo>
                    <a:pt x="26" y="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0" name="Freeform 469"/>
            <p:cNvSpPr>
              <a:spLocks/>
            </p:cNvSpPr>
            <p:nvPr/>
          </p:nvSpPr>
          <p:spPr bwMode="auto">
            <a:xfrm>
              <a:off x="8221662" y="6480001"/>
              <a:ext cx="317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0"/>
                </a:cxn>
                <a:cxn ang="0">
                  <a:pos x="0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1" name="Freeform 470"/>
            <p:cNvSpPr>
              <a:spLocks/>
            </p:cNvSpPr>
            <p:nvPr/>
          </p:nvSpPr>
          <p:spPr bwMode="auto">
            <a:xfrm>
              <a:off x="8413749" y="6497464"/>
              <a:ext cx="71438" cy="14287"/>
            </a:xfrm>
            <a:custGeom>
              <a:avLst/>
              <a:gdLst/>
              <a:ahLst/>
              <a:cxnLst>
                <a:cxn ang="0">
                  <a:pos x="45" y="8"/>
                </a:cxn>
                <a:cxn ang="0">
                  <a:pos x="45" y="8"/>
                </a:cxn>
                <a:cxn ang="0">
                  <a:pos x="44" y="8"/>
                </a:cxn>
                <a:cxn ang="0">
                  <a:pos x="40" y="9"/>
                </a:cxn>
                <a:cxn ang="0">
                  <a:pos x="40" y="9"/>
                </a:cxn>
                <a:cxn ang="0">
                  <a:pos x="19" y="5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5" y="8"/>
                </a:cxn>
                <a:cxn ang="0">
                  <a:pos x="45" y="8"/>
                </a:cxn>
              </a:cxnLst>
              <a:rect l="0" t="0" r="r" b="b"/>
              <a:pathLst>
                <a:path w="45" h="9">
                  <a:moveTo>
                    <a:pt x="45" y="8"/>
                  </a:moveTo>
                  <a:lnTo>
                    <a:pt x="45" y="8"/>
                  </a:lnTo>
                  <a:lnTo>
                    <a:pt x="44" y="8"/>
                  </a:lnTo>
                  <a:lnTo>
                    <a:pt x="40" y="9"/>
                  </a:lnTo>
                  <a:lnTo>
                    <a:pt x="40" y="9"/>
                  </a:lnTo>
                  <a:lnTo>
                    <a:pt x="19" y="5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5" y="8"/>
                  </a:lnTo>
                  <a:lnTo>
                    <a:pt x="45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2" name="Freeform 471"/>
            <p:cNvSpPr>
              <a:spLocks/>
            </p:cNvSpPr>
            <p:nvPr/>
          </p:nvSpPr>
          <p:spPr bwMode="auto">
            <a:xfrm>
              <a:off x="8413749" y="6487939"/>
              <a:ext cx="87313" cy="17462"/>
            </a:xfrm>
            <a:custGeom>
              <a:avLst/>
              <a:gdLst/>
              <a:ahLst/>
              <a:cxnLst>
                <a:cxn ang="0">
                  <a:pos x="55" y="11"/>
                </a:cxn>
                <a:cxn ang="0">
                  <a:pos x="55" y="11"/>
                </a:cxn>
                <a:cxn ang="0">
                  <a:pos x="53" y="11"/>
                </a:cxn>
                <a:cxn ang="0">
                  <a:pos x="48" y="11"/>
                </a:cxn>
                <a:cxn ang="0">
                  <a:pos x="48" y="11"/>
                </a:cxn>
                <a:cxn ang="0">
                  <a:pos x="23" y="8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5" y="11"/>
                </a:cxn>
                <a:cxn ang="0">
                  <a:pos x="55" y="11"/>
                </a:cxn>
              </a:cxnLst>
              <a:rect l="0" t="0" r="r" b="b"/>
              <a:pathLst>
                <a:path w="55" h="11">
                  <a:moveTo>
                    <a:pt x="55" y="11"/>
                  </a:moveTo>
                  <a:lnTo>
                    <a:pt x="55" y="11"/>
                  </a:lnTo>
                  <a:lnTo>
                    <a:pt x="53" y="11"/>
                  </a:lnTo>
                  <a:lnTo>
                    <a:pt x="48" y="11"/>
                  </a:lnTo>
                  <a:lnTo>
                    <a:pt x="48" y="11"/>
                  </a:lnTo>
                  <a:lnTo>
                    <a:pt x="23" y="8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55" y="11"/>
                  </a:lnTo>
                  <a:lnTo>
                    <a:pt x="55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3" name="Freeform 472"/>
            <p:cNvSpPr>
              <a:spLocks/>
            </p:cNvSpPr>
            <p:nvPr/>
          </p:nvSpPr>
          <p:spPr bwMode="auto">
            <a:xfrm>
              <a:off x="8154987" y="6487939"/>
              <a:ext cx="7938" cy="41275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" y="15"/>
                </a:cxn>
                <a:cxn ang="0">
                  <a:pos x="5" y="26"/>
                </a:cxn>
                <a:cxn ang="0">
                  <a:pos x="5" y="26"/>
                </a:cxn>
                <a:cxn ang="0">
                  <a:pos x="3" y="25"/>
                </a:cxn>
                <a:cxn ang="0">
                  <a:pos x="0" y="20"/>
                </a:cxn>
                <a:cxn ang="0">
                  <a:pos x="0" y="20"/>
                </a:cxn>
                <a:cxn ang="0">
                  <a:pos x="0" y="0"/>
                </a:cxn>
                <a:cxn ang="0">
                  <a:pos x="3" y="0"/>
                </a:cxn>
              </a:cxnLst>
              <a:rect l="0" t="0" r="r" b="b"/>
              <a:pathLst>
                <a:path w="5" h="26">
                  <a:moveTo>
                    <a:pt x="3" y="0"/>
                  </a:moveTo>
                  <a:lnTo>
                    <a:pt x="3" y="0"/>
                  </a:lnTo>
                  <a:lnTo>
                    <a:pt x="3" y="15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3" y="25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4" name="Freeform 473"/>
            <p:cNvSpPr>
              <a:spLocks/>
            </p:cNvSpPr>
            <p:nvPr/>
          </p:nvSpPr>
          <p:spPr bwMode="auto">
            <a:xfrm>
              <a:off x="8142287" y="6487939"/>
              <a:ext cx="7938" cy="41275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" y="15"/>
                </a:cxn>
                <a:cxn ang="0">
                  <a:pos x="5" y="26"/>
                </a:cxn>
                <a:cxn ang="0">
                  <a:pos x="5" y="26"/>
                </a:cxn>
                <a:cxn ang="0">
                  <a:pos x="3" y="23"/>
                </a:cxn>
                <a:cxn ang="0">
                  <a:pos x="0" y="20"/>
                </a:cxn>
                <a:cxn ang="0">
                  <a:pos x="0" y="20"/>
                </a:cxn>
                <a:cxn ang="0">
                  <a:pos x="0" y="0"/>
                </a:cxn>
                <a:cxn ang="0">
                  <a:pos x="3" y="0"/>
                </a:cxn>
              </a:cxnLst>
              <a:rect l="0" t="0" r="r" b="b"/>
              <a:pathLst>
                <a:path w="5" h="26">
                  <a:moveTo>
                    <a:pt x="3" y="0"/>
                  </a:moveTo>
                  <a:lnTo>
                    <a:pt x="3" y="0"/>
                  </a:lnTo>
                  <a:lnTo>
                    <a:pt x="3" y="15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3" y="23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5" name="Freeform 474"/>
            <p:cNvSpPr>
              <a:spLocks/>
            </p:cNvSpPr>
            <p:nvPr/>
          </p:nvSpPr>
          <p:spPr bwMode="auto">
            <a:xfrm>
              <a:off x="7970837" y="6480001"/>
              <a:ext cx="34925" cy="133350"/>
            </a:xfrm>
            <a:custGeom>
              <a:avLst/>
              <a:gdLst/>
              <a:ahLst/>
              <a:cxnLst>
                <a:cxn ang="0">
                  <a:pos x="7" y="3"/>
                </a:cxn>
                <a:cxn ang="0">
                  <a:pos x="7" y="3"/>
                </a:cxn>
                <a:cxn ang="0">
                  <a:pos x="10" y="9"/>
                </a:cxn>
                <a:cxn ang="0">
                  <a:pos x="13" y="13"/>
                </a:cxn>
                <a:cxn ang="0">
                  <a:pos x="18" y="17"/>
                </a:cxn>
                <a:cxn ang="0">
                  <a:pos x="18" y="17"/>
                </a:cxn>
                <a:cxn ang="0">
                  <a:pos x="18" y="31"/>
                </a:cxn>
                <a:cxn ang="0">
                  <a:pos x="18" y="45"/>
                </a:cxn>
                <a:cxn ang="0">
                  <a:pos x="16" y="66"/>
                </a:cxn>
                <a:cxn ang="0">
                  <a:pos x="16" y="66"/>
                </a:cxn>
                <a:cxn ang="0">
                  <a:pos x="18" y="74"/>
                </a:cxn>
                <a:cxn ang="0">
                  <a:pos x="22" y="84"/>
                </a:cxn>
                <a:cxn ang="0">
                  <a:pos x="22" y="84"/>
                </a:cxn>
                <a:cxn ang="0">
                  <a:pos x="18" y="81"/>
                </a:cxn>
                <a:cxn ang="0">
                  <a:pos x="13" y="77"/>
                </a:cxn>
                <a:cxn ang="0">
                  <a:pos x="11" y="70"/>
                </a:cxn>
                <a:cxn ang="0">
                  <a:pos x="11" y="70"/>
                </a:cxn>
                <a:cxn ang="0">
                  <a:pos x="11" y="59"/>
                </a:cxn>
                <a:cxn ang="0">
                  <a:pos x="11" y="47"/>
                </a:cxn>
                <a:cxn ang="0">
                  <a:pos x="13" y="34"/>
                </a:cxn>
                <a:cxn ang="0">
                  <a:pos x="11" y="22"/>
                </a:cxn>
                <a:cxn ang="0">
                  <a:pos x="11" y="22"/>
                </a:cxn>
                <a:cxn ang="0">
                  <a:pos x="4" y="8"/>
                </a:cxn>
                <a:cxn ang="0">
                  <a:pos x="0" y="0"/>
                </a:cxn>
                <a:cxn ang="0">
                  <a:pos x="7" y="3"/>
                </a:cxn>
              </a:cxnLst>
              <a:rect l="0" t="0" r="r" b="b"/>
              <a:pathLst>
                <a:path w="22" h="84">
                  <a:moveTo>
                    <a:pt x="7" y="3"/>
                  </a:moveTo>
                  <a:lnTo>
                    <a:pt x="7" y="3"/>
                  </a:lnTo>
                  <a:lnTo>
                    <a:pt x="10" y="9"/>
                  </a:lnTo>
                  <a:lnTo>
                    <a:pt x="13" y="13"/>
                  </a:lnTo>
                  <a:lnTo>
                    <a:pt x="18" y="17"/>
                  </a:lnTo>
                  <a:lnTo>
                    <a:pt x="18" y="17"/>
                  </a:lnTo>
                  <a:lnTo>
                    <a:pt x="18" y="31"/>
                  </a:lnTo>
                  <a:lnTo>
                    <a:pt x="18" y="45"/>
                  </a:lnTo>
                  <a:lnTo>
                    <a:pt x="16" y="66"/>
                  </a:lnTo>
                  <a:lnTo>
                    <a:pt x="16" y="66"/>
                  </a:lnTo>
                  <a:lnTo>
                    <a:pt x="18" y="74"/>
                  </a:lnTo>
                  <a:lnTo>
                    <a:pt x="22" y="84"/>
                  </a:lnTo>
                  <a:lnTo>
                    <a:pt x="22" y="84"/>
                  </a:lnTo>
                  <a:lnTo>
                    <a:pt x="18" y="81"/>
                  </a:lnTo>
                  <a:lnTo>
                    <a:pt x="13" y="77"/>
                  </a:lnTo>
                  <a:lnTo>
                    <a:pt x="11" y="70"/>
                  </a:lnTo>
                  <a:lnTo>
                    <a:pt x="11" y="70"/>
                  </a:lnTo>
                  <a:lnTo>
                    <a:pt x="11" y="59"/>
                  </a:lnTo>
                  <a:lnTo>
                    <a:pt x="11" y="47"/>
                  </a:lnTo>
                  <a:lnTo>
                    <a:pt x="13" y="34"/>
                  </a:lnTo>
                  <a:lnTo>
                    <a:pt x="11" y="22"/>
                  </a:lnTo>
                  <a:lnTo>
                    <a:pt x="11" y="22"/>
                  </a:lnTo>
                  <a:lnTo>
                    <a:pt x="4" y="8"/>
                  </a:lnTo>
                  <a:lnTo>
                    <a:pt x="0" y="0"/>
                  </a:lnTo>
                  <a:lnTo>
                    <a:pt x="7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6" name="Freeform 475"/>
            <p:cNvSpPr>
              <a:spLocks/>
            </p:cNvSpPr>
            <p:nvPr/>
          </p:nvSpPr>
          <p:spPr bwMode="auto">
            <a:xfrm>
              <a:off x="8267699" y="6510164"/>
              <a:ext cx="31750" cy="188912"/>
            </a:xfrm>
            <a:custGeom>
              <a:avLst/>
              <a:gdLst/>
              <a:ahLst/>
              <a:cxnLst>
                <a:cxn ang="0">
                  <a:pos x="10" y="56"/>
                </a:cxn>
                <a:cxn ang="0">
                  <a:pos x="10" y="56"/>
                </a:cxn>
                <a:cxn ang="0">
                  <a:pos x="10" y="59"/>
                </a:cxn>
                <a:cxn ang="0">
                  <a:pos x="12" y="64"/>
                </a:cxn>
                <a:cxn ang="0">
                  <a:pos x="12" y="64"/>
                </a:cxn>
                <a:cxn ang="0">
                  <a:pos x="17" y="67"/>
                </a:cxn>
                <a:cxn ang="0">
                  <a:pos x="20" y="70"/>
                </a:cxn>
                <a:cxn ang="0">
                  <a:pos x="20" y="70"/>
                </a:cxn>
                <a:cxn ang="0">
                  <a:pos x="20" y="76"/>
                </a:cxn>
                <a:cxn ang="0">
                  <a:pos x="20" y="76"/>
                </a:cxn>
                <a:cxn ang="0">
                  <a:pos x="20" y="83"/>
                </a:cxn>
                <a:cxn ang="0">
                  <a:pos x="17" y="90"/>
                </a:cxn>
                <a:cxn ang="0">
                  <a:pos x="10" y="105"/>
                </a:cxn>
                <a:cxn ang="0">
                  <a:pos x="4" y="116"/>
                </a:cxn>
                <a:cxn ang="0">
                  <a:pos x="1" y="117"/>
                </a:cxn>
                <a:cxn ang="0">
                  <a:pos x="0" y="119"/>
                </a:cxn>
                <a:cxn ang="0">
                  <a:pos x="0" y="119"/>
                </a:cxn>
                <a:cxn ang="0">
                  <a:pos x="7" y="103"/>
                </a:cxn>
                <a:cxn ang="0">
                  <a:pos x="12" y="92"/>
                </a:cxn>
                <a:cxn ang="0">
                  <a:pos x="14" y="84"/>
                </a:cxn>
                <a:cxn ang="0">
                  <a:pos x="14" y="84"/>
                </a:cxn>
                <a:cxn ang="0">
                  <a:pos x="15" y="76"/>
                </a:cxn>
                <a:cxn ang="0">
                  <a:pos x="15" y="73"/>
                </a:cxn>
                <a:cxn ang="0">
                  <a:pos x="14" y="70"/>
                </a:cxn>
                <a:cxn ang="0">
                  <a:pos x="14" y="70"/>
                </a:cxn>
                <a:cxn ang="0">
                  <a:pos x="7" y="64"/>
                </a:cxn>
                <a:cxn ang="0">
                  <a:pos x="4" y="58"/>
                </a:cxn>
                <a:cxn ang="0">
                  <a:pos x="4" y="58"/>
                </a:cxn>
                <a:cxn ang="0">
                  <a:pos x="4" y="40"/>
                </a:cxn>
                <a:cxn ang="0">
                  <a:pos x="4" y="40"/>
                </a:cxn>
                <a:cxn ang="0">
                  <a:pos x="3" y="23"/>
                </a:cxn>
                <a:cxn ang="0">
                  <a:pos x="1" y="9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3" y="1"/>
                </a:cxn>
                <a:cxn ang="0">
                  <a:pos x="4" y="8"/>
                </a:cxn>
                <a:cxn ang="0">
                  <a:pos x="7" y="26"/>
                </a:cxn>
                <a:cxn ang="0">
                  <a:pos x="10" y="56"/>
                </a:cxn>
                <a:cxn ang="0">
                  <a:pos x="10" y="56"/>
                </a:cxn>
              </a:cxnLst>
              <a:rect l="0" t="0" r="r" b="b"/>
              <a:pathLst>
                <a:path w="20" h="119">
                  <a:moveTo>
                    <a:pt x="10" y="56"/>
                  </a:moveTo>
                  <a:lnTo>
                    <a:pt x="10" y="56"/>
                  </a:lnTo>
                  <a:lnTo>
                    <a:pt x="10" y="59"/>
                  </a:lnTo>
                  <a:lnTo>
                    <a:pt x="12" y="64"/>
                  </a:lnTo>
                  <a:lnTo>
                    <a:pt x="12" y="64"/>
                  </a:lnTo>
                  <a:lnTo>
                    <a:pt x="17" y="67"/>
                  </a:lnTo>
                  <a:lnTo>
                    <a:pt x="20" y="70"/>
                  </a:lnTo>
                  <a:lnTo>
                    <a:pt x="20" y="70"/>
                  </a:lnTo>
                  <a:lnTo>
                    <a:pt x="20" y="76"/>
                  </a:lnTo>
                  <a:lnTo>
                    <a:pt x="20" y="76"/>
                  </a:lnTo>
                  <a:lnTo>
                    <a:pt x="20" y="83"/>
                  </a:lnTo>
                  <a:lnTo>
                    <a:pt x="17" y="90"/>
                  </a:lnTo>
                  <a:lnTo>
                    <a:pt x="10" y="105"/>
                  </a:lnTo>
                  <a:lnTo>
                    <a:pt x="4" y="116"/>
                  </a:lnTo>
                  <a:lnTo>
                    <a:pt x="1" y="117"/>
                  </a:lnTo>
                  <a:lnTo>
                    <a:pt x="0" y="119"/>
                  </a:lnTo>
                  <a:lnTo>
                    <a:pt x="0" y="119"/>
                  </a:lnTo>
                  <a:lnTo>
                    <a:pt x="7" y="103"/>
                  </a:lnTo>
                  <a:lnTo>
                    <a:pt x="12" y="92"/>
                  </a:lnTo>
                  <a:lnTo>
                    <a:pt x="14" y="84"/>
                  </a:lnTo>
                  <a:lnTo>
                    <a:pt x="14" y="84"/>
                  </a:lnTo>
                  <a:lnTo>
                    <a:pt x="15" y="76"/>
                  </a:lnTo>
                  <a:lnTo>
                    <a:pt x="15" y="73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7" y="64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4" y="40"/>
                  </a:lnTo>
                  <a:lnTo>
                    <a:pt x="4" y="40"/>
                  </a:lnTo>
                  <a:lnTo>
                    <a:pt x="3" y="23"/>
                  </a:lnTo>
                  <a:lnTo>
                    <a:pt x="1" y="9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1"/>
                  </a:lnTo>
                  <a:lnTo>
                    <a:pt x="4" y="8"/>
                  </a:lnTo>
                  <a:lnTo>
                    <a:pt x="7" y="26"/>
                  </a:lnTo>
                  <a:lnTo>
                    <a:pt x="10" y="56"/>
                  </a:lnTo>
                  <a:lnTo>
                    <a:pt x="10" y="5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Freeform 476"/>
            <p:cNvSpPr>
              <a:spLocks/>
            </p:cNvSpPr>
            <p:nvPr/>
          </p:nvSpPr>
          <p:spPr bwMode="auto">
            <a:xfrm>
              <a:off x="8296274" y="6518101"/>
              <a:ext cx="39688" cy="182562"/>
            </a:xfrm>
            <a:custGeom>
              <a:avLst/>
              <a:gdLst/>
              <a:ahLst/>
              <a:cxnLst>
                <a:cxn ang="0">
                  <a:pos x="17" y="18"/>
                </a:cxn>
                <a:cxn ang="0">
                  <a:pos x="17" y="18"/>
                </a:cxn>
                <a:cxn ang="0">
                  <a:pos x="17" y="29"/>
                </a:cxn>
                <a:cxn ang="0">
                  <a:pos x="19" y="40"/>
                </a:cxn>
                <a:cxn ang="0">
                  <a:pos x="22" y="51"/>
                </a:cxn>
                <a:cxn ang="0">
                  <a:pos x="25" y="62"/>
                </a:cxn>
                <a:cxn ang="0">
                  <a:pos x="25" y="62"/>
                </a:cxn>
                <a:cxn ang="0">
                  <a:pos x="25" y="65"/>
                </a:cxn>
                <a:cxn ang="0">
                  <a:pos x="25" y="67"/>
                </a:cxn>
                <a:cxn ang="0">
                  <a:pos x="24" y="71"/>
                </a:cxn>
                <a:cxn ang="0">
                  <a:pos x="24" y="71"/>
                </a:cxn>
                <a:cxn ang="0">
                  <a:pos x="14" y="87"/>
                </a:cxn>
                <a:cxn ang="0">
                  <a:pos x="8" y="98"/>
                </a:cxn>
                <a:cxn ang="0">
                  <a:pos x="3" y="106"/>
                </a:cxn>
                <a:cxn ang="0">
                  <a:pos x="3" y="106"/>
                </a:cxn>
                <a:cxn ang="0">
                  <a:pos x="3" y="115"/>
                </a:cxn>
                <a:cxn ang="0">
                  <a:pos x="3" y="115"/>
                </a:cxn>
                <a:cxn ang="0">
                  <a:pos x="0" y="111"/>
                </a:cxn>
                <a:cxn ang="0">
                  <a:pos x="0" y="107"/>
                </a:cxn>
                <a:cxn ang="0">
                  <a:pos x="0" y="104"/>
                </a:cxn>
                <a:cxn ang="0">
                  <a:pos x="0" y="104"/>
                </a:cxn>
                <a:cxn ang="0">
                  <a:pos x="5" y="95"/>
                </a:cxn>
                <a:cxn ang="0">
                  <a:pos x="10" y="84"/>
                </a:cxn>
                <a:cxn ang="0">
                  <a:pos x="16" y="73"/>
                </a:cxn>
                <a:cxn ang="0">
                  <a:pos x="16" y="73"/>
                </a:cxn>
                <a:cxn ang="0">
                  <a:pos x="19" y="68"/>
                </a:cxn>
                <a:cxn ang="0">
                  <a:pos x="21" y="62"/>
                </a:cxn>
                <a:cxn ang="0">
                  <a:pos x="19" y="56"/>
                </a:cxn>
                <a:cxn ang="0">
                  <a:pos x="17" y="51"/>
                </a:cxn>
                <a:cxn ang="0">
                  <a:pos x="16" y="34"/>
                </a:cxn>
                <a:cxn ang="0">
                  <a:pos x="16" y="34"/>
                </a:cxn>
                <a:cxn ang="0">
                  <a:pos x="14" y="15"/>
                </a:cxn>
                <a:cxn ang="0">
                  <a:pos x="16" y="7"/>
                </a:cxn>
                <a:cxn ang="0">
                  <a:pos x="17" y="3"/>
                </a:cxn>
                <a:cxn ang="0">
                  <a:pos x="21" y="0"/>
                </a:cxn>
                <a:cxn ang="0">
                  <a:pos x="21" y="0"/>
                </a:cxn>
                <a:cxn ang="0">
                  <a:pos x="21" y="6"/>
                </a:cxn>
                <a:cxn ang="0">
                  <a:pos x="17" y="18"/>
                </a:cxn>
                <a:cxn ang="0">
                  <a:pos x="17" y="18"/>
                </a:cxn>
              </a:cxnLst>
              <a:rect l="0" t="0" r="r" b="b"/>
              <a:pathLst>
                <a:path w="25" h="115">
                  <a:moveTo>
                    <a:pt x="17" y="18"/>
                  </a:moveTo>
                  <a:lnTo>
                    <a:pt x="17" y="18"/>
                  </a:lnTo>
                  <a:lnTo>
                    <a:pt x="17" y="29"/>
                  </a:lnTo>
                  <a:lnTo>
                    <a:pt x="19" y="40"/>
                  </a:lnTo>
                  <a:lnTo>
                    <a:pt x="22" y="51"/>
                  </a:lnTo>
                  <a:lnTo>
                    <a:pt x="25" y="62"/>
                  </a:lnTo>
                  <a:lnTo>
                    <a:pt x="25" y="62"/>
                  </a:lnTo>
                  <a:lnTo>
                    <a:pt x="25" y="65"/>
                  </a:lnTo>
                  <a:lnTo>
                    <a:pt x="25" y="67"/>
                  </a:lnTo>
                  <a:lnTo>
                    <a:pt x="24" y="71"/>
                  </a:lnTo>
                  <a:lnTo>
                    <a:pt x="24" y="71"/>
                  </a:lnTo>
                  <a:lnTo>
                    <a:pt x="14" y="87"/>
                  </a:lnTo>
                  <a:lnTo>
                    <a:pt x="8" y="98"/>
                  </a:lnTo>
                  <a:lnTo>
                    <a:pt x="3" y="106"/>
                  </a:lnTo>
                  <a:lnTo>
                    <a:pt x="3" y="106"/>
                  </a:lnTo>
                  <a:lnTo>
                    <a:pt x="3" y="115"/>
                  </a:lnTo>
                  <a:lnTo>
                    <a:pt x="3" y="115"/>
                  </a:lnTo>
                  <a:lnTo>
                    <a:pt x="0" y="111"/>
                  </a:lnTo>
                  <a:lnTo>
                    <a:pt x="0" y="107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5" y="95"/>
                  </a:lnTo>
                  <a:lnTo>
                    <a:pt x="10" y="84"/>
                  </a:lnTo>
                  <a:lnTo>
                    <a:pt x="16" y="73"/>
                  </a:lnTo>
                  <a:lnTo>
                    <a:pt x="16" y="73"/>
                  </a:lnTo>
                  <a:lnTo>
                    <a:pt x="19" y="68"/>
                  </a:lnTo>
                  <a:lnTo>
                    <a:pt x="21" y="62"/>
                  </a:lnTo>
                  <a:lnTo>
                    <a:pt x="19" y="56"/>
                  </a:lnTo>
                  <a:lnTo>
                    <a:pt x="17" y="51"/>
                  </a:lnTo>
                  <a:lnTo>
                    <a:pt x="16" y="34"/>
                  </a:lnTo>
                  <a:lnTo>
                    <a:pt x="16" y="34"/>
                  </a:lnTo>
                  <a:lnTo>
                    <a:pt x="14" y="15"/>
                  </a:lnTo>
                  <a:lnTo>
                    <a:pt x="16" y="7"/>
                  </a:lnTo>
                  <a:lnTo>
                    <a:pt x="17" y="3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1" y="6"/>
                  </a:lnTo>
                  <a:lnTo>
                    <a:pt x="17" y="18"/>
                  </a:lnTo>
                  <a:lnTo>
                    <a:pt x="17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8" name="Freeform 477"/>
            <p:cNvSpPr>
              <a:spLocks/>
            </p:cNvSpPr>
            <p:nvPr/>
          </p:nvSpPr>
          <p:spPr bwMode="auto">
            <a:xfrm>
              <a:off x="8078787" y="6518101"/>
              <a:ext cx="182563" cy="23812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15" y="0"/>
                </a:cxn>
                <a:cxn ang="0">
                  <a:pos x="111" y="3"/>
                </a:cxn>
                <a:cxn ang="0">
                  <a:pos x="103" y="7"/>
                </a:cxn>
                <a:cxn ang="0">
                  <a:pos x="103" y="7"/>
                </a:cxn>
                <a:cxn ang="0">
                  <a:pos x="89" y="12"/>
                </a:cxn>
                <a:cxn ang="0">
                  <a:pos x="73" y="15"/>
                </a:cxn>
                <a:cxn ang="0">
                  <a:pos x="53" y="15"/>
                </a:cxn>
                <a:cxn ang="0">
                  <a:pos x="53" y="15"/>
                </a:cxn>
                <a:cxn ang="0">
                  <a:pos x="42" y="15"/>
                </a:cxn>
                <a:cxn ang="0">
                  <a:pos x="32" y="14"/>
                </a:cxn>
                <a:cxn ang="0">
                  <a:pos x="11" y="9"/>
                </a:cxn>
                <a:cxn ang="0">
                  <a:pos x="11" y="9"/>
                </a:cxn>
                <a:cxn ang="0">
                  <a:pos x="3" y="6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12" y="6"/>
                </a:cxn>
                <a:cxn ang="0">
                  <a:pos x="25" y="9"/>
                </a:cxn>
                <a:cxn ang="0">
                  <a:pos x="45" y="10"/>
                </a:cxn>
                <a:cxn ang="0">
                  <a:pos x="59" y="10"/>
                </a:cxn>
                <a:cxn ang="0">
                  <a:pos x="65" y="10"/>
                </a:cxn>
                <a:cxn ang="0">
                  <a:pos x="65" y="10"/>
                </a:cxn>
                <a:cxn ang="0">
                  <a:pos x="83" y="7"/>
                </a:cxn>
                <a:cxn ang="0">
                  <a:pos x="98" y="4"/>
                </a:cxn>
                <a:cxn ang="0">
                  <a:pos x="115" y="0"/>
                </a:cxn>
                <a:cxn ang="0">
                  <a:pos x="115" y="0"/>
                </a:cxn>
              </a:cxnLst>
              <a:rect l="0" t="0" r="r" b="b"/>
              <a:pathLst>
                <a:path w="115" h="15">
                  <a:moveTo>
                    <a:pt x="115" y="0"/>
                  </a:moveTo>
                  <a:lnTo>
                    <a:pt x="115" y="0"/>
                  </a:lnTo>
                  <a:lnTo>
                    <a:pt x="111" y="3"/>
                  </a:lnTo>
                  <a:lnTo>
                    <a:pt x="103" y="7"/>
                  </a:lnTo>
                  <a:lnTo>
                    <a:pt x="103" y="7"/>
                  </a:lnTo>
                  <a:lnTo>
                    <a:pt x="89" y="12"/>
                  </a:lnTo>
                  <a:lnTo>
                    <a:pt x="73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42" y="15"/>
                  </a:lnTo>
                  <a:lnTo>
                    <a:pt x="32" y="14"/>
                  </a:lnTo>
                  <a:lnTo>
                    <a:pt x="11" y="9"/>
                  </a:lnTo>
                  <a:lnTo>
                    <a:pt x="11" y="9"/>
                  </a:lnTo>
                  <a:lnTo>
                    <a:pt x="3" y="6"/>
                  </a:lnTo>
                  <a:lnTo>
                    <a:pt x="0" y="3"/>
                  </a:lnTo>
                  <a:lnTo>
                    <a:pt x="0" y="3"/>
                  </a:lnTo>
                  <a:lnTo>
                    <a:pt x="12" y="6"/>
                  </a:lnTo>
                  <a:lnTo>
                    <a:pt x="25" y="9"/>
                  </a:lnTo>
                  <a:lnTo>
                    <a:pt x="45" y="10"/>
                  </a:lnTo>
                  <a:lnTo>
                    <a:pt x="59" y="10"/>
                  </a:lnTo>
                  <a:lnTo>
                    <a:pt x="65" y="10"/>
                  </a:lnTo>
                  <a:lnTo>
                    <a:pt x="65" y="10"/>
                  </a:lnTo>
                  <a:lnTo>
                    <a:pt x="83" y="7"/>
                  </a:lnTo>
                  <a:lnTo>
                    <a:pt x="98" y="4"/>
                  </a:lnTo>
                  <a:lnTo>
                    <a:pt x="115" y="0"/>
                  </a:lnTo>
                  <a:lnTo>
                    <a:pt x="11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9" name="Freeform 478"/>
            <p:cNvSpPr>
              <a:spLocks/>
            </p:cNvSpPr>
            <p:nvPr/>
          </p:nvSpPr>
          <p:spPr bwMode="auto">
            <a:xfrm>
              <a:off x="8340724" y="6522864"/>
              <a:ext cx="22225" cy="85725"/>
            </a:xfrm>
            <a:custGeom>
              <a:avLst/>
              <a:gdLst/>
              <a:ahLst/>
              <a:cxnLst>
                <a:cxn ang="0">
                  <a:pos x="5" y="23"/>
                </a:cxn>
                <a:cxn ang="0">
                  <a:pos x="5" y="23"/>
                </a:cxn>
                <a:cxn ang="0">
                  <a:pos x="7" y="31"/>
                </a:cxn>
                <a:cxn ang="0">
                  <a:pos x="8" y="39"/>
                </a:cxn>
                <a:cxn ang="0">
                  <a:pos x="14" y="53"/>
                </a:cxn>
                <a:cxn ang="0">
                  <a:pos x="14" y="53"/>
                </a:cxn>
                <a:cxn ang="0">
                  <a:pos x="13" y="54"/>
                </a:cxn>
                <a:cxn ang="0">
                  <a:pos x="10" y="53"/>
                </a:cxn>
                <a:cxn ang="0">
                  <a:pos x="10" y="53"/>
                </a:cxn>
                <a:cxn ang="0">
                  <a:pos x="5" y="42"/>
                </a:cxn>
                <a:cxn ang="0">
                  <a:pos x="2" y="29"/>
                </a:cxn>
                <a:cxn ang="0">
                  <a:pos x="0" y="17"/>
                </a:cxn>
                <a:cxn ang="0">
                  <a:pos x="2" y="4"/>
                </a:cxn>
                <a:cxn ang="0">
                  <a:pos x="2" y="4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4" y="3"/>
                </a:cxn>
                <a:cxn ang="0">
                  <a:pos x="5" y="12"/>
                </a:cxn>
                <a:cxn ang="0">
                  <a:pos x="5" y="23"/>
                </a:cxn>
                <a:cxn ang="0">
                  <a:pos x="5" y="23"/>
                </a:cxn>
              </a:cxnLst>
              <a:rect l="0" t="0" r="r" b="b"/>
              <a:pathLst>
                <a:path w="14" h="54">
                  <a:moveTo>
                    <a:pt x="5" y="23"/>
                  </a:moveTo>
                  <a:lnTo>
                    <a:pt x="5" y="23"/>
                  </a:lnTo>
                  <a:lnTo>
                    <a:pt x="7" y="31"/>
                  </a:lnTo>
                  <a:lnTo>
                    <a:pt x="8" y="39"/>
                  </a:lnTo>
                  <a:lnTo>
                    <a:pt x="14" y="53"/>
                  </a:lnTo>
                  <a:lnTo>
                    <a:pt x="14" y="53"/>
                  </a:lnTo>
                  <a:lnTo>
                    <a:pt x="13" y="54"/>
                  </a:lnTo>
                  <a:lnTo>
                    <a:pt x="10" y="53"/>
                  </a:lnTo>
                  <a:lnTo>
                    <a:pt x="10" y="53"/>
                  </a:lnTo>
                  <a:lnTo>
                    <a:pt x="5" y="42"/>
                  </a:lnTo>
                  <a:lnTo>
                    <a:pt x="2" y="29"/>
                  </a:lnTo>
                  <a:lnTo>
                    <a:pt x="0" y="17"/>
                  </a:lnTo>
                  <a:lnTo>
                    <a:pt x="2" y="4"/>
                  </a:lnTo>
                  <a:lnTo>
                    <a:pt x="2" y="4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3"/>
                  </a:lnTo>
                  <a:lnTo>
                    <a:pt x="5" y="12"/>
                  </a:lnTo>
                  <a:lnTo>
                    <a:pt x="5" y="23"/>
                  </a:lnTo>
                  <a:lnTo>
                    <a:pt x="5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479"/>
            <p:cNvSpPr>
              <a:spLocks/>
            </p:cNvSpPr>
            <p:nvPr/>
          </p:nvSpPr>
          <p:spPr bwMode="auto">
            <a:xfrm>
              <a:off x="8361362" y="6524451"/>
              <a:ext cx="31750" cy="84137"/>
            </a:xfrm>
            <a:custGeom>
              <a:avLst/>
              <a:gdLst/>
              <a:ahLst/>
              <a:cxnLst>
                <a:cxn ang="0">
                  <a:pos x="8" y="5"/>
                </a:cxn>
                <a:cxn ang="0">
                  <a:pos x="8" y="5"/>
                </a:cxn>
                <a:cxn ang="0">
                  <a:pos x="11" y="19"/>
                </a:cxn>
                <a:cxn ang="0">
                  <a:pos x="11" y="25"/>
                </a:cxn>
                <a:cxn ang="0">
                  <a:pos x="11" y="35"/>
                </a:cxn>
                <a:cxn ang="0">
                  <a:pos x="11" y="35"/>
                </a:cxn>
                <a:cxn ang="0">
                  <a:pos x="9" y="50"/>
                </a:cxn>
                <a:cxn ang="0">
                  <a:pos x="9" y="50"/>
                </a:cxn>
                <a:cxn ang="0">
                  <a:pos x="12" y="46"/>
                </a:cxn>
                <a:cxn ang="0">
                  <a:pos x="14" y="41"/>
                </a:cxn>
                <a:cxn ang="0">
                  <a:pos x="16" y="28"/>
                </a:cxn>
                <a:cxn ang="0">
                  <a:pos x="16" y="14"/>
                </a:cxn>
                <a:cxn ang="0">
                  <a:pos x="16" y="10"/>
                </a:cxn>
                <a:cxn ang="0">
                  <a:pos x="17" y="5"/>
                </a:cxn>
                <a:cxn ang="0">
                  <a:pos x="17" y="5"/>
                </a:cxn>
                <a:cxn ang="0">
                  <a:pos x="17" y="11"/>
                </a:cxn>
                <a:cxn ang="0">
                  <a:pos x="19" y="22"/>
                </a:cxn>
                <a:cxn ang="0">
                  <a:pos x="20" y="38"/>
                </a:cxn>
                <a:cxn ang="0">
                  <a:pos x="20" y="38"/>
                </a:cxn>
                <a:cxn ang="0">
                  <a:pos x="19" y="44"/>
                </a:cxn>
                <a:cxn ang="0">
                  <a:pos x="16" y="49"/>
                </a:cxn>
                <a:cxn ang="0">
                  <a:pos x="16" y="49"/>
                </a:cxn>
                <a:cxn ang="0">
                  <a:pos x="12" y="53"/>
                </a:cxn>
                <a:cxn ang="0">
                  <a:pos x="9" y="53"/>
                </a:cxn>
                <a:cxn ang="0">
                  <a:pos x="5" y="53"/>
                </a:cxn>
                <a:cxn ang="0">
                  <a:pos x="5" y="53"/>
                </a:cxn>
                <a:cxn ang="0">
                  <a:pos x="8" y="47"/>
                </a:cxn>
                <a:cxn ang="0">
                  <a:pos x="8" y="41"/>
                </a:cxn>
                <a:cxn ang="0">
                  <a:pos x="8" y="36"/>
                </a:cxn>
                <a:cxn ang="0">
                  <a:pos x="8" y="36"/>
                </a:cxn>
                <a:cxn ang="0">
                  <a:pos x="5" y="39"/>
                </a:cxn>
                <a:cxn ang="0">
                  <a:pos x="3" y="41"/>
                </a:cxn>
                <a:cxn ang="0">
                  <a:pos x="1" y="42"/>
                </a:cxn>
                <a:cxn ang="0">
                  <a:pos x="1" y="42"/>
                </a:cxn>
                <a:cxn ang="0">
                  <a:pos x="0" y="41"/>
                </a:cxn>
                <a:cxn ang="0">
                  <a:pos x="0" y="39"/>
                </a:cxn>
                <a:cxn ang="0">
                  <a:pos x="0" y="35"/>
                </a:cxn>
                <a:cxn ang="0">
                  <a:pos x="0" y="35"/>
                </a:cxn>
                <a:cxn ang="0">
                  <a:pos x="1" y="25"/>
                </a:cxn>
                <a:cxn ang="0">
                  <a:pos x="0" y="1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" y="8"/>
                </a:cxn>
                <a:cxn ang="0">
                  <a:pos x="3" y="17"/>
                </a:cxn>
                <a:cxn ang="0">
                  <a:pos x="5" y="28"/>
                </a:cxn>
                <a:cxn ang="0">
                  <a:pos x="3" y="38"/>
                </a:cxn>
                <a:cxn ang="0">
                  <a:pos x="3" y="38"/>
                </a:cxn>
                <a:cxn ang="0">
                  <a:pos x="6" y="28"/>
                </a:cxn>
                <a:cxn ang="0">
                  <a:pos x="8" y="17"/>
                </a:cxn>
                <a:cxn ang="0">
                  <a:pos x="8" y="5"/>
                </a:cxn>
                <a:cxn ang="0">
                  <a:pos x="8" y="5"/>
                </a:cxn>
              </a:cxnLst>
              <a:rect l="0" t="0" r="r" b="b"/>
              <a:pathLst>
                <a:path w="20" h="53">
                  <a:moveTo>
                    <a:pt x="8" y="5"/>
                  </a:moveTo>
                  <a:lnTo>
                    <a:pt x="8" y="5"/>
                  </a:lnTo>
                  <a:lnTo>
                    <a:pt x="11" y="19"/>
                  </a:lnTo>
                  <a:lnTo>
                    <a:pt x="11" y="25"/>
                  </a:lnTo>
                  <a:lnTo>
                    <a:pt x="11" y="35"/>
                  </a:lnTo>
                  <a:lnTo>
                    <a:pt x="11" y="35"/>
                  </a:lnTo>
                  <a:lnTo>
                    <a:pt x="9" y="50"/>
                  </a:lnTo>
                  <a:lnTo>
                    <a:pt x="9" y="50"/>
                  </a:lnTo>
                  <a:lnTo>
                    <a:pt x="12" y="46"/>
                  </a:lnTo>
                  <a:lnTo>
                    <a:pt x="14" y="41"/>
                  </a:lnTo>
                  <a:lnTo>
                    <a:pt x="16" y="28"/>
                  </a:lnTo>
                  <a:lnTo>
                    <a:pt x="16" y="14"/>
                  </a:lnTo>
                  <a:lnTo>
                    <a:pt x="16" y="10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17" y="11"/>
                  </a:lnTo>
                  <a:lnTo>
                    <a:pt x="19" y="22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19" y="44"/>
                  </a:lnTo>
                  <a:lnTo>
                    <a:pt x="16" y="49"/>
                  </a:lnTo>
                  <a:lnTo>
                    <a:pt x="16" y="49"/>
                  </a:lnTo>
                  <a:lnTo>
                    <a:pt x="12" y="53"/>
                  </a:lnTo>
                  <a:lnTo>
                    <a:pt x="9" y="53"/>
                  </a:lnTo>
                  <a:lnTo>
                    <a:pt x="5" y="53"/>
                  </a:lnTo>
                  <a:lnTo>
                    <a:pt x="5" y="53"/>
                  </a:lnTo>
                  <a:lnTo>
                    <a:pt x="8" y="47"/>
                  </a:lnTo>
                  <a:lnTo>
                    <a:pt x="8" y="41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5" y="39"/>
                  </a:lnTo>
                  <a:lnTo>
                    <a:pt x="3" y="41"/>
                  </a:lnTo>
                  <a:lnTo>
                    <a:pt x="1" y="42"/>
                  </a:lnTo>
                  <a:lnTo>
                    <a:pt x="1" y="42"/>
                  </a:lnTo>
                  <a:lnTo>
                    <a:pt x="0" y="41"/>
                  </a:lnTo>
                  <a:lnTo>
                    <a:pt x="0" y="39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1" y="25"/>
                  </a:lnTo>
                  <a:lnTo>
                    <a:pt x="0" y="1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8"/>
                  </a:lnTo>
                  <a:lnTo>
                    <a:pt x="3" y="17"/>
                  </a:lnTo>
                  <a:lnTo>
                    <a:pt x="5" y="28"/>
                  </a:lnTo>
                  <a:lnTo>
                    <a:pt x="3" y="38"/>
                  </a:lnTo>
                  <a:lnTo>
                    <a:pt x="3" y="38"/>
                  </a:lnTo>
                  <a:lnTo>
                    <a:pt x="6" y="28"/>
                  </a:lnTo>
                  <a:lnTo>
                    <a:pt x="8" y="17"/>
                  </a:lnTo>
                  <a:lnTo>
                    <a:pt x="8" y="5"/>
                  </a:lnTo>
                  <a:lnTo>
                    <a:pt x="8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480"/>
            <p:cNvSpPr>
              <a:spLocks/>
            </p:cNvSpPr>
            <p:nvPr/>
          </p:nvSpPr>
          <p:spPr bwMode="auto">
            <a:xfrm>
              <a:off x="8016874" y="6519689"/>
              <a:ext cx="49213" cy="168275"/>
            </a:xfrm>
            <a:custGeom>
              <a:avLst/>
              <a:gdLst/>
              <a:ahLst/>
              <a:cxnLst>
                <a:cxn ang="0">
                  <a:pos x="28" y="0"/>
                </a:cxn>
                <a:cxn ang="0">
                  <a:pos x="28" y="0"/>
                </a:cxn>
                <a:cxn ang="0">
                  <a:pos x="18" y="27"/>
                </a:cxn>
                <a:cxn ang="0">
                  <a:pos x="18" y="27"/>
                </a:cxn>
                <a:cxn ang="0">
                  <a:pos x="23" y="36"/>
                </a:cxn>
                <a:cxn ang="0">
                  <a:pos x="25" y="42"/>
                </a:cxn>
                <a:cxn ang="0">
                  <a:pos x="25" y="47"/>
                </a:cxn>
                <a:cxn ang="0">
                  <a:pos x="25" y="47"/>
                </a:cxn>
                <a:cxn ang="0">
                  <a:pos x="29" y="56"/>
                </a:cxn>
                <a:cxn ang="0">
                  <a:pos x="31" y="66"/>
                </a:cxn>
                <a:cxn ang="0">
                  <a:pos x="31" y="66"/>
                </a:cxn>
                <a:cxn ang="0">
                  <a:pos x="29" y="66"/>
                </a:cxn>
                <a:cxn ang="0">
                  <a:pos x="28" y="64"/>
                </a:cxn>
                <a:cxn ang="0">
                  <a:pos x="26" y="61"/>
                </a:cxn>
                <a:cxn ang="0">
                  <a:pos x="26" y="61"/>
                </a:cxn>
                <a:cxn ang="0">
                  <a:pos x="25" y="53"/>
                </a:cxn>
                <a:cxn ang="0">
                  <a:pos x="20" y="47"/>
                </a:cxn>
                <a:cxn ang="0">
                  <a:pos x="20" y="47"/>
                </a:cxn>
                <a:cxn ang="0">
                  <a:pos x="18" y="28"/>
                </a:cxn>
                <a:cxn ang="0">
                  <a:pos x="18" y="28"/>
                </a:cxn>
                <a:cxn ang="0">
                  <a:pos x="17" y="36"/>
                </a:cxn>
                <a:cxn ang="0">
                  <a:pos x="15" y="44"/>
                </a:cxn>
                <a:cxn ang="0">
                  <a:pos x="12" y="53"/>
                </a:cxn>
                <a:cxn ang="0">
                  <a:pos x="11" y="56"/>
                </a:cxn>
                <a:cxn ang="0">
                  <a:pos x="7" y="59"/>
                </a:cxn>
                <a:cxn ang="0">
                  <a:pos x="7" y="59"/>
                </a:cxn>
                <a:cxn ang="0">
                  <a:pos x="4" y="89"/>
                </a:cxn>
                <a:cxn ang="0">
                  <a:pos x="3" y="102"/>
                </a:cxn>
                <a:cxn ang="0">
                  <a:pos x="1" y="106"/>
                </a:cxn>
                <a:cxn ang="0">
                  <a:pos x="0" y="106"/>
                </a:cxn>
                <a:cxn ang="0">
                  <a:pos x="0" y="106"/>
                </a:cxn>
                <a:cxn ang="0">
                  <a:pos x="0" y="103"/>
                </a:cxn>
                <a:cxn ang="0">
                  <a:pos x="0" y="97"/>
                </a:cxn>
                <a:cxn ang="0">
                  <a:pos x="1" y="80"/>
                </a:cxn>
                <a:cxn ang="0">
                  <a:pos x="4" y="58"/>
                </a:cxn>
                <a:cxn ang="0">
                  <a:pos x="4" y="58"/>
                </a:cxn>
                <a:cxn ang="0">
                  <a:pos x="11" y="49"/>
                </a:cxn>
                <a:cxn ang="0">
                  <a:pos x="12" y="42"/>
                </a:cxn>
                <a:cxn ang="0">
                  <a:pos x="12" y="31"/>
                </a:cxn>
                <a:cxn ang="0">
                  <a:pos x="12" y="31"/>
                </a:cxn>
                <a:cxn ang="0">
                  <a:pos x="17" y="22"/>
                </a:cxn>
                <a:cxn ang="0">
                  <a:pos x="21" y="11"/>
                </a:cxn>
                <a:cxn ang="0">
                  <a:pos x="28" y="0"/>
                </a:cxn>
                <a:cxn ang="0">
                  <a:pos x="28" y="0"/>
                </a:cxn>
              </a:cxnLst>
              <a:rect l="0" t="0" r="r" b="b"/>
              <a:pathLst>
                <a:path w="31" h="106">
                  <a:moveTo>
                    <a:pt x="28" y="0"/>
                  </a:moveTo>
                  <a:lnTo>
                    <a:pt x="28" y="0"/>
                  </a:lnTo>
                  <a:lnTo>
                    <a:pt x="18" y="27"/>
                  </a:lnTo>
                  <a:lnTo>
                    <a:pt x="18" y="27"/>
                  </a:lnTo>
                  <a:lnTo>
                    <a:pt x="23" y="36"/>
                  </a:lnTo>
                  <a:lnTo>
                    <a:pt x="25" y="42"/>
                  </a:lnTo>
                  <a:lnTo>
                    <a:pt x="25" y="47"/>
                  </a:lnTo>
                  <a:lnTo>
                    <a:pt x="25" y="47"/>
                  </a:lnTo>
                  <a:lnTo>
                    <a:pt x="29" y="56"/>
                  </a:lnTo>
                  <a:lnTo>
                    <a:pt x="31" y="66"/>
                  </a:lnTo>
                  <a:lnTo>
                    <a:pt x="31" y="66"/>
                  </a:lnTo>
                  <a:lnTo>
                    <a:pt x="29" y="66"/>
                  </a:lnTo>
                  <a:lnTo>
                    <a:pt x="28" y="64"/>
                  </a:lnTo>
                  <a:lnTo>
                    <a:pt x="26" y="61"/>
                  </a:lnTo>
                  <a:lnTo>
                    <a:pt x="26" y="61"/>
                  </a:lnTo>
                  <a:lnTo>
                    <a:pt x="25" y="53"/>
                  </a:lnTo>
                  <a:lnTo>
                    <a:pt x="20" y="47"/>
                  </a:lnTo>
                  <a:lnTo>
                    <a:pt x="20" y="47"/>
                  </a:lnTo>
                  <a:lnTo>
                    <a:pt x="18" y="28"/>
                  </a:lnTo>
                  <a:lnTo>
                    <a:pt x="18" y="28"/>
                  </a:lnTo>
                  <a:lnTo>
                    <a:pt x="17" y="36"/>
                  </a:lnTo>
                  <a:lnTo>
                    <a:pt x="15" y="44"/>
                  </a:lnTo>
                  <a:lnTo>
                    <a:pt x="12" y="53"/>
                  </a:lnTo>
                  <a:lnTo>
                    <a:pt x="11" y="56"/>
                  </a:lnTo>
                  <a:lnTo>
                    <a:pt x="7" y="59"/>
                  </a:lnTo>
                  <a:lnTo>
                    <a:pt x="7" y="59"/>
                  </a:lnTo>
                  <a:lnTo>
                    <a:pt x="4" y="89"/>
                  </a:lnTo>
                  <a:lnTo>
                    <a:pt x="3" y="102"/>
                  </a:lnTo>
                  <a:lnTo>
                    <a:pt x="1" y="106"/>
                  </a:lnTo>
                  <a:lnTo>
                    <a:pt x="0" y="106"/>
                  </a:lnTo>
                  <a:lnTo>
                    <a:pt x="0" y="106"/>
                  </a:lnTo>
                  <a:lnTo>
                    <a:pt x="0" y="103"/>
                  </a:lnTo>
                  <a:lnTo>
                    <a:pt x="0" y="97"/>
                  </a:lnTo>
                  <a:lnTo>
                    <a:pt x="1" y="80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11" y="49"/>
                  </a:lnTo>
                  <a:lnTo>
                    <a:pt x="12" y="42"/>
                  </a:lnTo>
                  <a:lnTo>
                    <a:pt x="12" y="31"/>
                  </a:lnTo>
                  <a:lnTo>
                    <a:pt x="12" y="31"/>
                  </a:lnTo>
                  <a:lnTo>
                    <a:pt x="17" y="22"/>
                  </a:lnTo>
                  <a:lnTo>
                    <a:pt x="21" y="1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481"/>
            <p:cNvSpPr>
              <a:spLocks/>
            </p:cNvSpPr>
            <p:nvPr/>
          </p:nvSpPr>
          <p:spPr bwMode="auto">
            <a:xfrm>
              <a:off x="8397874" y="6532389"/>
              <a:ext cx="17463" cy="47625"/>
            </a:xfrm>
            <a:custGeom>
              <a:avLst/>
              <a:gdLst/>
              <a:ahLst/>
              <a:cxnLst>
                <a:cxn ang="0">
                  <a:pos x="5" y="11"/>
                </a:cxn>
                <a:cxn ang="0">
                  <a:pos x="5" y="11"/>
                </a:cxn>
                <a:cxn ang="0">
                  <a:pos x="4" y="19"/>
                </a:cxn>
                <a:cxn ang="0">
                  <a:pos x="4" y="23"/>
                </a:cxn>
                <a:cxn ang="0">
                  <a:pos x="7" y="26"/>
                </a:cxn>
                <a:cxn ang="0">
                  <a:pos x="7" y="26"/>
                </a:cxn>
                <a:cxn ang="0">
                  <a:pos x="8" y="26"/>
                </a:cxn>
                <a:cxn ang="0">
                  <a:pos x="10" y="25"/>
                </a:cxn>
                <a:cxn ang="0">
                  <a:pos x="10" y="25"/>
                </a:cxn>
                <a:cxn ang="0">
                  <a:pos x="11" y="25"/>
                </a:cxn>
                <a:cxn ang="0">
                  <a:pos x="11" y="25"/>
                </a:cxn>
                <a:cxn ang="0">
                  <a:pos x="10" y="28"/>
                </a:cxn>
                <a:cxn ang="0">
                  <a:pos x="7" y="30"/>
                </a:cxn>
                <a:cxn ang="0">
                  <a:pos x="7" y="30"/>
                </a:cxn>
                <a:cxn ang="0">
                  <a:pos x="4" y="28"/>
                </a:cxn>
                <a:cxn ang="0">
                  <a:pos x="2" y="26"/>
                </a:cxn>
                <a:cxn ang="0">
                  <a:pos x="0" y="25"/>
                </a:cxn>
                <a:cxn ang="0">
                  <a:pos x="0" y="25"/>
                </a:cxn>
                <a:cxn ang="0">
                  <a:pos x="0" y="12"/>
                </a:cxn>
                <a:cxn ang="0">
                  <a:pos x="0" y="5"/>
                </a:cxn>
                <a:cxn ang="0">
                  <a:pos x="2" y="0"/>
                </a:cxn>
                <a:cxn ang="0">
                  <a:pos x="2" y="0"/>
                </a:cxn>
                <a:cxn ang="0">
                  <a:pos x="4" y="1"/>
                </a:cxn>
                <a:cxn ang="0">
                  <a:pos x="5" y="5"/>
                </a:cxn>
                <a:cxn ang="0">
                  <a:pos x="5" y="11"/>
                </a:cxn>
                <a:cxn ang="0">
                  <a:pos x="5" y="11"/>
                </a:cxn>
              </a:cxnLst>
              <a:rect l="0" t="0" r="r" b="b"/>
              <a:pathLst>
                <a:path w="11" h="30">
                  <a:moveTo>
                    <a:pt x="5" y="11"/>
                  </a:moveTo>
                  <a:lnTo>
                    <a:pt x="5" y="11"/>
                  </a:lnTo>
                  <a:lnTo>
                    <a:pt x="4" y="19"/>
                  </a:lnTo>
                  <a:lnTo>
                    <a:pt x="4" y="23"/>
                  </a:lnTo>
                  <a:lnTo>
                    <a:pt x="7" y="26"/>
                  </a:lnTo>
                  <a:lnTo>
                    <a:pt x="7" y="26"/>
                  </a:lnTo>
                  <a:lnTo>
                    <a:pt x="8" y="26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1" y="25"/>
                  </a:lnTo>
                  <a:lnTo>
                    <a:pt x="11" y="25"/>
                  </a:lnTo>
                  <a:lnTo>
                    <a:pt x="10" y="28"/>
                  </a:lnTo>
                  <a:lnTo>
                    <a:pt x="7" y="30"/>
                  </a:lnTo>
                  <a:lnTo>
                    <a:pt x="7" y="30"/>
                  </a:lnTo>
                  <a:lnTo>
                    <a:pt x="4" y="28"/>
                  </a:lnTo>
                  <a:lnTo>
                    <a:pt x="2" y="26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12"/>
                  </a:lnTo>
                  <a:lnTo>
                    <a:pt x="0" y="5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1"/>
                  </a:lnTo>
                  <a:lnTo>
                    <a:pt x="5" y="5"/>
                  </a:lnTo>
                  <a:lnTo>
                    <a:pt x="5" y="11"/>
                  </a:lnTo>
                  <a:lnTo>
                    <a:pt x="5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482"/>
            <p:cNvSpPr>
              <a:spLocks/>
            </p:cNvSpPr>
            <p:nvPr/>
          </p:nvSpPr>
          <p:spPr bwMode="auto">
            <a:xfrm>
              <a:off x="8080374" y="6532389"/>
              <a:ext cx="15875" cy="146050"/>
            </a:xfrm>
            <a:custGeom>
              <a:avLst/>
              <a:gdLst/>
              <a:ahLst/>
              <a:cxnLst>
                <a:cxn ang="0">
                  <a:pos x="8" y="1"/>
                </a:cxn>
                <a:cxn ang="0">
                  <a:pos x="8" y="1"/>
                </a:cxn>
                <a:cxn ang="0">
                  <a:pos x="8" y="17"/>
                </a:cxn>
                <a:cxn ang="0">
                  <a:pos x="10" y="31"/>
                </a:cxn>
                <a:cxn ang="0">
                  <a:pos x="10" y="31"/>
                </a:cxn>
                <a:cxn ang="0">
                  <a:pos x="10" y="34"/>
                </a:cxn>
                <a:cxn ang="0">
                  <a:pos x="10" y="37"/>
                </a:cxn>
                <a:cxn ang="0">
                  <a:pos x="6" y="44"/>
                </a:cxn>
                <a:cxn ang="0">
                  <a:pos x="6" y="44"/>
                </a:cxn>
                <a:cxn ang="0">
                  <a:pos x="8" y="55"/>
                </a:cxn>
                <a:cxn ang="0">
                  <a:pos x="8" y="64"/>
                </a:cxn>
                <a:cxn ang="0">
                  <a:pos x="8" y="64"/>
                </a:cxn>
                <a:cxn ang="0">
                  <a:pos x="8" y="75"/>
                </a:cxn>
                <a:cxn ang="0">
                  <a:pos x="8" y="84"/>
                </a:cxn>
                <a:cxn ang="0">
                  <a:pos x="5" y="92"/>
                </a:cxn>
                <a:cxn ang="0">
                  <a:pos x="5" y="92"/>
                </a:cxn>
                <a:cxn ang="0">
                  <a:pos x="5" y="91"/>
                </a:cxn>
                <a:cxn ang="0">
                  <a:pos x="5" y="89"/>
                </a:cxn>
                <a:cxn ang="0">
                  <a:pos x="5" y="80"/>
                </a:cxn>
                <a:cxn ang="0">
                  <a:pos x="5" y="70"/>
                </a:cxn>
                <a:cxn ang="0">
                  <a:pos x="3" y="62"/>
                </a:cxn>
                <a:cxn ang="0">
                  <a:pos x="3" y="62"/>
                </a:cxn>
                <a:cxn ang="0">
                  <a:pos x="0" y="55"/>
                </a:cxn>
                <a:cxn ang="0">
                  <a:pos x="0" y="47"/>
                </a:cxn>
                <a:cxn ang="0">
                  <a:pos x="0" y="47"/>
                </a:cxn>
                <a:cxn ang="0">
                  <a:pos x="6" y="31"/>
                </a:cxn>
                <a:cxn ang="0">
                  <a:pos x="6" y="31"/>
                </a:cxn>
                <a:cxn ang="0">
                  <a:pos x="5" y="16"/>
                </a:cxn>
                <a:cxn ang="0">
                  <a:pos x="5" y="6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6" y="0"/>
                </a:cxn>
                <a:cxn ang="0">
                  <a:pos x="8" y="1"/>
                </a:cxn>
                <a:cxn ang="0">
                  <a:pos x="8" y="1"/>
                </a:cxn>
              </a:cxnLst>
              <a:rect l="0" t="0" r="r" b="b"/>
              <a:pathLst>
                <a:path w="10" h="92">
                  <a:moveTo>
                    <a:pt x="8" y="1"/>
                  </a:moveTo>
                  <a:lnTo>
                    <a:pt x="8" y="1"/>
                  </a:lnTo>
                  <a:lnTo>
                    <a:pt x="8" y="17"/>
                  </a:lnTo>
                  <a:lnTo>
                    <a:pt x="10" y="31"/>
                  </a:lnTo>
                  <a:lnTo>
                    <a:pt x="10" y="31"/>
                  </a:lnTo>
                  <a:lnTo>
                    <a:pt x="10" y="34"/>
                  </a:lnTo>
                  <a:lnTo>
                    <a:pt x="10" y="37"/>
                  </a:lnTo>
                  <a:lnTo>
                    <a:pt x="6" y="44"/>
                  </a:lnTo>
                  <a:lnTo>
                    <a:pt x="6" y="44"/>
                  </a:lnTo>
                  <a:lnTo>
                    <a:pt x="8" y="55"/>
                  </a:lnTo>
                  <a:lnTo>
                    <a:pt x="8" y="64"/>
                  </a:lnTo>
                  <a:lnTo>
                    <a:pt x="8" y="64"/>
                  </a:lnTo>
                  <a:lnTo>
                    <a:pt x="8" y="75"/>
                  </a:lnTo>
                  <a:lnTo>
                    <a:pt x="8" y="84"/>
                  </a:lnTo>
                  <a:lnTo>
                    <a:pt x="5" y="92"/>
                  </a:lnTo>
                  <a:lnTo>
                    <a:pt x="5" y="92"/>
                  </a:lnTo>
                  <a:lnTo>
                    <a:pt x="5" y="91"/>
                  </a:lnTo>
                  <a:lnTo>
                    <a:pt x="5" y="89"/>
                  </a:lnTo>
                  <a:lnTo>
                    <a:pt x="5" y="80"/>
                  </a:lnTo>
                  <a:lnTo>
                    <a:pt x="5" y="70"/>
                  </a:lnTo>
                  <a:lnTo>
                    <a:pt x="3" y="62"/>
                  </a:lnTo>
                  <a:lnTo>
                    <a:pt x="3" y="62"/>
                  </a:lnTo>
                  <a:lnTo>
                    <a:pt x="0" y="55"/>
                  </a:lnTo>
                  <a:lnTo>
                    <a:pt x="0" y="47"/>
                  </a:lnTo>
                  <a:lnTo>
                    <a:pt x="0" y="47"/>
                  </a:lnTo>
                  <a:lnTo>
                    <a:pt x="6" y="31"/>
                  </a:lnTo>
                  <a:lnTo>
                    <a:pt x="6" y="31"/>
                  </a:lnTo>
                  <a:lnTo>
                    <a:pt x="5" y="16"/>
                  </a:lnTo>
                  <a:lnTo>
                    <a:pt x="5" y="6"/>
                  </a:lnTo>
                  <a:lnTo>
                    <a:pt x="5" y="0"/>
                  </a:lnTo>
                  <a:lnTo>
                    <a:pt x="5" y="0"/>
                  </a:lnTo>
                  <a:lnTo>
                    <a:pt x="6" y="0"/>
                  </a:lnTo>
                  <a:lnTo>
                    <a:pt x="8" y="1"/>
                  </a:lnTo>
                  <a:lnTo>
                    <a:pt x="8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483"/>
            <p:cNvSpPr>
              <a:spLocks/>
            </p:cNvSpPr>
            <p:nvPr/>
          </p:nvSpPr>
          <p:spPr bwMode="auto">
            <a:xfrm>
              <a:off x="8312149" y="6613351"/>
              <a:ext cx="44450" cy="90487"/>
            </a:xfrm>
            <a:custGeom>
              <a:avLst/>
              <a:gdLst/>
              <a:ahLst/>
              <a:cxnLst>
                <a:cxn ang="0">
                  <a:pos x="11" y="41"/>
                </a:cxn>
                <a:cxn ang="0">
                  <a:pos x="11" y="41"/>
                </a:cxn>
                <a:cxn ang="0">
                  <a:pos x="9" y="47"/>
                </a:cxn>
                <a:cxn ang="0">
                  <a:pos x="9" y="51"/>
                </a:cxn>
                <a:cxn ang="0">
                  <a:pos x="11" y="57"/>
                </a:cxn>
                <a:cxn ang="0">
                  <a:pos x="11" y="57"/>
                </a:cxn>
                <a:cxn ang="0">
                  <a:pos x="7" y="57"/>
                </a:cxn>
                <a:cxn ang="0">
                  <a:pos x="4" y="57"/>
                </a:cxn>
                <a:cxn ang="0">
                  <a:pos x="0" y="55"/>
                </a:cxn>
                <a:cxn ang="0">
                  <a:pos x="0" y="55"/>
                </a:cxn>
                <a:cxn ang="0">
                  <a:pos x="4" y="54"/>
                </a:cxn>
                <a:cxn ang="0">
                  <a:pos x="6" y="54"/>
                </a:cxn>
                <a:cxn ang="0">
                  <a:pos x="7" y="52"/>
                </a:cxn>
                <a:cxn ang="0">
                  <a:pos x="7" y="52"/>
                </a:cxn>
                <a:cxn ang="0">
                  <a:pos x="6" y="47"/>
                </a:cxn>
                <a:cxn ang="0">
                  <a:pos x="6" y="43"/>
                </a:cxn>
                <a:cxn ang="0">
                  <a:pos x="6" y="43"/>
                </a:cxn>
                <a:cxn ang="0">
                  <a:pos x="15" y="18"/>
                </a:cxn>
                <a:cxn ang="0">
                  <a:pos x="22" y="7"/>
                </a:cxn>
                <a:cxn ang="0">
                  <a:pos x="25" y="4"/>
                </a:cxn>
                <a:cxn ang="0">
                  <a:pos x="28" y="0"/>
                </a:cxn>
                <a:cxn ang="0">
                  <a:pos x="28" y="0"/>
                </a:cxn>
                <a:cxn ang="0">
                  <a:pos x="22" y="15"/>
                </a:cxn>
                <a:cxn ang="0">
                  <a:pos x="15" y="29"/>
                </a:cxn>
                <a:cxn ang="0">
                  <a:pos x="11" y="41"/>
                </a:cxn>
                <a:cxn ang="0">
                  <a:pos x="11" y="41"/>
                </a:cxn>
              </a:cxnLst>
              <a:rect l="0" t="0" r="r" b="b"/>
              <a:pathLst>
                <a:path w="28" h="57">
                  <a:moveTo>
                    <a:pt x="11" y="41"/>
                  </a:moveTo>
                  <a:lnTo>
                    <a:pt x="11" y="41"/>
                  </a:lnTo>
                  <a:lnTo>
                    <a:pt x="9" y="47"/>
                  </a:lnTo>
                  <a:lnTo>
                    <a:pt x="9" y="51"/>
                  </a:lnTo>
                  <a:lnTo>
                    <a:pt x="11" y="57"/>
                  </a:lnTo>
                  <a:lnTo>
                    <a:pt x="11" y="57"/>
                  </a:lnTo>
                  <a:lnTo>
                    <a:pt x="7" y="57"/>
                  </a:lnTo>
                  <a:lnTo>
                    <a:pt x="4" y="57"/>
                  </a:lnTo>
                  <a:lnTo>
                    <a:pt x="0" y="55"/>
                  </a:lnTo>
                  <a:lnTo>
                    <a:pt x="0" y="55"/>
                  </a:lnTo>
                  <a:lnTo>
                    <a:pt x="4" y="54"/>
                  </a:lnTo>
                  <a:lnTo>
                    <a:pt x="6" y="54"/>
                  </a:lnTo>
                  <a:lnTo>
                    <a:pt x="7" y="52"/>
                  </a:lnTo>
                  <a:lnTo>
                    <a:pt x="7" y="52"/>
                  </a:lnTo>
                  <a:lnTo>
                    <a:pt x="6" y="47"/>
                  </a:lnTo>
                  <a:lnTo>
                    <a:pt x="6" y="43"/>
                  </a:lnTo>
                  <a:lnTo>
                    <a:pt x="6" y="43"/>
                  </a:lnTo>
                  <a:lnTo>
                    <a:pt x="15" y="18"/>
                  </a:lnTo>
                  <a:lnTo>
                    <a:pt x="22" y="7"/>
                  </a:lnTo>
                  <a:lnTo>
                    <a:pt x="25" y="4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2" y="15"/>
                  </a:lnTo>
                  <a:lnTo>
                    <a:pt x="15" y="29"/>
                  </a:lnTo>
                  <a:lnTo>
                    <a:pt x="11" y="41"/>
                  </a:lnTo>
                  <a:lnTo>
                    <a:pt x="11" y="4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484"/>
            <p:cNvSpPr>
              <a:spLocks/>
            </p:cNvSpPr>
            <p:nvPr/>
          </p:nvSpPr>
          <p:spPr bwMode="auto">
            <a:xfrm>
              <a:off x="7966074" y="6611764"/>
              <a:ext cx="33338" cy="93662"/>
            </a:xfrm>
            <a:custGeom>
              <a:avLst/>
              <a:gdLst/>
              <a:ahLst/>
              <a:cxnLst>
                <a:cxn ang="0">
                  <a:pos x="21" y="11"/>
                </a:cxn>
                <a:cxn ang="0">
                  <a:pos x="21" y="11"/>
                </a:cxn>
                <a:cxn ang="0">
                  <a:pos x="19" y="23"/>
                </a:cxn>
                <a:cxn ang="0">
                  <a:pos x="16" y="34"/>
                </a:cxn>
                <a:cxn ang="0">
                  <a:pos x="11" y="44"/>
                </a:cxn>
                <a:cxn ang="0">
                  <a:pos x="3" y="53"/>
                </a:cxn>
                <a:cxn ang="0">
                  <a:pos x="3" y="53"/>
                </a:cxn>
                <a:cxn ang="0">
                  <a:pos x="3" y="53"/>
                </a:cxn>
                <a:cxn ang="0">
                  <a:pos x="5" y="55"/>
                </a:cxn>
                <a:cxn ang="0">
                  <a:pos x="7" y="56"/>
                </a:cxn>
                <a:cxn ang="0">
                  <a:pos x="7" y="56"/>
                </a:cxn>
                <a:cxn ang="0">
                  <a:pos x="13" y="56"/>
                </a:cxn>
                <a:cxn ang="0">
                  <a:pos x="16" y="56"/>
                </a:cxn>
                <a:cxn ang="0">
                  <a:pos x="17" y="56"/>
                </a:cxn>
                <a:cxn ang="0">
                  <a:pos x="17" y="58"/>
                </a:cxn>
                <a:cxn ang="0">
                  <a:pos x="17" y="58"/>
                </a:cxn>
                <a:cxn ang="0">
                  <a:pos x="14" y="58"/>
                </a:cxn>
                <a:cxn ang="0">
                  <a:pos x="10" y="59"/>
                </a:cxn>
                <a:cxn ang="0">
                  <a:pos x="5" y="59"/>
                </a:cxn>
                <a:cxn ang="0">
                  <a:pos x="2" y="58"/>
                </a:cxn>
                <a:cxn ang="0">
                  <a:pos x="2" y="58"/>
                </a:cxn>
                <a:cxn ang="0">
                  <a:pos x="0" y="55"/>
                </a:cxn>
                <a:cxn ang="0">
                  <a:pos x="0" y="50"/>
                </a:cxn>
                <a:cxn ang="0">
                  <a:pos x="5" y="45"/>
                </a:cxn>
                <a:cxn ang="0">
                  <a:pos x="10" y="39"/>
                </a:cxn>
                <a:cxn ang="0">
                  <a:pos x="11" y="36"/>
                </a:cxn>
                <a:cxn ang="0">
                  <a:pos x="13" y="31"/>
                </a:cxn>
                <a:cxn ang="0">
                  <a:pos x="13" y="31"/>
                </a:cxn>
                <a:cxn ang="0">
                  <a:pos x="14" y="25"/>
                </a:cxn>
                <a:cxn ang="0">
                  <a:pos x="17" y="17"/>
                </a:cxn>
                <a:cxn ang="0">
                  <a:pos x="17" y="1"/>
                </a:cxn>
                <a:cxn ang="0">
                  <a:pos x="17" y="1"/>
                </a:cxn>
                <a:cxn ang="0">
                  <a:pos x="19" y="0"/>
                </a:cxn>
                <a:cxn ang="0">
                  <a:pos x="21" y="1"/>
                </a:cxn>
                <a:cxn ang="0">
                  <a:pos x="21" y="1"/>
                </a:cxn>
                <a:cxn ang="0">
                  <a:pos x="21" y="6"/>
                </a:cxn>
                <a:cxn ang="0">
                  <a:pos x="21" y="11"/>
                </a:cxn>
                <a:cxn ang="0">
                  <a:pos x="21" y="11"/>
                </a:cxn>
              </a:cxnLst>
              <a:rect l="0" t="0" r="r" b="b"/>
              <a:pathLst>
                <a:path w="21" h="59">
                  <a:moveTo>
                    <a:pt x="21" y="11"/>
                  </a:moveTo>
                  <a:lnTo>
                    <a:pt x="21" y="11"/>
                  </a:lnTo>
                  <a:lnTo>
                    <a:pt x="19" y="23"/>
                  </a:lnTo>
                  <a:lnTo>
                    <a:pt x="16" y="34"/>
                  </a:lnTo>
                  <a:lnTo>
                    <a:pt x="11" y="44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3" y="53"/>
                  </a:lnTo>
                  <a:lnTo>
                    <a:pt x="5" y="55"/>
                  </a:lnTo>
                  <a:lnTo>
                    <a:pt x="7" y="56"/>
                  </a:lnTo>
                  <a:lnTo>
                    <a:pt x="7" y="56"/>
                  </a:lnTo>
                  <a:lnTo>
                    <a:pt x="13" y="56"/>
                  </a:lnTo>
                  <a:lnTo>
                    <a:pt x="16" y="56"/>
                  </a:lnTo>
                  <a:lnTo>
                    <a:pt x="17" y="56"/>
                  </a:lnTo>
                  <a:lnTo>
                    <a:pt x="17" y="58"/>
                  </a:lnTo>
                  <a:lnTo>
                    <a:pt x="17" y="58"/>
                  </a:lnTo>
                  <a:lnTo>
                    <a:pt x="14" y="58"/>
                  </a:lnTo>
                  <a:lnTo>
                    <a:pt x="10" y="59"/>
                  </a:lnTo>
                  <a:lnTo>
                    <a:pt x="5" y="59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0" y="55"/>
                  </a:lnTo>
                  <a:lnTo>
                    <a:pt x="0" y="50"/>
                  </a:lnTo>
                  <a:lnTo>
                    <a:pt x="5" y="45"/>
                  </a:lnTo>
                  <a:lnTo>
                    <a:pt x="10" y="39"/>
                  </a:lnTo>
                  <a:lnTo>
                    <a:pt x="11" y="36"/>
                  </a:lnTo>
                  <a:lnTo>
                    <a:pt x="13" y="31"/>
                  </a:lnTo>
                  <a:lnTo>
                    <a:pt x="13" y="31"/>
                  </a:lnTo>
                  <a:lnTo>
                    <a:pt x="14" y="25"/>
                  </a:lnTo>
                  <a:lnTo>
                    <a:pt x="17" y="17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0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21" y="6"/>
                  </a:lnTo>
                  <a:lnTo>
                    <a:pt x="21" y="11"/>
                  </a:lnTo>
                  <a:lnTo>
                    <a:pt x="21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485"/>
            <p:cNvSpPr>
              <a:spLocks/>
            </p:cNvSpPr>
            <p:nvPr/>
          </p:nvSpPr>
          <p:spPr bwMode="auto">
            <a:xfrm>
              <a:off x="8048624" y="6629226"/>
              <a:ext cx="25400" cy="66675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4" y="0"/>
                </a:cxn>
                <a:cxn ang="0">
                  <a:pos x="16" y="9"/>
                </a:cxn>
                <a:cxn ang="0">
                  <a:pos x="14" y="20"/>
                </a:cxn>
                <a:cxn ang="0">
                  <a:pos x="12" y="30"/>
                </a:cxn>
                <a:cxn ang="0">
                  <a:pos x="8" y="39"/>
                </a:cxn>
                <a:cxn ang="0">
                  <a:pos x="8" y="39"/>
                </a:cxn>
                <a:cxn ang="0">
                  <a:pos x="5" y="41"/>
                </a:cxn>
                <a:cxn ang="0">
                  <a:pos x="1" y="42"/>
                </a:cxn>
                <a:cxn ang="0">
                  <a:pos x="0" y="41"/>
                </a:cxn>
                <a:cxn ang="0">
                  <a:pos x="0" y="41"/>
                </a:cxn>
                <a:cxn ang="0">
                  <a:pos x="6" y="33"/>
                </a:cxn>
                <a:cxn ang="0">
                  <a:pos x="9" y="22"/>
                </a:cxn>
                <a:cxn ang="0">
                  <a:pos x="12" y="11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4" y="0"/>
                </a:cxn>
              </a:cxnLst>
              <a:rect l="0" t="0" r="r" b="b"/>
              <a:pathLst>
                <a:path w="16" h="42">
                  <a:moveTo>
                    <a:pt x="14" y="0"/>
                  </a:moveTo>
                  <a:lnTo>
                    <a:pt x="14" y="0"/>
                  </a:lnTo>
                  <a:lnTo>
                    <a:pt x="16" y="9"/>
                  </a:lnTo>
                  <a:lnTo>
                    <a:pt x="14" y="20"/>
                  </a:lnTo>
                  <a:lnTo>
                    <a:pt x="12" y="30"/>
                  </a:lnTo>
                  <a:lnTo>
                    <a:pt x="8" y="39"/>
                  </a:lnTo>
                  <a:lnTo>
                    <a:pt x="8" y="39"/>
                  </a:lnTo>
                  <a:lnTo>
                    <a:pt x="5" y="41"/>
                  </a:lnTo>
                  <a:lnTo>
                    <a:pt x="1" y="42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6" y="33"/>
                  </a:lnTo>
                  <a:lnTo>
                    <a:pt x="9" y="22"/>
                  </a:lnTo>
                  <a:lnTo>
                    <a:pt x="12" y="11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486"/>
            <p:cNvSpPr>
              <a:spLocks/>
            </p:cNvSpPr>
            <p:nvPr/>
          </p:nvSpPr>
          <p:spPr bwMode="auto">
            <a:xfrm>
              <a:off x="8056562" y="6686376"/>
              <a:ext cx="36513" cy="14287"/>
            </a:xfrm>
            <a:custGeom>
              <a:avLst/>
              <a:gdLst/>
              <a:ahLst/>
              <a:cxnLst>
                <a:cxn ang="0">
                  <a:pos x="23" y="0"/>
                </a:cxn>
                <a:cxn ang="0">
                  <a:pos x="23" y="0"/>
                </a:cxn>
                <a:cxn ang="0">
                  <a:pos x="21" y="3"/>
                </a:cxn>
                <a:cxn ang="0">
                  <a:pos x="17" y="6"/>
                </a:cxn>
                <a:cxn ang="0">
                  <a:pos x="11" y="9"/>
                </a:cxn>
                <a:cxn ang="0">
                  <a:pos x="0" y="9"/>
                </a:cxn>
                <a:cxn ang="0">
                  <a:pos x="0" y="9"/>
                </a:cxn>
                <a:cxn ang="0">
                  <a:pos x="4" y="8"/>
                </a:cxn>
                <a:cxn ang="0">
                  <a:pos x="9" y="6"/>
                </a:cxn>
                <a:cxn ang="0">
                  <a:pos x="9" y="6"/>
                </a:cxn>
                <a:cxn ang="0">
                  <a:pos x="14" y="5"/>
                </a:cxn>
                <a:cxn ang="0">
                  <a:pos x="18" y="1"/>
                </a:cxn>
                <a:cxn ang="0">
                  <a:pos x="23" y="0"/>
                </a:cxn>
                <a:cxn ang="0">
                  <a:pos x="23" y="0"/>
                </a:cxn>
              </a:cxnLst>
              <a:rect l="0" t="0" r="r" b="b"/>
              <a:pathLst>
                <a:path w="23" h="9">
                  <a:moveTo>
                    <a:pt x="23" y="0"/>
                  </a:moveTo>
                  <a:lnTo>
                    <a:pt x="23" y="0"/>
                  </a:lnTo>
                  <a:lnTo>
                    <a:pt x="21" y="3"/>
                  </a:lnTo>
                  <a:lnTo>
                    <a:pt x="17" y="6"/>
                  </a:lnTo>
                  <a:lnTo>
                    <a:pt x="11" y="9"/>
                  </a:lnTo>
                  <a:lnTo>
                    <a:pt x="0" y="9"/>
                  </a:lnTo>
                  <a:lnTo>
                    <a:pt x="0" y="9"/>
                  </a:lnTo>
                  <a:lnTo>
                    <a:pt x="4" y="8"/>
                  </a:lnTo>
                  <a:lnTo>
                    <a:pt x="9" y="6"/>
                  </a:lnTo>
                  <a:lnTo>
                    <a:pt x="9" y="6"/>
                  </a:lnTo>
                  <a:lnTo>
                    <a:pt x="14" y="5"/>
                  </a:lnTo>
                  <a:lnTo>
                    <a:pt x="18" y="1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487"/>
            <p:cNvSpPr>
              <a:spLocks/>
            </p:cNvSpPr>
            <p:nvPr/>
          </p:nvSpPr>
          <p:spPr bwMode="auto">
            <a:xfrm>
              <a:off x="8269287" y="6700664"/>
              <a:ext cx="34925" cy="7937"/>
            </a:xfrm>
            <a:custGeom>
              <a:avLst/>
              <a:gdLst/>
              <a:ahLst/>
              <a:cxnLst>
                <a:cxn ang="0">
                  <a:pos x="22" y="5"/>
                </a:cxn>
                <a:cxn ang="0">
                  <a:pos x="22" y="5"/>
                </a:cxn>
                <a:cxn ang="0">
                  <a:pos x="8" y="5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2" y="2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4" y="2"/>
                </a:cxn>
                <a:cxn ang="0">
                  <a:pos x="19" y="3"/>
                </a:cxn>
                <a:cxn ang="0">
                  <a:pos x="20" y="3"/>
                </a:cxn>
                <a:cxn ang="0">
                  <a:pos x="22" y="5"/>
                </a:cxn>
                <a:cxn ang="0">
                  <a:pos x="22" y="5"/>
                </a:cxn>
              </a:cxnLst>
              <a:rect l="0" t="0" r="r" b="b"/>
              <a:pathLst>
                <a:path w="22" h="5">
                  <a:moveTo>
                    <a:pt x="22" y="5"/>
                  </a:moveTo>
                  <a:lnTo>
                    <a:pt x="22" y="5"/>
                  </a:lnTo>
                  <a:lnTo>
                    <a:pt x="8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2"/>
                  </a:lnTo>
                  <a:lnTo>
                    <a:pt x="5" y="0"/>
                  </a:lnTo>
                  <a:lnTo>
                    <a:pt x="5" y="0"/>
                  </a:lnTo>
                  <a:lnTo>
                    <a:pt x="14" y="2"/>
                  </a:lnTo>
                  <a:lnTo>
                    <a:pt x="19" y="3"/>
                  </a:lnTo>
                  <a:lnTo>
                    <a:pt x="20" y="3"/>
                  </a:lnTo>
                  <a:lnTo>
                    <a:pt x="22" y="5"/>
                  </a:lnTo>
                  <a:lnTo>
                    <a:pt x="22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488"/>
            <p:cNvSpPr>
              <a:spLocks/>
            </p:cNvSpPr>
            <p:nvPr/>
          </p:nvSpPr>
          <p:spPr bwMode="auto">
            <a:xfrm>
              <a:off x="8242299" y="6708601"/>
              <a:ext cx="47625" cy="26987"/>
            </a:xfrm>
            <a:custGeom>
              <a:avLst/>
              <a:gdLst/>
              <a:ahLst/>
              <a:cxnLst>
                <a:cxn ang="0">
                  <a:pos x="5" y="12"/>
                </a:cxn>
                <a:cxn ang="0">
                  <a:pos x="5" y="12"/>
                </a:cxn>
                <a:cxn ang="0">
                  <a:pos x="8" y="14"/>
                </a:cxn>
                <a:cxn ang="0">
                  <a:pos x="11" y="14"/>
                </a:cxn>
                <a:cxn ang="0">
                  <a:pos x="17" y="14"/>
                </a:cxn>
                <a:cxn ang="0">
                  <a:pos x="17" y="14"/>
                </a:cxn>
                <a:cxn ang="0">
                  <a:pos x="23" y="8"/>
                </a:cxn>
                <a:cxn ang="0">
                  <a:pos x="28" y="3"/>
                </a:cxn>
                <a:cxn ang="0">
                  <a:pos x="28" y="3"/>
                </a:cxn>
                <a:cxn ang="0">
                  <a:pos x="30" y="5"/>
                </a:cxn>
                <a:cxn ang="0">
                  <a:pos x="28" y="9"/>
                </a:cxn>
                <a:cxn ang="0">
                  <a:pos x="26" y="14"/>
                </a:cxn>
                <a:cxn ang="0">
                  <a:pos x="23" y="17"/>
                </a:cxn>
                <a:cxn ang="0">
                  <a:pos x="23" y="17"/>
                </a:cxn>
                <a:cxn ang="0">
                  <a:pos x="11" y="17"/>
                </a:cxn>
                <a:cxn ang="0">
                  <a:pos x="5" y="17"/>
                </a:cxn>
                <a:cxn ang="0">
                  <a:pos x="0" y="14"/>
                </a:cxn>
                <a:cxn ang="0">
                  <a:pos x="0" y="14"/>
                </a:cxn>
                <a:cxn ang="0">
                  <a:pos x="1" y="11"/>
                </a:cxn>
                <a:cxn ang="0">
                  <a:pos x="3" y="6"/>
                </a:cxn>
                <a:cxn ang="0">
                  <a:pos x="9" y="0"/>
                </a:cxn>
                <a:cxn ang="0">
                  <a:pos x="9" y="0"/>
                </a:cxn>
                <a:cxn ang="0">
                  <a:pos x="8" y="5"/>
                </a:cxn>
                <a:cxn ang="0">
                  <a:pos x="5" y="12"/>
                </a:cxn>
                <a:cxn ang="0">
                  <a:pos x="5" y="12"/>
                </a:cxn>
              </a:cxnLst>
              <a:rect l="0" t="0" r="r" b="b"/>
              <a:pathLst>
                <a:path w="30" h="17">
                  <a:moveTo>
                    <a:pt x="5" y="12"/>
                  </a:moveTo>
                  <a:lnTo>
                    <a:pt x="5" y="12"/>
                  </a:lnTo>
                  <a:lnTo>
                    <a:pt x="8" y="14"/>
                  </a:lnTo>
                  <a:lnTo>
                    <a:pt x="11" y="14"/>
                  </a:lnTo>
                  <a:lnTo>
                    <a:pt x="17" y="14"/>
                  </a:lnTo>
                  <a:lnTo>
                    <a:pt x="17" y="14"/>
                  </a:lnTo>
                  <a:lnTo>
                    <a:pt x="23" y="8"/>
                  </a:lnTo>
                  <a:lnTo>
                    <a:pt x="28" y="3"/>
                  </a:lnTo>
                  <a:lnTo>
                    <a:pt x="28" y="3"/>
                  </a:lnTo>
                  <a:lnTo>
                    <a:pt x="30" y="5"/>
                  </a:lnTo>
                  <a:lnTo>
                    <a:pt x="28" y="9"/>
                  </a:lnTo>
                  <a:lnTo>
                    <a:pt x="26" y="14"/>
                  </a:lnTo>
                  <a:lnTo>
                    <a:pt x="23" y="17"/>
                  </a:lnTo>
                  <a:lnTo>
                    <a:pt x="23" y="17"/>
                  </a:lnTo>
                  <a:lnTo>
                    <a:pt x="11" y="17"/>
                  </a:lnTo>
                  <a:lnTo>
                    <a:pt x="5" y="17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" y="11"/>
                  </a:lnTo>
                  <a:lnTo>
                    <a:pt x="3" y="6"/>
                  </a:lnTo>
                  <a:lnTo>
                    <a:pt x="9" y="0"/>
                  </a:lnTo>
                  <a:lnTo>
                    <a:pt x="9" y="0"/>
                  </a:lnTo>
                  <a:lnTo>
                    <a:pt x="8" y="5"/>
                  </a:lnTo>
                  <a:lnTo>
                    <a:pt x="5" y="12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489"/>
            <p:cNvSpPr>
              <a:spLocks/>
            </p:cNvSpPr>
            <p:nvPr/>
          </p:nvSpPr>
          <p:spPr bwMode="auto">
            <a:xfrm>
              <a:off x="8000999" y="6694314"/>
              <a:ext cx="22225" cy="9525"/>
            </a:xfrm>
            <a:custGeom>
              <a:avLst/>
              <a:gdLst/>
              <a:ahLst/>
              <a:cxnLst>
                <a:cxn ang="0">
                  <a:pos x="14" y="1"/>
                </a:cxn>
                <a:cxn ang="0">
                  <a:pos x="14" y="1"/>
                </a:cxn>
                <a:cxn ang="0">
                  <a:pos x="13" y="3"/>
                </a:cxn>
                <a:cxn ang="0">
                  <a:pos x="8" y="4"/>
                </a:cxn>
                <a:cxn ang="0">
                  <a:pos x="5" y="6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0" y="4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6" y="1"/>
                </a:cxn>
                <a:cxn ang="0">
                  <a:pos x="11" y="0"/>
                </a:cxn>
                <a:cxn ang="0">
                  <a:pos x="14" y="1"/>
                </a:cxn>
                <a:cxn ang="0">
                  <a:pos x="14" y="1"/>
                </a:cxn>
              </a:cxnLst>
              <a:rect l="0" t="0" r="r" b="b"/>
              <a:pathLst>
                <a:path w="14" h="6">
                  <a:moveTo>
                    <a:pt x="14" y="1"/>
                  </a:moveTo>
                  <a:lnTo>
                    <a:pt x="14" y="1"/>
                  </a:lnTo>
                  <a:lnTo>
                    <a:pt x="13" y="3"/>
                  </a:lnTo>
                  <a:lnTo>
                    <a:pt x="8" y="4"/>
                  </a:lnTo>
                  <a:lnTo>
                    <a:pt x="5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0" y="3"/>
                  </a:lnTo>
                  <a:lnTo>
                    <a:pt x="6" y="1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490"/>
            <p:cNvSpPr>
              <a:spLocks/>
            </p:cNvSpPr>
            <p:nvPr/>
          </p:nvSpPr>
          <p:spPr bwMode="auto">
            <a:xfrm>
              <a:off x="8291512" y="6708601"/>
              <a:ext cx="26988" cy="12700"/>
            </a:xfrm>
            <a:custGeom>
              <a:avLst/>
              <a:gdLst/>
              <a:ahLst/>
              <a:cxnLst>
                <a:cxn ang="0">
                  <a:pos x="17" y="0"/>
                </a:cxn>
                <a:cxn ang="0">
                  <a:pos x="17" y="0"/>
                </a:cxn>
                <a:cxn ang="0">
                  <a:pos x="17" y="3"/>
                </a:cxn>
                <a:cxn ang="0">
                  <a:pos x="17" y="6"/>
                </a:cxn>
                <a:cxn ang="0">
                  <a:pos x="17" y="6"/>
                </a:cxn>
                <a:cxn ang="0">
                  <a:pos x="13" y="8"/>
                </a:cxn>
                <a:cxn ang="0">
                  <a:pos x="8" y="8"/>
                </a:cxn>
                <a:cxn ang="0">
                  <a:pos x="0" y="6"/>
                </a:cxn>
                <a:cxn ang="0">
                  <a:pos x="0" y="6"/>
                </a:cxn>
                <a:cxn ang="0">
                  <a:pos x="2" y="5"/>
                </a:cxn>
                <a:cxn ang="0">
                  <a:pos x="5" y="5"/>
                </a:cxn>
                <a:cxn ang="0">
                  <a:pos x="13" y="5"/>
                </a:cxn>
                <a:cxn ang="0">
                  <a:pos x="13" y="5"/>
                </a:cxn>
                <a:cxn ang="0">
                  <a:pos x="14" y="1"/>
                </a:cxn>
                <a:cxn ang="0">
                  <a:pos x="16" y="0"/>
                </a:cxn>
                <a:cxn ang="0">
                  <a:pos x="17" y="0"/>
                </a:cxn>
                <a:cxn ang="0">
                  <a:pos x="17" y="0"/>
                </a:cxn>
              </a:cxnLst>
              <a:rect l="0" t="0" r="r" b="b"/>
              <a:pathLst>
                <a:path w="17" h="8">
                  <a:moveTo>
                    <a:pt x="17" y="0"/>
                  </a:moveTo>
                  <a:lnTo>
                    <a:pt x="17" y="0"/>
                  </a:lnTo>
                  <a:lnTo>
                    <a:pt x="17" y="3"/>
                  </a:lnTo>
                  <a:lnTo>
                    <a:pt x="17" y="6"/>
                  </a:lnTo>
                  <a:lnTo>
                    <a:pt x="17" y="6"/>
                  </a:lnTo>
                  <a:lnTo>
                    <a:pt x="13" y="8"/>
                  </a:lnTo>
                  <a:lnTo>
                    <a:pt x="8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5"/>
                  </a:lnTo>
                  <a:lnTo>
                    <a:pt x="5" y="5"/>
                  </a:lnTo>
                  <a:lnTo>
                    <a:pt x="13" y="5"/>
                  </a:lnTo>
                  <a:lnTo>
                    <a:pt x="13" y="5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17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491"/>
            <p:cNvSpPr>
              <a:spLocks/>
            </p:cNvSpPr>
            <p:nvPr/>
          </p:nvSpPr>
          <p:spPr bwMode="auto">
            <a:xfrm>
              <a:off x="8035924" y="6699076"/>
              <a:ext cx="47625" cy="22225"/>
            </a:xfrm>
            <a:custGeom>
              <a:avLst/>
              <a:gdLst/>
              <a:ahLst/>
              <a:cxnLst>
                <a:cxn ang="0">
                  <a:pos x="6" y="11"/>
                </a:cxn>
                <a:cxn ang="0">
                  <a:pos x="6" y="11"/>
                </a:cxn>
                <a:cxn ang="0">
                  <a:pos x="13" y="11"/>
                </a:cxn>
                <a:cxn ang="0">
                  <a:pos x="19" y="9"/>
                </a:cxn>
                <a:cxn ang="0">
                  <a:pos x="30" y="6"/>
                </a:cxn>
                <a:cxn ang="0">
                  <a:pos x="30" y="6"/>
                </a:cxn>
                <a:cxn ang="0">
                  <a:pos x="25" y="9"/>
                </a:cxn>
                <a:cxn ang="0">
                  <a:pos x="20" y="12"/>
                </a:cxn>
                <a:cxn ang="0">
                  <a:pos x="14" y="14"/>
                </a:cxn>
                <a:cxn ang="0">
                  <a:pos x="14" y="14"/>
                </a:cxn>
                <a:cxn ang="0">
                  <a:pos x="8" y="14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5" y="4"/>
                </a:cxn>
                <a:cxn ang="0">
                  <a:pos x="8" y="3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9" y="4"/>
                </a:cxn>
                <a:cxn ang="0">
                  <a:pos x="6" y="11"/>
                </a:cxn>
                <a:cxn ang="0">
                  <a:pos x="6" y="11"/>
                </a:cxn>
              </a:cxnLst>
              <a:rect l="0" t="0" r="r" b="b"/>
              <a:pathLst>
                <a:path w="30" h="14">
                  <a:moveTo>
                    <a:pt x="6" y="11"/>
                  </a:moveTo>
                  <a:lnTo>
                    <a:pt x="6" y="11"/>
                  </a:lnTo>
                  <a:lnTo>
                    <a:pt x="13" y="11"/>
                  </a:lnTo>
                  <a:lnTo>
                    <a:pt x="19" y="9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25" y="9"/>
                  </a:lnTo>
                  <a:lnTo>
                    <a:pt x="20" y="1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14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5" y="4"/>
                  </a:lnTo>
                  <a:lnTo>
                    <a:pt x="8" y="3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9" y="4"/>
                  </a:lnTo>
                  <a:lnTo>
                    <a:pt x="6" y="11"/>
                  </a:lnTo>
                  <a:lnTo>
                    <a:pt x="6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492"/>
            <p:cNvSpPr>
              <a:spLocks/>
            </p:cNvSpPr>
            <p:nvPr/>
          </p:nvSpPr>
          <p:spPr bwMode="auto">
            <a:xfrm>
              <a:off x="7947024" y="6705426"/>
              <a:ext cx="52388" cy="28575"/>
            </a:xfrm>
            <a:custGeom>
              <a:avLst/>
              <a:gdLst/>
              <a:ahLst/>
              <a:cxnLst>
                <a:cxn ang="0">
                  <a:pos x="6" y="11"/>
                </a:cxn>
                <a:cxn ang="0">
                  <a:pos x="6" y="11"/>
                </a:cxn>
                <a:cxn ang="0">
                  <a:pos x="11" y="13"/>
                </a:cxn>
                <a:cxn ang="0">
                  <a:pos x="15" y="13"/>
                </a:cxn>
                <a:cxn ang="0">
                  <a:pos x="23" y="11"/>
                </a:cxn>
                <a:cxn ang="0">
                  <a:pos x="29" y="10"/>
                </a:cxn>
                <a:cxn ang="0">
                  <a:pos x="33" y="10"/>
                </a:cxn>
                <a:cxn ang="0">
                  <a:pos x="33" y="10"/>
                </a:cxn>
                <a:cxn ang="0">
                  <a:pos x="28" y="14"/>
                </a:cxn>
                <a:cxn ang="0">
                  <a:pos x="23" y="16"/>
                </a:cxn>
                <a:cxn ang="0">
                  <a:pos x="19" y="18"/>
                </a:cxn>
                <a:cxn ang="0">
                  <a:pos x="19" y="18"/>
                </a:cxn>
                <a:cxn ang="0">
                  <a:pos x="11" y="18"/>
                </a:cxn>
                <a:cxn ang="0">
                  <a:pos x="1" y="14"/>
                </a:cxn>
                <a:cxn ang="0">
                  <a:pos x="1" y="14"/>
                </a:cxn>
                <a:cxn ang="0">
                  <a:pos x="1" y="13"/>
                </a:cxn>
                <a:cxn ang="0">
                  <a:pos x="0" y="11"/>
                </a:cxn>
                <a:cxn ang="0">
                  <a:pos x="3" y="8"/>
                </a:cxn>
                <a:cxn ang="0">
                  <a:pos x="3" y="8"/>
                </a:cxn>
                <a:cxn ang="0">
                  <a:pos x="12" y="0"/>
                </a:cxn>
                <a:cxn ang="0">
                  <a:pos x="12" y="0"/>
                </a:cxn>
                <a:cxn ang="0">
                  <a:pos x="12" y="2"/>
                </a:cxn>
                <a:cxn ang="0">
                  <a:pos x="11" y="5"/>
                </a:cxn>
                <a:cxn ang="0">
                  <a:pos x="6" y="11"/>
                </a:cxn>
                <a:cxn ang="0">
                  <a:pos x="6" y="11"/>
                </a:cxn>
              </a:cxnLst>
              <a:rect l="0" t="0" r="r" b="b"/>
              <a:pathLst>
                <a:path w="33" h="18">
                  <a:moveTo>
                    <a:pt x="6" y="11"/>
                  </a:moveTo>
                  <a:lnTo>
                    <a:pt x="6" y="11"/>
                  </a:lnTo>
                  <a:lnTo>
                    <a:pt x="11" y="13"/>
                  </a:lnTo>
                  <a:lnTo>
                    <a:pt x="15" y="13"/>
                  </a:lnTo>
                  <a:lnTo>
                    <a:pt x="23" y="11"/>
                  </a:lnTo>
                  <a:lnTo>
                    <a:pt x="29" y="10"/>
                  </a:lnTo>
                  <a:lnTo>
                    <a:pt x="33" y="10"/>
                  </a:lnTo>
                  <a:lnTo>
                    <a:pt x="33" y="10"/>
                  </a:lnTo>
                  <a:lnTo>
                    <a:pt x="28" y="14"/>
                  </a:lnTo>
                  <a:lnTo>
                    <a:pt x="23" y="16"/>
                  </a:lnTo>
                  <a:lnTo>
                    <a:pt x="19" y="18"/>
                  </a:lnTo>
                  <a:lnTo>
                    <a:pt x="19" y="18"/>
                  </a:lnTo>
                  <a:lnTo>
                    <a:pt x="11" y="18"/>
                  </a:lnTo>
                  <a:lnTo>
                    <a:pt x="1" y="14"/>
                  </a:lnTo>
                  <a:lnTo>
                    <a:pt x="1" y="14"/>
                  </a:lnTo>
                  <a:lnTo>
                    <a:pt x="1" y="13"/>
                  </a:lnTo>
                  <a:lnTo>
                    <a:pt x="0" y="11"/>
                  </a:lnTo>
                  <a:lnTo>
                    <a:pt x="3" y="8"/>
                  </a:lnTo>
                  <a:lnTo>
                    <a:pt x="3" y="8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2" y="2"/>
                  </a:lnTo>
                  <a:lnTo>
                    <a:pt x="11" y="5"/>
                  </a:lnTo>
                  <a:lnTo>
                    <a:pt x="6" y="11"/>
                  </a:lnTo>
                  <a:lnTo>
                    <a:pt x="6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501"/>
            <p:cNvSpPr>
              <a:spLocks/>
            </p:cNvSpPr>
            <p:nvPr/>
          </p:nvSpPr>
          <p:spPr bwMode="auto">
            <a:xfrm>
              <a:off x="9066212" y="6540326"/>
              <a:ext cx="22225" cy="49212"/>
            </a:xfrm>
            <a:custGeom>
              <a:avLst/>
              <a:gdLst/>
              <a:ahLst/>
              <a:cxnLst>
                <a:cxn ang="0">
                  <a:pos x="3" y="29"/>
                </a:cxn>
                <a:cxn ang="0">
                  <a:pos x="3" y="29"/>
                </a:cxn>
                <a:cxn ang="0">
                  <a:pos x="2" y="9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9" y="0"/>
                </a:cxn>
                <a:cxn ang="0">
                  <a:pos x="13" y="1"/>
                </a:cxn>
                <a:cxn ang="0">
                  <a:pos x="14" y="3"/>
                </a:cxn>
                <a:cxn ang="0">
                  <a:pos x="14" y="3"/>
                </a:cxn>
                <a:cxn ang="0">
                  <a:pos x="9" y="3"/>
                </a:cxn>
                <a:cxn ang="0">
                  <a:pos x="5" y="3"/>
                </a:cxn>
                <a:cxn ang="0">
                  <a:pos x="5" y="3"/>
                </a:cxn>
                <a:cxn ang="0">
                  <a:pos x="5" y="17"/>
                </a:cxn>
                <a:cxn ang="0">
                  <a:pos x="5" y="31"/>
                </a:cxn>
                <a:cxn ang="0">
                  <a:pos x="3" y="29"/>
                </a:cxn>
              </a:cxnLst>
              <a:rect l="0" t="0" r="r" b="b"/>
              <a:pathLst>
                <a:path w="14" h="31">
                  <a:moveTo>
                    <a:pt x="3" y="29"/>
                  </a:moveTo>
                  <a:lnTo>
                    <a:pt x="3" y="29"/>
                  </a:lnTo>
                  <a:lnTo>
                    <a:pt x="2" y="9"/>
                  </a:lnTo>
                  <a:lnTo>
                    <a:pt x="0" y="0"/>
                  </a:lnTo>
                  <a:lnTo>
                    <a:pt x="0" y="0"/>
                  </a:lnTo>
                  <a:lnTo>
                    <a:pt x="9" y="0"/>
                  </a:lnTo>
                  <a:lnTo>
                    <a:pt x="13" y="1"/>
                  </a:lnTo>
                  <a:lnTo>
                    <a:pt x="14" y="3"/>
                  </a:lnTo>
                  <a:lnTo>
                    <a:pt x="14" y="3"/>
                  </a:lnTo>
                  <a:lnTo>
                    <a:pt x="9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5" y="17"/>
                  </a:lnTo>
                  <a:lnTo>
                    <a:pt x="5" y="31"/>
                  </a:lnTo>
                  <a:lnTo>
                    <a:pt x="3" y="2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502"/>
            <p:cNvSpPr>
              <a:spLocks/>
            </p:cNvSpPr>
            <p:nvPr/>
          </p:nvSpPr>
          <p:spPr bwMode="auto">
            <a:xfrm>
              <a:off x="9086849" y="6559376"/>
              <a:ext cx="49213" cy="47625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0" y="28"/>
                </a:cxn>
                <a:cxn ang="0">
                  <a:pos x="12" y="9"/>
                </a:cxn>
                <a:cxn ang="0">
                  <a:pos x="17" y="3"/>
                </a:cxn>
                <a:cxn ang="0">
                  <a:pos x="20" y="0"/>
                </a:cxn>
                <a:cxn ang="0">
                  <a:pos x="20" y="0"/>
                </a:cxn>
                <a:cxn ang="0">
                  <a:pos x="28" y="5"/>
                </a:cxn>
                <a:cxn ang="0">
                  <a:pos x="31" y="8"/>
                </a:cxn>
                <a:cxn ang="0">
                  <a:pos x="31" y="9"/>
                </a:cxn>
                <a:cxn ang="0">
                  <a:pos x="31" y="9"/>
                </a:cxn>
                <a:cxn ang="0">
                  <a:pos x="26" y="6"/>
                </a:cxn>
                <a:cxn ang="0">
                  <a:pos x="23" y="3"/>
                </a:cxn>
                <a:cxn ang="0">
                  <a:pos x="23" y="3"/>
                </a:cxn>
                <a:cxn ang="0">
                  <a:pos x="17" y="9"/>
                </a:cxn>
                <a:cxn ang="0">
                  <a:pos x="12" y="16"/>
                </a:cxn>
                <a:cxn ang="0">
                  <a:pos x="1" y="30"/>
                </a:cxn>
                <a:cxn ang="0">
                  <a:pos x="0" y="28"/>
                </a:cxn>
              </a:cxnLst>
              <a:rect l="0" t="0" r="r" b="b"/>
              <a:pathLst>
                <a:path w="31" h="30">
                  <a:moveTo>
                    <a:pt x="0" y="28"/>
                  </a:moveTo>
                  <a:lnTo>
                    <a:pt x="0" y="28"/>
                  </a:lnTo>
                  <a:lnTo>
                    <a:pt x="12" y="9"/>
                  </a:lnTo>
                  <a:lnTo>
                    <a:pt x="17" y="3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8" y="5"/>
                  </a:lnTo>
                  <a:lnTo>
                    <a:pt x="31" y="8"/>
                  </a:lnTo>
                  <a:lnTo>
                    <a:pt x="31" y="9"/>
                  </a:lnTo>
                  <a:lnTo>
                    <a:pt x="31" y="9"/>
                  </a:lnTo>
                  <a:lnTo>
                    <a:pt x="26" y="6"/>
                  </a:lnTo>
                  <a:lnTo>
                    <a:pt x="23" y="3"/>
                  </a:lnTo>
                  <a:lnTo>
                    <a:pt x="23" y="3"/>
                  </a:lnTo>
                  <a:lnTo>
                    <a:pt x="17" y="9"/>
                  </a:lnTo>
                  <a:lnTo>
                    <a:pt x="12" y="16"/>
                  </a:lnTo>
                  <a:lnTo>
                    <a:pt x="1" y="3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503"/>
            <p:cNvSpPr>
              <a:spLocks/>
            </p:cNvSpPr>
            <p:nvPr/>
          </p:nvSpPr>
          <p:spPr bwMode="auto">
            <a:xfrm>
              <a:off x="9096374" y="6616526"/>
              <a:ext cx="58738" cy="22225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0" y="3"/>
                </a:cxn>
                <a:cxn ang="0">
                  <a:pos x="22" y="2"/>
                </a:cxn>
                <a:cxn ang="0">
                  <a:pos x="31" y="0"/>
                </a:cxn>
                <a:cxn ang="0">
                  <a:pos x="36" y="2"/>
                </a:cxn>
                <a:cxn ang="0">
                  <a:pos x="36" y="2"/>
                </a:cxn>
                <a:cxn ang="0">
                  <a:pos x="37" y="9"/>
                </a:cxn>
                <a:cxn ang="0">
                  <a:pos x="37" y="13"/>
                </a:cxn>
                <a:cxn ang="0">
                  <a:pos x="34" y="14"/>
                </a:cxn>
                <a:cxn ang="0">
                  <a:pos x="34" y="14"/>
                </a:cxn>
                <a:cxn ang="0">
                  <a:pos x="34" y="9"/>
                </a:cxn>
                <a:cxn ang="0">
                  <a:pos x="34" y="5"/>
                </a:cxn>
                <a:cxn ang="0">
                  <a:pos x="34" y="5"/>
                </a:cxn>
                <a:cxn ang="0">
                  <a:pos x="26" y="5"/>
                </a:cxn>
                <a:cxn ang="0">
                  <a:pos x="17" y="5"/>
                </a:cxn>
                <a:cxn ang="0">
                  <a:pos x="1" y="5"/>
                </a:cxn>
                <a:cxn ang="0">
                  <a:pos x="0" y="3"/>
                </a:cxn>
              </a:cxnLst>
              <a:rect l="0" t="0" r="r" b="b"/>
              <a:pathLst>
                <a:path w="37" h="14">
                  <a:moveTo>
                    <a:pt x="0" y="3"/>
                  </a:moveTo>
                  <a:lnTo>
                    <a:pt x="0" y="3"/>
                  </a:lnTo>
                  <a:lnTo>
                    <a:pt x="22" y="2"/>
                  </a:lnTo>
                  <a:lnTo>
                    <a:pt x="31" y="0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7" y="9"/>
                  </a:lnTo>
                  <a:lnTo>
                    <a:pt x="37" y="13"/>
                  </a:lnTo>
                  <a:lnTo>
                    <a:pt x="34" y="14"/>
                  </a:lnTo>
                  <a:lnTo>
                    <a:pt x="34" y="14"/>
                  </a:lnTo>
                  <a:lnTo>
                    <a:pt x="34" y="9"/>
                  </a:lnTo>
                  <a:lnTo>
                    <a:pt x="34" y="5"/>
                  </a:lnTo>
                  <a:lnTo>
                    <a:pt x="34" y="5"/>
                  </a:lnTo>
                  <a:lnTo>
                    <a:pt x="26" y="5"/>
                  </a:lnTo>
                  <a:lnTo>
                    <a:pt x="17" y="5"/>
                  </a:lnTo>
                  <a:lnTo>
                    <a:pt x="1" y="5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504"/>
            <p:cNvSpPr>
              <a:spLocks/>
            </p:cNvSpPr>
            <p:nvPr/>
          </p:nvSpPr>
          <p:spPr bwMode="auto">
            <a:xfrm>
              <a:off x="9109074" y="6659389"/>
              <a:ext cx="26988" cy="365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2" y="9"/>
                </a:cxn>
                <a:cxn ang="0">
                  <a:pos x="17" y="14"/>
                </a:cxn>
                <a:cxn ang="0">
                  <a:pos x="17" y="14"/>
                </a:cxn>
                <a:cxn ang="0">
                  <a:pos x="12" y="20"/>
                </a:cxn>
                <a:cxn ang="0">
                  <a:pos x="9" y="23"/>
                </a:cxn>
                <a:cxn ang="0">
                  <a:pos x="6" y="22"/>
                </a:cxn>
                <a:cxn ang="0">
                  <a:pos x="6" y="22"/>
                </a:cxn>
                <a:cxn ang="0">
                  <a:pos x="9" y="18"/>
                </a:cxn>
                <a:cxn ang="0">
                  <a:pos x="12" y="15"/>
                </a:cxn>
                <a:cxn ang="0">
                  <a:pos x="12" y="15"/>
                </a:cxn>
                <a:cxn ang="0">
                  <a:pos x="9" y="9"/>
                </a:cxn>
                <a:cxn ang="0">
                  <a:pos x="1" y="3"/>
                </a:cxn>
                <a:cxn ang="0">
                  <a:pos x="0" y="0"/>
                </a:cxn>
              </a:cxnLst>
              <a:rect l="0" t="0" r="r" b="b"/>
              <a:pathLst>
                <a:path w="17" h="23">
                  <a:moveTo>
                    <a:pt x="0" y="0"/>
                  </a:moveTo>
                  <a:lnTo>
                    <a:pt x="0" y="0"/>
                  </a:lnTo>
                  <a:lnTo>
                    <a:pt x="12" y="9"/>
                  </a:lnTo>
                  <a:lnTo>
                    <a:pt x="17" y="14"/>
                  </a:lnTo>
                  <a:lnTo>
                    <a:pt x="17" y="14"/>
                  </a:lnTo>
                  <a:lnTo>
                    <a:pt x="12" y="20"/>
                  </a:lnTo>
                  <a:lnTo>
                    <a:pt x="9" y="23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9" y="18"/>
                  </a:lnTo>
                  <a:lnTo>
                    <a:pt x="12" y="15"/>
                  </a:lnTo>
                  <a:lnTo>
                    <a:pt x="12" y="15"/>
                  </a:lnTo>
                  <a:lnTo>
                    <a:pt x="9" y="9"/>
                  </a:lnTo>
                  <a:lnTo>
                    <a:pt x="1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505"/>
            <p:cNvSpPr>
              <a:spLocks/>
            </p:cNvSpPr>
            <p:nvPr/>
          </p:nvSpPr>
          <p:spPr bwMode="auto">
            <a:xfrm>
              <a:off x="9043987" y="6514926"/>
              <a:ext cx="136525" cy="219075"/>
            </a:xfrm>
            <a:custGeom>
              <a:avLst/>
              <a:gdLst/>
              <a:ahLst/>
              <a:cxnLst>
                <a:cxn ang="0">
                  <a:pos x="42" y="131"/>
                </a:cxn>
                <a:cxn ang="0">
                  <a:pos x="42" y="131"/>
                </a:cxn>
                <a:cxn ang="0">
                  <a:pos x="45" y="130"/>
                </a:cxn>
                <a:cxn ang="0">
                  <a:pos x="45" y="130"/>
                </a:cxn>
                <a:cxn ang="0">
                  <a:pos x="55" y="123"/>
                </a:cxn>
                <a:cxn ang="0">
                  <a:pos x="63" y="116"/>
                </a:cxn>
                <a:cxn ang="0">
                  <a:pos x="70" y="108"/>
                </a:cxn>
                <a:cxn ang="0">
                  <a:pos x="75" y="97"/>
                </a:cxn>
                <a:cxn ang="0">
                  <a:pos x="78" y="87"/>
                </a:cxn>
                <a:cxn ang="0">
                  <a:pos x="81" y="75"/>
                </a:cxn>
                <a:cxn ang="0">
                  <a:pos x="81" y="64"/>
                </a:cxn>
                <a:cxn ang="0">
                  <a:pos x="80" y="53"/>
                </a:cxn>
                <a:cxn ang="0">
                  <a:pos x="80" y="53"/>
                </a:cxn>
                <a:cxn ang="0">
                  <a:pos x="75" y="41"/>
                </a:cxn>
                <a:cxn ang="0">
                  <a:pos x="69" y="30"/>
                </a:cxn>
                <a:cxn ang="0">
                  <a:pos x="61" y="20"/>
                </a:cxn>
                <a:cxn ang="0">
                  <a:pos x="50" y="12"/>
                </a:cxn>
                <a:cxn ang="0">
                  <a:pos x="41" y="8"/>
                </a:cxn>
                <a:cxn ang="0">
                  <a:pos x="28" y="5"/>
                </a:cxn>
                <a:cxn ang="0">
                  <a:pos x="16" y="5"/>
                </a:cxn>
                <a:cxn ang="0">
                  <a:pos x="3" y="6"/>
                </a:cxn>
                <a:cxn ang="0">
                  <a:pos x="3" y="6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0" y="5"/>
                </a:cxn>
                <a:cxn ang="0">
                  <a:pos x="2" y="3"/>
                </a:cxn>
                <a:cxn ang="0">
                  <a:pos x="2" y="3"/>
                </a:cxn>
                <a:cxn ang="0">
                  <a:pos x="16" y="0"/>
                </a:cxn>
                <a:cxn ang="0">
                  <a:pos x="28" y="2"/>
                </a:cxn>
                <a:cxn ang="0">
                  <a:pos x="41" y="3"/>
                </a:cxn>
                <a:cxn ang="0">
                  <a:pos x="53" y="9"/>
                </a:cxn>
                <a:cxn ang="0">
                  <a:pos x="63" y="17"/>
                </a:cxn>
                <a:cxn ang="0">
                  <a:pos x="72" y="27"/>
                </a:cxn>
                <a:cxn ang="0">
                  <a:pos x="80" y="37"/>
                </a:cxn>
                <a:cxn ang="0">
                  <a:pos x="84" y="52"/>
                </a:cxn>
                <a:cxn ang="0">
                  <a:pos x="84" y="52"/>
                </a:cxn>
                <a:cxn ang="0">
                  <a:pos x="86" y="64"/>
                </a:cxn>
                <a:cxn ang="0">
                  <a:pos x="86" y="77"/>
                </a:cxn>
                <a:cxn ang="0">
                  <a:pos x="83" y="89"/>
                </a:cxn>
                <a:cxn ang="0">
                  <a:pos x="78" y="100"/>
                </a:cxn>
                <a:cxn ang="0">
                  <a:pos x="73" y="111"/>
                </a:cxn>
                <a:cxn ang="0">
                  <a:pos x="66" y="120"/>
                </a:cxn>
                <a:cxn ang="0">
                  <a:pos x="56" y="128"/>
                </a:cxn>
                <a:cxn ang="0">
                  <a:pos x="45" y="134"/>
                </a:cxn>
                <a:cxn ang="0">
                  <a:pos x="45" y="134"/>
                </a:cxn>
                <a:cxn ang="0">
                  <a:pos x="39" y="138"/>
                </a:cxn>
                <a:cxn ang="0">
                  <a:pos x="42" y="131"/>
                </a:cxn>
              </a:cxnLst>
              <a:rect l="0" t="0" r="r" b="b"/>
              <a:pathLst>
                <a:path w="86" h="138">
                  <a:moveTo>
                    <a:pt x="42" y="131"/>
                  </a:moveTo>
                  <a:lnTo>
                    <a:pt x="42" y="131"/>
                  </a:lnTo>
                  <a:lnTo>
                    <a:pt x="45" y="130"/>
                  </a:lnTo>
                  <a:lnTo>
                    <a:pt x="45" y="130"/>
                  </a:lnTo>
                  <a:lnTo>
                    <a:pt x="55" y="123"/>
                  </a:lnTo>
                  <a:lnTo>
                    <a:pt x="63" y="116"/>
                  </a:lnTo>
                  <a:lnTo>
                    <a:pt x="70" y="108"/>
                  </a:lnTo>
                  <a:lnTo>
                    <a:pt x="75" y="97"/>
                  </a:lnTo>
                  <a:lnTo>
                    <a:pt x="78" y="87"/>
                  </a:lnTo>
                  <a:lnTo>
                    <a:pt x="81" y="75"/>
                  </a:lnTo>
                  <a:lnTo>
                    <a:pt x="81" y="64"/>
                  </a:lnTo>
                  <a:lnTo>
                    <a:pt x="80" y="53"/>
                  </a:lnTo>
                  <a:lnTo>
                    <a:pt x="80" y="53"/>
                  </a:lnTo>
                  <a:lnTo>
                    <a:pt x="75" y="41"/>
                  </a:lnTo>
                  <a:lnTo>
                    <a:pt x="69" y="30"/>
                  </a:lnTo>
                  <a:lnTo>
                    <a:pt x="61" y="20"/>
                  </a:lnTo>
                  <a:lnTo>
                    <a:pt x="50" y="12"/>
                  </a:lnTo>
                  <a:lnTo>
                    <a:pt x="41" y="8"/>
                  </a:lnTo>
                  <a:lnTo>
                    <a:pt x="28" y="5"/>
                  </a:lnTo>
                  <a:lnTo>
                    <a:pt x="16" y="5"/>
                  </a:lnTo>
                  <a:lnTo>
                    <a:pt x="3" y="6"/>
                  </a:lnTo>
                  <a:lnTo>
                    <a:pt x="3" y="6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5"/>
                  </a:lnTo>
                  <a:lnTo>
                    <a:pt x="2" y="3"/>
                  </a:lnTo>
                  <a:lnTo>
                    <a:pt x="2" y="3"/>
                  </a:lnTo>
                  <a:lnTo>
                    <a:pt x="16" y="0"/>
                  </a:lnTo>
                  <a:lnTo>
                    <a:pt x="28" y="2"/>
                  </a:lnTo>
                  <a:lnTo>
                    <a:pt x="41" y="3"/>
                  </a:lnTo>
                  <a:lnTo>
                    <a:pt x="53" y="9"/>
                  </a:lnTo>
                  <a:lnTo>
                    <a:pt x="63" y="17"/>
                  </a:lnTo>
                  <a:lnTo>
                    <a:pt x="72" y="27"/>
                  </a:lnTo>
                  <a:lnTo>
                    <a:pt x="80" y="37"/>
                  </a:lnTo>
                  <a:lnTo>
                    <a:pt x="84" y="52"/>
                  </a:lnTo>
                  <a:lnTo>
                    <a:pt x="84" y="52"/>
                  </a:lnTo>
                  <a:lnTo>
                    <a:pt x="86" y="64"/>
                  </a:lnTo>
                  <a:lnTo>
                    <a:pt x="86" y="77"/>
                  </a:lnTo>
                  <a:lnTo>
                    <a:pt x="83" y="89"/>
                  </a:lnTo>
                  <a:lnTo>
                    <a:pt x="78" y="100"/>
                  </a:lnTo>
                  <a:lnTo>
                    <a:pt x="73" y="111"/>
                  </a:lnTo>
                  <a:lnTo>
                    <a:pt x="66" y="120"/>
                  </a:lnTo>
                  <a:lnTo>
                    <a:pt x="56" y="128"/>
                  </a:lnTo>
                  <a:lnTo>
                    <a:pt x="45" y="134"/>
                  </a:lnTo>
                  <a:lnTo>
                    <a:pt x="45" y="134"/>
                  </a:lnTo>
                  <a:lnTo>
                    <a:pt x="39" y="138"/>
                  </a:lnTo>
                  <a:lnTo>
                    <a:pt x="42" y="1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506"/>
            <p:cNvSpPr>
              <a:spLocks/>
            </p:cNvSpPr>
            <p:nvPr/>
          </p:nvSpPr>
          <p:spPr bwMode="auto">
            <a:xfrm>
              <a:off x="9043987" y="6529214"/>
              <a:ext cx="122238" cy="187325"/>
            </a:xfrm>
            <a:custGeom>
              <a:avLst/>
              <a:gdLst/>
              <a:ahLst/>
              <a:cxnLst>
                <a:cxn ang="0">
                  <a:pos x="42" y="113"/>
                </a:cxn>
                <a:cxn ang="0">
                  <a:pos x="42" y="113"/>
                </a:cxn>
                <a:cxn ang="0">
                  <a:pos x="50" y="107"/>
                </a:cxn>
                <a:cxn ang="0">
                  <a:pos x="58" y="100"/>
                </a:cxn>
                <a:cxn ang="0">
                  <a:pos x="63" y="93"/>
                </a:cxn>
                <a:cxn ang="0">
                  <a:pos x="67" y="85"/>
                </a:cxn>
                <a:cxn ang="0">
                  <a:pos x="70" y="75"/>
                </a:cxn>
                <a:cxn ang="0">
                  <a:pos x="72" y="66"/>
                </a:cxn>
                <a:cxn ang="0">
                  <a:pos x="72" y="57"/>
                </a:cxn>
                <a:cxn ang="0">
                  <a:pos x="70" y="46"/>
                </a:cxn>
                <a:cxn ang="0">
                  <a:pos x="70" y="46"/>
                </a:cxn>
                <a:cxn ang="0">
                  <a:pos x="67" y="36"/>
                </a:cxn>
                <a:cxn ang="0">
                  <a:pos x="61" y="27"/>
                </a:cxn>
                <a:cxn ang="0">
                  <a:pos x="55" y="19"/>
                </a:cxn>
                <a:cxn ang="0">
                  <a:pos x="47" y="13"/>
                </a:cxn>
                <a:cxn ang="0">
                  <a:pos x="38" y="8"/>
                </a:cxn>
                <a:cxn ang="0">
                  <a:pos x="28" y="5"/>
                </a:cxn>
                <a:cxn ang="0">
                  <a:pos x="19" y="5"/>
                </a:cxn>
                <a:cxn ang="0">
                  <a:pos x="8" y="5"/>
                </a:cxn>
                <a:cxn ang="0">
                  <a:pos x="8" y="5"/>
                </a:cxn>
                <a:cxn ang="0">
                  <a:pos x="3" y="7"/>
                </a:cxn>
                <a:cxn ang="0">
                  <a:pos x="3" y="7"/>
                </a:cxn>
                <a:cxn ang="0">
                  <a:pos x="0" y="7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3" y="3"/>
                </a:cxn>
                <a:cxn ang="0">
                  <a:pos x="3" y="3"/>
                </a:cxn>
                <a:cxn ang="0">
                  <a:pos x="14" y="0"/>
                </a:cxn>
                <a:cxn ang="0">
                  <a:pos x="27" y="0"/>
                </a:cxn>
                <a:cxn ang="0">
                  <a:pos x="38" y="3"/>
                </a:cxn>
                <a:cxn ang="0">
                  <a:pos x="47" y="8"/>
                </a:cxn>
                <a:cxn ang="0">
                  <a:pos x="56" y="14"/>
                </a:cxn>
                <a:cxn ang="0">
                  <a:pos x="64" y="24"/>
                </a:cxn>
                <a:cxn ang="0">
                  <a:pos x="70" y="33"/>
                </a:cxn>
                <a:cxn ang="0">
                  <a:pos x="73" y="46"/>
                </a:cxn>
                <a:cxn ang="0">
                  <a:pos x="73" y="46"/>
                </a:cxn>
                <a:cxn ang="0">
                  <a:pos x="77" y="57"/>
                </a:cxn>
                <a:cxn ang="0">
                  <a:pos x="75" y="68"/>
                </a:cxn>
                <a:cxn ang="0">
                  <a:pos x="73" y="77"/>
                </a:cxn>
                <a:cxn ang="0">
                  <a:pos x="70" y="88"/>
                </a:cxn>
                <a:cxn ang="0">
                  <a:pos x="66" y="97"/>
                </a:cxn>
                <a:cxn ang="0">
                  <a:pos x="58" y="105"/>
                </a:cxn>
                <a:cxn ang="0">
                  <a:pos x="50" y="111"/>
                </a:cxn>
                <a:cxn ang="0">
                  <a:pos x="42" y="118"/>
                </a:cxn>
                <a:cxn ang="0">
                  <a:pos x="42" y="113"/>
                </a:cxn>
              </a:cxnLst>
              <a:rect l="0" t="0" r="r" b="b"/>
              <a:pathLst>
                <a:path w="77" h="118">
                  <a:moveTo>
                    <a:pt x="42" y="113"/>
                  </a:moveTo>
                  <a:lnTo>
                    <a:pt x="42" y="113"/>
                  </a:lnTo>
                  <a:lnTo>
                    <a:pt x="50" y="107"/>
                  </a:lnTo>
                  <a:lnTo>
                    <a:pt x="58" y="100"/>
                  </a:lnTo>
                  <a:lnTo>
                    <a:pt x="63" y="93"/>
                  </a:lnTo>
                  <a:lnTo>
                    <a:pt x="67" y="85"/>
                  </a:lnTo>
                  <a:lnTo>
                    <a:pt x="70" y="75"/>
                  </a:lnTo>
                  <a:lnTo>
                    <a:pt x="72" y="66"/>
                  </a:lnTo>
                  <a:lnTo>
                    <a:pt x="72" y="57"/>
                  </a:lnTo>
                  <a:lnTo>
                    <a:pt x="70" y="46"/>
                  </a:lnTo>
                  <a:lnTo>
                    <a:pt x="70" y="46"/>
                  </a:lnTo>
                  <a:lnTo>
                    <a:pt x="67" y="36"/>
                  </a:lnTo>
                  <a:lnTo>
                    <a:pt x="61" y="27"/>
                  </a:lnTo>
                  <a:lnTo>
                    <a:pt x="55" y="19"/>
                  </a:lnTo>
                  <a:lnTo>
                    <a:pt x="47" y="13"/>
                  </a:lnTo>
                  <a:lnTo>
                    <a:pt x="38" y="8"/>
                  </a:lnTo>
                  <a:lnTo>
                    <a:pt x="28" y="5"/>
                  </a:lnTo>
                  <a:lnTo>
                    <a:pt x="19" y="5"/>
                  </a:lnTo>
                  <a:lnTo>
                    <a:pt x="8" y="5"/>
                  </a:lnTo>
                  <a:lnTo>
                    <a:pt x="8" y="5"/>
                  </a:lnTo>
                  <a:lnTo>
                    <a:pt x="3" y="7"/>
                  </a:lnTo>
                  <a:lnTo>
                    <a:pt x="3" y="7"/>
                  </a:lnTo>
                  <a:lnTo>
                    <a:pt x="0" y="7"/>
                  </a:lnTo>
                  <a:lnTo>
                    <a:pt x="0" y="3"/>
                  </a:lnTo>
                  <a:lnTo>
                    <a:pt x="0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14" y="0"/>
                  </a:lnTo>
                  <a:lnTo>
                    <a:pt x="27" y="0"/>
                  </a:lnTo>
                  <a:lnTo>
                    <a:pt x="38" y="3"/>
                  </a:lnTo>
                  <a:lnTo>
                    <a:pt x="47" y="8"/>
                  </a:lnTo>
                  <a:lnTo>
                    <a:pt x="56" y="14"/>
                  </a:lnTo>
                  <a:lnTo>
                    <a:pt x="64" y="24"/>
                  </a:lnTo>
                  <a:lnTo>
                    <a:pt x="70" y="33"/>
                  </a:lnTo>
                  <a:lnTo>
                    <a:pt x="73" y="46"/>
                  </a:lnTo>
                  <a:lnTo>
                    <a:pt x="73" y="46"/>
                  </a:lnTo>
                  <a:lnTo>
                    <a:pt x="77" y="57"/>
                  </a:lnTo>
                  <a:lnTo>
                    <a:pt x="75" y="68"/>
                  </a:lnTo>
                  <a:lnTo>
                    <a:pt x="73" y="77"/>
                  </a:lnTo>
                  <a:lnTo>
                    <a:pt x="70" y="88"/>
                  </a:lnTo>
                  <a:lnTo>
                    <a:pt x="66" y="97"/>
                  </a:lnTo>
                  <a:lnTo>
                    <a:pt x="58" y="105"/>
                  </a:lnTo>
                  <a:lnTo>
                    <a:pt x="50" y="111"/>
                  </a:lnTo>
                  <a:lnTo>
                    <a:pt x="42" y="118"/>
                  </a:lnTo>
                  <a:lnTo>
                    <a:pt x="42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507"/>
            <p:cNvSpPr>
              <a:spLocks/>
            </p:cNvSpPr>
            <p:nvPr/>
          </p:nvSpPr>
          <p:spPr bwMode="auto">
            <a:xfrm>
              <a:off x="7872412" y="6272039"/>
              <a:ext cx="4763" cy="4762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3" y="0"/>
                </a:cxn>
                <a:cxn ang="0">
                  <a:pos x="3" y="1"/>
                </a:cxn>
                <a:cxn ang="0">
                  <a:pos x="3" y="3"/>
                </a:cxn>
                <a:cxn ang="0">
                  <a:pos x="3" y="3"/>
                </a:cxn>
                <a:cxn ang="0">
                  <a:pos x="1" y="3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0" y="0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3" y="0"/>
                </a:cxn>
              </a:cxnLst>
              <a:rect l="0" t="0" r="r" b="b"/>
              <a:pathLst>
                <a:path w="3" h="3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3" y="3"/>
                  </a:lnTo>
                  <a:lnTo>
                    <a:pt x="1" y="3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508"/>
            <p:cNvSpPr>
              <a:spLocks/>
            </p:cNvSpPr>
            <p:nvPr/>
          </p:nvSpPr>
          <p:spPr bwMode="auto">
            <a:xfrm>
              <a:off x="8867774" y="6559376"/>
              <a:ext cx="238125" cy="250825"/>
            </a:xfrm>
            <a:custGeom>
              <a:avLst/>
              <a:gdLst/>
              <a:ahLst/>
              <a:cxnLst>
                <a:cxn ang="0">
                  <a:pos x="138" y="77"/>
                </a:cxn>
                <a:cxn ang="0">
                  <a:pos x="134" y="59"/>
                </a:cxn>
                <a:cxn ang="0">
                  <a:pos x="128" y="44"/>
                </a:cxn>
                <a:cxn ang="0">
                  <a:pos x="117" y="30"/>
                </a:cxn>
                <a:cxn ang="0">
                  <a:pos x="103" y="20"/>
                </a:cxn>
                <a:cxn ang="0">
                  <a:pos x="92" y="16"/>
                </a:cxn>
                <a:cxn ang="0">
                  <a:pos x="69" y="14"/>
                </a:cxn>
                <a:cxn ang="0">
                  <a:pos x="47" y="22"/>
                </a:cxn>
                <a:cxn ang="0">
                  <a:pos x="30" y="39"/>
                </a:cxn>
                <a:cxn ang="0">
                  <a:pos x="22" y="50"/>
                </a:cxn>
                <a:cxn ang="0">
                  <a:pos x="17" y="75"/>
                </a:cxn>
                <a:cxn ang="0">
                  <a:pos x="20" y="99"/>
                </a:cxn>
                <a:cxn ang="0">
                  <a:pos x="31" y="120"/>
                </a:cxn>
                <a:cxn ang="0">
                  <a:pos x="50" y="136"/>
                </a:cxn>
                <a:cxn ang="0">
                  <a:pos x="62" y="141"/>
                </a:cxn>
                <a:cxn ang="0">
                  <a:pos x="86" y="142"/>
                </a:cxn>
                <a:cxn ang="0">
                  <a:pos x="108" y="135"/>
                </a:cxn>
                <a:cxn ang="0">
                  <a:pos x="125" y="117"/>
                </a:cxn>
                <a:cxn ang="0">
                  <a:pos x="131" y="106"/>
                </a:cxn>
                <a:cxn ang="0">
                  <a:pos x="138" y="85"/>
                </a:cxn>
                <a:cxn ang="0">
                  <a:pos x="138" y="77"/>
                </a:cxn>
                <a:cxn ang="0">
                  <a:pos x="149" y="75"/>
                </a:cxn>
                <a:cxn ang="0">
                  <a:pos x="150" y="89"/>
                </a:cxn>
                <a:cxn ang="0">
                  <a:pos x="144" y="113"/>
                </a:cxn>
                <a:cxn ang="0">
                  <a:pos x="136" y="127"/>
                </a:cxn>
                <a:cxn ang="0">
                  <a:pos x="114" y="149"/>
                </a:cxn>
                <a:cxn ang="0">
                  <a:pos x="86" y="158"/>
                </a:cxn>
                <a:cxn ang="0">
                  <a:pos x="58" y="156"/>
                </a:cxn>
                <a:cxn ang="0">
                  <a:pos x="42" y="150"/>
                </a:cxn>
                <a:cxn ang="0">
                  <a:pos x="19" y="131"/>
                </a:cxn>
                <a:cxn ang="0">
                  <a:pos x="5" y="105"/>
                </a:cxn>
                <a:cxn ang="0">
                  <a:pos x="0" y="75"/>
                </a:cxn>
                <a:cxn ang="0">
                  <a:pos x="8" y="44"/>
                </a:cxn>
                <a:cxn ang="0">
                  <a:pos x="16" y="30"/>
                </a:cxn>
                <a:cxn ang="0">
                  <a:pos x="37" y="9"/>
                </a:cxn>
                <a:cxn ang="0">
                  <a:pos x="64" y="0"/>
                </a:cxn>
                <a:cxn ang="0">
                  <a:pos x="92" y="3"/>
                </a:cxn>
                <a:cxn ang="0">
                  <a:pos x="108" y="8"/>
                </a:cxn>
                <a:cxn ang="0">
                  <a:pos x="123" y="20"/>
                </a:cxn>
                <a:cxn ang="0">
                  <a:pos x="138" y="36"/>
                </a:cxn>
                <a:cxn ang="0">
                  <a:pos x="145" y="55"/>
                </a:cxn>
                <a:cxn ang="0">
                  <a:pos x="149" y="75"/>
                </a:cxn>
              </a:cxnLst>
              <a:rect l="0" t="0" r="r" b="b"/>
              <a:pathLst>
                <a:path w="150" h="158">
                  <a:moveTo>
                    <a:pt x="138" y="77"/>
                  </a:moveTo>
                  <a:lnTo>
                    <a:pt x="138" y="77"/>
                  </a:lnTo>
                  <a:lnTo>
                    <a:pt x="136" y="67"/>
                  </a:lnTo>
                  <a:lnTo>
                    <a:pt x="134" y="59"/>
                  </a:lnTo>
                  <a:lnTo>
                    <a:pt x="131" y="52"/>
                  </a:lnTo>
                  <a:lnTo>
                    <a:pt x="128" y="44"/>
                  </a:lnTo>
                  <a:lnTo>
                    <a:pt x="123" y="36"/>
                  </a:lnTo>
                  <a:lnTo>
                    <a:pt x="117" y="30"/>
                  </a:lnTo>
                  <a:lnTo>
                    <a:pt x="111" y="25"/>
                  </a:lnTo>
                  <a:lnTo>
                    <a:pt x="103" y="20"/>
                  </a:lnTo>
                  <a:lnTo>
                    <a:pt x="103" y="20"/>
                  </a:lnTo>
                  <a:lnTo>
                    <a:pt x="92" y="16"/>
                  </a:lnTo>
                  <a:lnTo>
                    <a:pt x="80" y="14"/>
                  </a:lnTo>
                  <a:lnTo>
                    <a:pt x="69" y="14"/>
                  </a:lnTo>
                  <a:lnTo>
                    <a:pt x="58" y="17"/>
                  </a:lnTo>
                  <a:lnTo>
                    <a:pt x="47" y="22"/>
                  </a:lnTo>
                  <a:lnTo>
                    <a:pt x="37" y="30"/>
                  </a:lnTo>
                  <a:lnTo>
                    <a:pt x="30" y="39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19" y="63"/>
                  </a:lnTo>
                  <a:lnTo>
                    <a:pt x="17" y="75"/>
                  </a:lnTo>
                  <a:lnTo>
                    <a:pt x="17" y="88"/>
                  </a:lnTo>
                  <a:lnTo>
                    <a:pt x="20" y="99"/>
                  </a:lnTo>
                  <a:lnTo>
                    <a:pt x="25" y="111"/>
                  </a:lnTo>
                  <a:lnTo>
                    <a:pt x="31" y="120"/>
                  </a:lnTo>
                  <a:lnTo>
                    <a:pt x="41" y="130"/>
                  </a:lnTo>
                  <a:lnTo>
                    <a:pt x="50" y="136"/>
                  </a:lnTo>
                  <a:lnTo>
                    <a:pt x="50" y="136"/>
                  </a:lnTo>
                  <a:lnTo>
                    <a:pt x="62" y="141"/>
                  </a:lnTo>
                  <a:lnTo>
                    <a:pt x="73" y="142"/>
                  </a:lnTo>
                  <a:lnTo>
                    <a:pt x="86" y="142"/>
                  </a:lnTo>
                  <a:lnTo>
                    <a:pt x="97" y="139"/>
                  </a:lnTo>
                  <a:lnTo>
                    <a:pt x="108" y="135"/>
                  </a:lnTo>
                  <a:lnTo>
                    <a:pt x="117" y="127"/>
                  </a:lnTo>
                  <a:lnTo>
                    <a:pt x="125" y="117"/>
                  </a:lnTo>
                  <a:lnTo>
                    <a:pt x="131" y="106"/>
                  </a:lnTo>
                  <a:lnTo>
                    <a:pt x="131" y="106"/>
                  </a:lnTo>
                  <a:lnTo>
                    <a:pt x="134" y="95"/>
                  </a:lnTo>
                  <a:lnTo>
                    <a:pt x="138" y="85"/>
                  </a:lnTo>
                  <a:lnTo>
                    <a:pt x="138" y="85"/>
                  </a:lnTo>
                  <a:lnTo>
                    <a:pt x="138" y="77"/>
                  </a:lnTo>
                  <a:lnTo>
                    <a:pt x="149" y="75"/>
                  </a:lnTo>
                  <a:lnTo>
                    <a:pt x="149" y="75"/>
                  </a:lnTo>
                  <a:lnTo>
                    <a:pt x="150" y="89"/>
                  </a:lnTo>
                  <a:lnTo>
                    <a:pt x="150" y="89"/>
                  </a:lnTo>
                  <a:lnTo>
                    <a:pt x="149" y="102"/>
                  </a:lnTo>
                  <a:lnTo>
                    <a:pt x="144" y="113"/>
                  </a:lnTo>
                  <a:lnTo>
                    <a:pt x="144" y="113"/>
                  </a:lnTo>
                  <a:lnTo>
                    <a:pt x="136" y="127"/>
                  </a:lnTo>
                  <a:lnTo>
                    <a:pt x="125" y="139"/>
                  </a:lnTo>
                  <a:lnTo>
                    <a:pt x="114" y="149"/>
                  </a:lnTo>
                  <a:lnTo>
                    <a:pt x="100" y="155"/>
                  </a:lnTo>
                  <a:lnTo>
                    <a:pt x="86" y="158"/>
                  </a:lnTo>
                  <a:lnTo>
                    <a:pt x="72" y="158"/>
                  </a:lnTo>
                  <a:lnTo>
                    <a:pt x="58" y="156"/>
                  </a:lnTo>
                  <a:lnTo>
                    <a:pt x="42" y="150"/>
                  </a:lnTo>
                  <a:lnTo>
                    <a:pt x="42" y="150"/>
                  </a:lnTo>
                  <a:lnTo>
                    <a:pt x="30" y="142"/>
                  </a:lnTo>
                  <a:lnTo>
                    <a:pt x="19" y="131"/>
                  </a:lnTo>
                  <a:lnTo>
                    <a:pt x="11" y="119"/>
                  </a:lnTo>
                  <a:lnTo>
                    <a:pt x="5" y="105"/>
                  </a:lnTo>
                  <a:lnTo>
                    <a:pt x="2" y="91"/>
                  </a:lnTo>
                  <a:lnTo>
                    <a:pt x="0" y="75"/>
                  </a:lnTo>
                  <a:lnTo>
                    <a:pt x="3" y="59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16" y="30"/>
                  </a:lnTo>
                  <a:lnTo>
                    <a:pt x="27" y="19"/>
                  </a:lnTo>
                  <a:lnTo>
                    <a:pt x="37" y="9"/>
                  </a:lnTo>
                  <a:lnTo>
                    <a:pt x="50" y="3"/>
                  </a:lnTo>
                  <a:lnTo>
                    <a:pt x="64" y="0"/>
                  </a:lnTo>
                  <a:lnTo>
                    <a:pt x="78" y="0"/>
                  </a:lnTo>
                  <a:lnTo>
                    <a:pt x="92" y="3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16" y="14"/>
                  </a:lnTo>
                  <a:lnTo>
                    <a:pt x="123" y="20"/>
                  </a:lnTo>
                  <a:lnTo>
                    <a:pt x="131" y="28"/>
                  </a:lnTo>
                  <a:lnTo>
                    <a:pt x="138" y="36"/>
                  </a:lnTo>
                  <a:lnTo>
                    <a:pt x="142" y="45"/>
                  </a:lnTo>
                  <a:lnTo>
                    <a:pt x="145" y="55"/>
                  </a:lnTo>
                  <a:lnTo>
                    <a:pt x="149" y="64"/>
                  </a:lnTo>
                  <a:lnTo>
                    <a:pt x="149" y="75"/>
                  </a:lnTo>
                  <a:lnTo>
                    <a:pt x="138" y="77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509"/>
            <p:cNvSpPr>
              <a:spLocks/>
            </p:cNvSpPr>
            <p:nvPr/>
          </p:nvSpPr>
          <p:spPr bwMode="auto">
            <a:xfrm rot="445320">
              <a:off x="7948488" y="6497464"/>
              <a:ext cx="854075" cy="69850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3" y="0"/>
                </a:cxn>
                <a:cxn ang="0">
                  <a:pos x="141" y="14"/>
                </a:cxn>
                <a:cxn ang="0">
                  <a:pos x="142" y="17"/>
                </a:cxn>
                <a:cxn ang="0">
                  <a:pos x="0" y="3"/>
                </a:cxn>
              </a:cxnLst>
              <a:rect l="0" t="0" r="r" b="b"/>
              <a:pathLst>
                <a:path w="142" h="17">
                  <a:moveTo>
                    <a:pt x="0" y="3"/>
                  </a:moveTo>
                  <a:lnTo>
                    <a:pt x="3" y="0"/>
                  </a:lnTo>
                  <a:lnTo>
                    <a:pt x="141" y="14"/>
                  </a:lnTo>
                  <a:lnTo>
                    <a:pt x="142" y="17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2" name="Freeform 524"/>
            <p:cNvSpPr>
              <a:spLocks/>
            </p:cNvSpPr>
            <p:nvPr/>
          </p:nvSpPr>
          <p:spPr bwMode="auto">
            <a:xfrm>
              <a:off x="8974137" y="6665739"/>
              <a:ext cx="33338" cy="33337"/>
            </a:xfrm>
            <a:custGeom>
              <a:avLst/>
              <a:gdLst/>
              <a:ahLst/>
              <a:cxnLst>
                <a:cxn ang="0">
                  <a:pos x="21" y="10"/>
                </a:cxn>
                <a:cxn ang="0">
                  <a:pos x="21" y="10"/>
                </a:cxn>
                <a:cxn ang="0">
                  <a:pos x="19" y="14"/>
                </a:cxn>
                <a:cxn ang="0">
                  <a:pos x="17" y="18"/>
                </a:cxn>
                <a:cxn ang="0">
                  <a:pos x="14" y="21"/>
                </a:cxn>
                <a:cxn ang="0">
                  <a:pos x="10" y="21"/>
                </a:cxn>
                <a:cxn ang="0">
                  <a:pos x="10" y="21"/>
                </a:cxn>
                <a:cxn ang="0">
                  <a:pos x="6" y="21"/>
                </a:cxn>
                <a:cxn ang="0">
                  <a:pos x="3" y="18"/>
                </a:cxn>
                <a:cxn ang="0">
                  <a:pos x="0" y="14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7"/>
                </a:cxn>
                <a:cxn ang="0">
                  <a:pos x="3" y="3"/>
                </a:cxn>
                <a:cxn ang="0">
                  <a:pos x="6" y="0"/>
                </a:cxn>
                <a:cxn ang="0">
                  <a:pos x="10" y="0"/>
                </a:cxn>
                <a:cxn ang="0">
                  <a:pos x="10" y="0"/>
                </a:cxn>
                <a:cxn ang="0">
                  <a:pos x="14" y="0"/>
                </a:cxn>
                <a:cxn ang="0">
                  <a:pos x="17" y="3"/>
                </a:cxn>
                <a:cxn ang="0">
                  <a:pos x="19" y="7"/>
                </a:cxn>
                <a:cxn ang="0">
                  <a:pos x="21" y="10"/>
                </a:cxn>
                <a:cxn ang="0">
                  <a:pos x="21" y="10"/>
                </a:cxn>
              </a:cxnLst>
              <a:rect l="0" t="0" r="r" b="b"/>
              <a:pathLst>
                <a:path w="21" h="21">
                  <a:moveTo>
                    <a:pt x="21" y="10"/>
                  </a:moveTo>
                  <a:lnTo>
                    <a:pt x="21" y="10"/>
                  </a:lnTo>
                  <a:lnTo>
                    <a:pt x="19" y="14"/>
                  </a:lnTo>
                  <a:lnTo>
                    <a:pt x="17" y="18"/>
                  </a:lnTo>
                  <a:lnTo>
                    <a:pt x="14" y="21"/>
                  </a:lnTo>
                  <a:lnTo>
                    <a:pt x="10" y="21"/>
                  </a:lnTo>
                  <a:lnTo>
                    <a:pt x="10" y="21"/>
                  </a:lnTo>
                  <a:lnTo>
                    <a:pt x="6" y="21"/>
                  </a:lnTo>
                  <a:lnTo>
                    <a:pt x="3" y="18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7"/>
                  </a:lnTo>
                  <a:lnTo>
                    <a:pt x="3" y="3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7" y="3"/>
                  </a:lnTo>
                  <a:lnTo>
                    <a:pt x="19" y="7"/>
                  </a:lnTo>
                  <a:lnTo>
                    <a:pt x="21" y="10"/>
                  </a:lnTo>
                  <a:lnTo>
                    <a:pt x="21" y="10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3" name="Freeform 525"/>
            <p:cNvSpPr>
              <a:spLocks/>
            </p:cNvSpPr>
            <p:nvPr/>
          </p:nvSpPr>
          <p:spPr bwMode="auto">
            <a:xfrm>
              <a:off x="8977312" y="6665739"/>
              <a:ext cx="23813" cy="30162"/>
            </a:xfrm>
            <a:custGeom>
              <a:avLst/>
              <a:gdLst/>
              <a:ahLst/>
              <a:cxnLst>
                <a:cxn ang="0">
                  <a:pos x="15" y="7"/>
                </a:cxn>
                <a:cxn ang="0">
                  <a:pos x="15" y="7"/>
                </a:cxn>
                <a:cxn ang="0">
                  <a:pos x="12" y="5"/>
                </a:cxn>
                <a:cxn ang="0">
                  <a:pos x="9" y="3"/>
                </a:cxn>
                <a:cxn ang="0">
                  <a:pos x="6" y="5"/>
                </a:cxn>
                <a:cxn ang="0">
                  <a:pos x="6" y="5"/>
                </a:cxn>
                <a:cxn ang="0">
                  <a:pos x="3" y="8"/>
                </a:cxn>
                <a:cxn ang="0">
                  <a:pos x="3" y="11"/>
                </a:cxn>
                <a:cxn ang="0">
                  <a:pos x="3" y="11"/>
                </a:cxn>
                <a:cxn ang="0">
                  <a:pos x="4" y="16"/>
                </a:cxn>
                <a:cxn ang="0">
                  <a:pos x="8" y="19"/>
                </a:cxn>
                <a:cxn ang="0">
                  <a:pos x="8" y="19"/>
                </a:cxn>
                <a:cxn ang="0">
                  <a:pos x="4" y="19"/>
                </a:cxn>
                <a:cxn ang="0">
                  <a:pos x="1" y="16"/>
                </a:cxn>
                <a:cxn ang="0">
                  <a:pos x="1" y="16"/>
                </a:cxn>
                <a:cxn ang="0">
                  <a:pos x="0" y="13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1" y="5"/>
                </a:cxn>
                <a:cxn ang="0">
                  <a:pos x="4" y="0"/>
                </a:cxn>
                <a:cxn ang="0">
                  <a:pos x="4" y="0"/>
                </a:cxn>
                <a:cxn ang="0">
                  <a:pos x="9" y="0"/>
                </a:cxn>
                <a:cxn ang="0">
                  <a:pos x="12" y="2"/>
                </a:cxn>
                <a:cxn ang="0">
                  <a:pos x="15" y="5"/>
                </a:cxn>
                <a:cxn ang="0">
                  <a:pos x="15" y="7"/>
                </a:cxn>
                <a:cxn ang="0">
                  <a:pos x="15" y="7"/>
                </a:cxn>
              </a:cxnLst>
              <a:rect l="0" t="0" r="r" b="b"/>
              <a:pathLst>
                <a:path w="15" h="19">
                  <a:moveTo>
                    <a:pt x="15" y="7"/>
                  </a:moveTo>
                  <a:lnTo>
                    <a:pt x="15" y="7"/>
                  </a:lnTo>
                  <a:lnTo>
                    <a:pt x="12" y="5"/>
                  </a:lnTo>
                  <a:lnTo>
                    <a:pt x="9" y="3"/>
                  </a:lnTo>
                  <a:lnTo>
                    <a:pt x="6" y="5"/>
                  </a:lnTo>
                  <a:lnTo>
                    <a:pt x="6" y="5"/>
                  </a:lnTo>
                  <a:lnTo>
                    <a:pt x="3" y="8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4" y="16"/>
                  </a:lnTo>
                  <a:lnTo>
                    <a:pt x="8" y="19"/>
                  </a:lnTo>
                  <a:lnTo>
                    <a:pt x="8" y="19"/>
                  </a:lnTo>
                  <a:lnTo>
                    <a:pt x="4" y="19"/>
                  </a:lnTo>
                  <a:lnTo>
                    <a:pt x="1" y="16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" y="5"/>
                  </a:lnTo>
                  <a:lnTo>
                    <a:pt x="4" y="0"/>
                  </a:lnTo>
                  <a:lnTo>
                    <a:pt x="4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15" y="5"/>
                  </a:lnTo>
                  <a:lnTo>
                    <a:pt x="15" y="7"/>
                  </a:lnTo>
                  <a:lnTo>
                    <a:pt x="15" y="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4" name="Freeform 526"/>
            <p:cNvSpPr>
              <a:spLocks/>
            </p:cNvSpPr>
            <p:nvPr/>
          </p:nvSpPr>
          <p:spPr bwMode="auto">
            <a:xfrm>
              <a:off x="8902699" y="6695901"/>
              <a:ext cx="71438" cy="42862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45" y="0"/>
                </a:cxn>
                <a:cxn ang="0">
                  <a:pos x="26" y="14"/>
                </a:cxn>
                <a:cxn ang="0">
                  <a:pos x="12" y="24"/>
                </a:cxn>
                <a:cxn ang="0">
                  <a:pos x="6" y="27"/>
                </a:cxn>
                <a:cxn ang="0">
                  <a:pos x="6" y="27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0" y="13"/>
                </a:cxn>
                <a:cxn ang="0">
                  <a:pos x="1" y="13"/>
                </a:cxn>
                <a:cxn ang="0">
                  <a:pos x="1" y="13"/>
                </a:cxn>
                <a:cxn ang="0">
                  <a:pos x="3" y="17"/>
                </a:cxn>
                <a:cxn ang="0">
                  <a:pos x="6" y="22"/>
                </a:cxn>
                <a:cxn ang="0">
                  <a:pos x="6" y="22"/>
                </a:cxn>
                <a:cxn ang="0">
                  <a:pos x="15" y="17"/>
                </a:cxn>
                <a:cxn ang="0">
                  <a:pos x="26" y="9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44" y="0"/>
                </a:cxn>
                <a:cxn ang="0">
                  <a:pos x="45" y="0"/>
                </a:cxn>
                <a:cxn ang="0">
                  <a:pos x="45" y="0"/>
                </a:cxn>
              </a:cxnLst>
              <a:rect l="0" t="0" r="r" b="b"/>
              <a:pathLst>
                <a:path w="45" h="27">
                  <a:moveTo>
                    <a:pt x="45" y="0"/>
                  </a:moveTo>
                  <a:lnTo>
                    <a:pt x="45" y="0"/>
                  </a:lnTo>
                  <a:lnTo>
                    <a:pt x="26" y="14"/>
                  </a:lnTo>
                  <a:lnTo>
                    <a:pt x="12" y="24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1" y="13"/>
                  </a:lnTo>
                  <a:lnTo>
                    <a:pt x="1" y="13"/>
                  </a:lnTo>
                  <a:lnTo>
                    <a:pt x="3" y="17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5" y="17"/>
                  </a:lnTo>
                  <a:lnTo>
                    <a:pt x="26" y="9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4" y="0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5" name="Freeform 527"/>
            <p:cNvSpPr>
              <a:spLocks/>
            </p:cNvSpPr>
            <p:nvPr/>
          </p:nvSpPr>
          <p:spPr bwMode="auto">
            <a:xfrm>
              <a:off x="8897937" y="6653039"/>
              <a:ext cx="74613" cy="28575"/>
            </a:xfrm>
            <a:custGeom>
              <a:avLst/>
              <a:gdLst/>
              <a:ahLst/>
              <a:cxnLst>
                <a:cxn ang="0">
                  <a:pos x="47" y="16"/>
                </a:cxn>
                <a:cxn ang="0">
                  <a:pos x="47" y="16"/>
                </a:cxn>
                <a:cxn ang="0">
                  <a:pos x="23" y="18"/>
                </a:cxn>
                <a:cxn ang="0">
                  <a:pos x="8" y="18"/>
                </a:cxn>
                <a:cxn ang="0">
                  <a:pos x="0" y="16"/>
                </a:cxn>
                <a:cxn ang="0">
                  <a:pos x="0" y="16"/>
                </a:cxn>
                <a:cxn ang="0">
                  <a:pos x="0" y="7"/>
                </a:cxn>
                <a:cxn ang="0">
                  <a:pos x="1" y="2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3" y="5"/>
                </a:cxn>
                <a:cxn ang="0">
                  <a:pos x="3" y="11"/>
                </a:cxn>
                <a:cxn ang="0">
                  <a:pos x="3" y="11"/>
                </a:cxn>
                <a:cxn ang="0">
                  <a:pos x="14" y="13"/>
                </a:cxn>
                <a:cxn ang="0">
                  <a:pos x="26" y="15"/>
                </a:cxn>
                <a:cxn ang="0">
                  <a:pos x="45" y="15"/>
                </a:cxn>
                <a:cxn ang="0">
                  <a:pos x="45" y="15"/>
                </a:cxn>
                <a:cxn ang="0">
                  <a:pos x="47" y="16"/>
                </a:cxn>
                <a:cxn ang="0">
                  <a:pos x="47" y="16"/>
                </a:cxn>
                <a:cxn ang="0">
                  <a:pos x="47" y="16"/>
                </a:cxn>
              </a:cxnLst>
              <a:rect l="0" t="0" r="r" b="b"/>
              <a:pathLst>
                <a:path w="47" h="18">
                  <a:moveTo>
                    <a:pt x="47" y="16"/>
                  </a:moveTo>
                  <a:lnTo>
                    <a:pt x="47" y="16"/>
                  </a:lnTo>
                  <a:lnTo>
                    <a:pt x="23" y="18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7"/>
                  </a:lnTo>
                  <a:lnTo>
                    <a:pt x="1" y="2"/>
                  </a:lnTo>
                  <a:lnTo>
                    <a:pt x="1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5"/>
                  </a:lnTo>
                  <a:lnTo>
                    <a:pt x="3" y="11"/>
                  </a:lnTo>
                  <a:lnTo>
                    <a:pt x="3" y="11"/>
                  </a:lnTo>
                  <a:lnTo>
                    <a:pt x="14" y="13"/>
                  </a:lnTo>
                  <a:lnTo>
                    <a:pt x="26" y="15"/>
                  </a:lnTo>
                  <a:lnTo>
                    <a:pt x="45" y="15"/>
                  </a:lnTo>
                  <a:lnTo>
                    <a:pt x="45" y="15"/>
                  </a:lnTo>
                  <a:lnTo>
                    <a:pt x="47" y="16"/>
                  </a:lnTo>
                  <a:lnTo>
                    <a:pt x="47" y="16"/>
                  </a:lnTo>
                  <a:lnTo>
                    <a:pt x="47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6" name="Freeform 528"/>
            <p:cNvSpPr>
              <a:spLocks/>
            </p:cNvSpPr>
            <p:nvPr/>
          </p:nvSpPr>
          <p:spPr bwMode="auto">
            <a:xfrm>
              <a:off x="8926512" y="6599064"/>
              <a:ext cx="50800" cy="69850"/>
            </a:xfrm>
            <a:custGeom>
              <a:avLst/>
              <a:gdLst/>
              <a:ahLst/>
              <a:cxnLst>
                <a:cxn ang="0">
                  <a:pos x="32" y="44"/>
                </a:cxn>
                <a:cxn ang="0">
                  <a:pos x="32" y="44"/>
                </a:cxn>
                <a:cxn ang="0">
                  <a:pos x="15" y="27"/>
                </a:cxn>
                <a:cxn ang="0">
                  <a:pos x="5" y="1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7" y="2"/>
                </a:cxn>
                <a:cxn ang="0">
                  <a:pos x="11" y="0"/>
                </a:cxn>
                <a:cxn ang="0">
                  <a:pos x="13" y="0"/>
                </a:cxn>
                <a:cxn ang="0">
                  <a:pos x="13" y="0"/>
                </a:cxn>
                <a:cxn ang="0">
                  <a:pos x="13" y="0"/>
                </a:cxn>
                <a:cxn ang="0">
                  <a:pos x="10" y="3"/>
                </a:cxn>
                <a:cxn ang="0">
                  <a:pos x="5" y="8"/>
                </a:cxn>
                <a:cxn ang="0">
                  <a:pos x="5" y="8"/>
                </a:cxn>
                <a:cxn ang="0">
                  <a:pos x="11" y="17"/>
                </a:cxn>
                <a:cxn ang="0">
                  <a:pos x="19" y="27"/>
                </a:cxn>
                <a:cxn ang="0">
                  <a:pos x="32" y="41"/>
                </a:cxn>
                <a:cxn ang="0">
                  <a:pos x="32" y="41"/>
                </a:cxn>
                <a:cxn ang="0">
                  <a:pos x="32" y="42"/>
                </a:cxn>
                <a:cxn ang="0">
                  <a:pos x="32" y="44"/>
                </a:cxn>
                <a:cxn ang="0">
                  <a:pos x="32" y="44"/>
                </a:cxn>
              </a:cxnLst>
              <a:rect l="0" t="0" r="r" b="b"/>
              <a:pathLst>
                <a:path w="32" h="44">
                  <a:moveTo>
                    <a:pt x="32" y="44"/>
                  </a:moveTo>
                  <a:lnTo>
                    <a:pt x="32" y="44"/>
                  </a:lnTo>
                  <a:lnTo>
                    <a:pt x="15" y="27"/>
                  </a:lnTo>
                  <a:lnTo>
                    <a:pt x="5" y="14"/>
                  </a:lnTo>
                  <a:lnTo>
                    <a:pt x="0" y="8"/>
                  </a:lnTo>
                  <a:lnTo>
                    <a:pt x="0" y="8"/>
                  </a:lnTo>
                  <a:lnTo>
                    <a:pt x="7" y="2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0" y="3"/>
                  </a:lnTo>
                  <a:lnTo>
                    <a:pt x="5" y="8"/>
                  </a:lnTo>
                  <a:lnTo>
                    <a:pt x="5" y="8"/>
                  </a:lnTo>
                  <a:lnTo>
                    <a:pt x="11" y="17"/>
                  </a:lnTo>
                  <a:lnTo>
                    <a:pt x="19" y="27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32" y="42"/>
                  </a:lnTo>
                  <a:lnTo>
                    <a:pt x="32" y="44"/>
                  </a:lnTo>
                  <a:lnTo>
                    <a:pt x="32" y="4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7" name="Freeform 529"/>
            <p:cNvSpPr>
              <a:spLocks/>
            </p:cNvSpPr>
            <p:nvPr/>
          </p:nvSpPr>
          <p:spPr bwMode="auto">
            <a:xfrm>
              <a:off x="8994774" y="6589539"/>
              <a:ext cx="23813" cy="76200"/>
            </a:xfrm>
            <a:custGeom>
              <a:avLst/>
              <a:gdLst/>
              <a:ahLst/>
              <a:cxnLst>
                <a:cxn ang="0">
                  <a:pos x="1" y="48"/>
                </a:cxn>
                <a:cxn ang="0">
                  <a:pos x="1" y="48"/>
                </a:cxn>
                <a:cxn ang="0">
                  <a:pos x="0" y="23"/>
                </a:cxn>
                <a:cxn ang="0">
                  <a:pos x="0" y="8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11" y="0"/>
                </a:cxn>
                <a:cxn ang="0">
                  <a:pos x="14" y="0"/>
                </a:cxn>
                <a:cxn ang="0">
                  <a:pos x="15" y="1"/>
                </a:cxn>
                <a:cxn ang="0">
                  <a:pos x="15" y="3"/>
                </a:cxn>
                <a:cxn ang="0">
                  <a:pos x="15" y="3"/>
                </a:cxn>
                <a:cxn ang="0">
                  <a:pos x="11" y="1"/>
                </a:cxn>
                <a:cxn ang="0">
                  <a:pos x="6" y="3"/>
                </a:cxn>
                <a:cxn ang="0">
                  <a:pos x="6" y="3"/>
                </a:cxn>
                <a:cxn ang="0">
                  <a:pos x="3" y="12"/>
                </a:cxn>
                <a:cxn ang="0">
                  <a:pos x="3" y="26"/>
                </a:cxn>
                <a:cxn ang="0">
                  <a:pos x="3" y="45"/>
                </a:cxn>
                <a:cxn ang="0">
                  <a:pos x="3" y="45"/>
                </a:cxn>
                <a:cxn ang="0">
                  <a:pos x="1" y="47"/>
                </a:cxn>
                <a:cxn ang="0">
                  <a:pos x="1" y="48"/>
                </a:cxn>
                <a:cxn ang="0">
                  <a:pos x="1" y="48"/>
                </a:cxn>
              </a:cxnLst>
              <a:rect l="0" t="0" r="r" b="b"/>
              <a:pathLst>
                <a:path w="15" h="48">
                  <a:moveTo>
                    <a:pt x="1" y="48"/>
                  </a:moveTo>
                  <a:lnTo>
                    <a:pt x="1" y="48"/>
                  </a:lnTo>
                  <a:lnTo>
                    <a:pt x="0" y="23"/>
                  </a:lnTo>
                  <a:lnTo>
                    <a:pt x="0" y="8"/>
                  </a:lnTo>
                  <a:lnTo>
                    <a:pt x="1" y="0"/>
                  </a:lnTo>
                  <a:lnTo>
                    <a:pt x="1" y="0"/>
                  </a:lnTo>
                  <a:lnTo>
                    <a:pt x="11" y="0"/>
                  </a:lnTo>
                  <a:lnTo>
                    <a:pt x="14" y="0"/>
                  </a:lnTo>
                  <a:lnTo>
                    <a:pt x="15" y="1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1"/>
                  </a:lnTo>
                  <a:lnTo>
                    <a:pt x="6" y="3"/>
                  </a:lnTo>
                  <a:lnTo>
                    <a:pt x="6" y="3"/>
                  </a:lnTo>
                  <a:lnTo>
                    <a:pt x="3" y="12"/>
                  </a:lnTo>
                  <a:lnTo>
                    <a:pt x="3" y="26"/>
                  </a:lnTo>
                  <a:lnTo>
                    <a:pt x="3" y="45"/>
                  </a:lnTo>
                  <a:lnTo>
                    <a:pt x="3" y="45"/>
                  </a:lnTo>
                  <a:lnTo>
                    <a:pt x="1" y="47"/>
                  </a:lnTo>
                  <a:lnTo>
                    <a:pt x="1" y="48"/>
                  </a:lnTo>
                  <a:lnTo>
                    <a:pt x="1" y="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8" name="Freeform 531"/>
            <p:cNvSpPr>
              <a:spLocks/>
            </p:cNvSpPr>
            <p:nvPr/>
          </p:nvSpPr>
          <p:spPr bwMode="auto">
            <a:xfrm>
              <a:off x="9007474" y="6646689"/>
              <a:ext cx="71438" cy="26987"/>
            </a:xfrm>
            <a:custGeom>
              <a:avLst/>
              <a:gdLst/>
              <a:ahLst/>
              <a:cxnLst>
                <a:cxn ang="0">
                  <a:pos x="0" y="15"/>
                </a:cxn>
                <a:cxn ang="0">
                  <a:pos x="0" y="15"/>
                </a:cxn>
                <a:cxn ang="0">
                  <a:pos x="20" y="8"/>
                </a:cxn>
                <a:cxn ang="0">
                  <a:pos x="34" y="1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45" y="9"/>
                </a:cxn>
                <a:cxn ang="0">
                  <a:pos x="45" y="14"/>
                </a:cxn>
                <a:cxn ang="0">
                  <a:pos x="45" y="15"/>
                </a:cxn>
                <a:cxn ang="0">
                  <a:pos x="43" y="15"/>
                </a:cxn>
                <a:cxn ang="0">
                  <a:pos x="43" y="15"/>
                </a:cxn>
                <a:cxn ang="0">
                  <a:pos x="42" y="11"/>
                </a:cxn>
                <a:cxn ang="0">
                  <a:pos x="40" y="6"/>
                </a:cxn>
                <a:cxn ang="0">
                  <a:pos x="40" y="6"/>
                </a:cxn>
                <a:cxn ang="0">
                  <a:pos x="31" y="8"/>
                </a:cxn>
                <a:cxn ang="0">
                  <a:pos x="18" y="11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0" y="17"/>
                </a:cxn>
                <a:cxn ang="0">
                  <a:pos x="0" y="15"/>
                </a:cxn>
                <a:cxn ang="0">
                  <a:pos x="0" y="15"/>
                </a:cxn>
              </a:cxnLst>
              <a:rect l="0" t="0" r="r" b="b"/>
              <a:pathLst>
                <a:path w="45" h="17">
                  <a:moveTo>
                    <a:pt x="0" y="15"/>
                  </a:moveTo>
                  <a:lnTo>
                    <a:pt x="0" y="15"/>
                  </a:lnTo>
                  <a:lnTo>
                    <a:pt x="20" y="8"/>
                  </a:lnTo>
                  <a:lnTo>
                    <a:pt x="34" y="1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5" y="9"/>
                  </a:lnTo>
                  <a:lnTo>
                    <a:pt x="45" y="14"/>
                  </a:lnTo>
                  <a:lnTo>
                    <a:pt x="45" y="15"/>
                  </a:lnTo>
                  <a:lnTo>
                    <a:pt x="43" y="15"/>
                  </a:lnTo>
                  <a:lnTo>
                    <a:pt x="43" y="15"/>
                  </a:lnTo>
                  <a:lnTo>
                    <a:pt x="42" y="11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31" y="8"/>
                  </a:lnTo>
                  <a:lnTo>
                    <a:pt x="18" y="11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9" name="Freeform 532"/>
            <p:cNvSpPr>
              <a:spLocks/>
            </p:cNvSpPr>
            <p:nvPr/>
          </p:nvSpPr>
          <p:spPr bwMode="auto">
            <a:xfrm>
              <a:off x="8943974" y="6705427"/>
              <a:ext cx="46038" cy="74612"/>
            </a:xfrm>
            <a:custGeom>
              <a:avLst/>
              <a:gdLst/>
              <a:ahLst/>
              <a:cxnLst>
                <a:cxn ang="0">
                  <a:pos x="29" y="0"/>
                </a:cxn>
                <a:cxn ang="0">
                  <a:pos x="29" y="0"/>
                </a:cxn>
                <a:cxn ang="0">
                  <a:pos x="22" y="24"/>
                </a:cxn>
                <a:cxn ang="0">
                  <a:pos x="18" y="39"/>
                </a:cxn>
                <a:cxn ang="0">
                  <a:pos x="14" y="47"/>
                </a:cxn>
                <a:cxn ang="0">
                  <a:pos x="14" y="47"/>
                </a:cxn>
                <a:cxn ang="0">
                  <a:pos x="5" y="44"/>
                </a:cxn>
                <a:cxn ang="0">
                  <a:pos x="2" y="41"/>
                </a:cxn>
                <a:cxn ang="0">
                  <a:pos x="0" y="39"/>
                </a:cxn>
                <a:cxn ang="0">
                  <a:pos x="2" y="38"/>
                </a:cxn>
                <a:cxn ang="0">
                  <a:pos x="2" y="38"/>
                </a:cxn>
                <a:cxn ang="0">
                  <a:pos x="7" y="41"/>
                </a:cxn>
                <a:cxn ang="0">
                  <a:pos x="11" y="43"/>
                </a:cxn>
                <a:cxn ang="0">
                  <a:pos x="11" y="43"/>
                </a:cxn>
                <a:cxn ang="0">
                  <a:pos x="16" y="33"/>
                </a:cxn>
                <a:cxn ang="0">
                  <a:pos x="21" y="19"/>
                </a:cxn>
                <a:cxn ang="0">
                  <a:pos x="25" y="2"/>
                </a:cxn>
                <a:cxn ang="0">
                  <a:pos x="25" y="2"/>
                </a:cxn>
                <a:cxn ang="0">
                  <a:pos x="27" y="0"/>
                </a:cxn>
                <a:cxn ang="0">
                  <a:pos x="29" y="0"/>
                </a:cxn>
                <a:cxn ang="0">
                  <a:pos x="29" y="0"/>
                </a:cxn>
              </a:cxnLst>
              <a:rect l="0" t="0" r="r" b="b"/>
              <a:pathLst>
                <a:path w="29" h="47">
                  <a:moveTo>
                    <a:pt x="29" y="0"/>
                  </a:moveTo>
                  <a:lnTo>
                    <a:pt x="29" y="0"/>
                  </a:lnTo>
                  <a:lnTo>
                    <a:pt x="22" y="24"/>
                  </a:lnTo>
                  <a:lnTo>
                    <a:pt x="18" y="39"/>
                  </a:lnTo>
                  <a:lnTo>
                    <a:pt x="14" y="47"/>
                  </a:lnTo>
                  <a:lnTo>
                    <a:pt x="14" y="47"/>
                  </a:lnTo>
                  <a:lnTo>
                    <a:pt x="5" y="44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7" y="41"/>
                  </a:lnTo>
                  <a:lnTo>
                    <a:pt x="11" y="43"/>
                  </a:lnTo>
                  <a:lnTo>
                    <a:pt x="11" y="43"/>
                  </a:lnTo>
                  <a:lnTo>
                    <a:pt x="16" y="33"/>
                  </a:lnTo>
                  <a:lnTo>
                    <a:pt x="21" y="19"/>
                  </a:lnTo>
                  <a:lnTo>
                    <a:pt x="25" y="2"/>
                  </a:lnTo>
                  <a:lnTo>
                    <a:pt x="25" y="2"/>
                  </a:lnTo>
                  <a:lnTo>
                    <a:pt x="27" y="0"/>
                  </a:lnTo>
                  <a:lnTo>
                    <a:pt x="29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0" name="Freeform 533"/>
            <p:cNvSpPr>
              <a:spLocks/>
            </p:cNvSpPr>
            <p:nvPr/>
          </p:nvSpPr>
          <p:spPr bwMode="auto">
            <a:xfrm>
              <a:off x="9001124" y="6699077"/>
              <a:ext cx="34925" cy="793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11" y="22"/>
                </a:cxn>
                <a:cxn ang="0">
                  <a:pos x="19" y="36"/>
                </a:cxn>
                <a:cxn ang="0">
                  <a:pos x="22" y="43"/>
                </a:cxn>
                <a:cxn ang="0">
                  <a:pos x="22" y="43"/>
                </a:cxn>
                <a:cxn ang="0">
                  <a:pos x="14" y="48"/>
                </a:cxn>
                <a:cxn ang="0">
                  <a:pos x="10" y="50"/>
                </a:cxn>
                <a:cxn ang="0">
                  <a:pos x="8" y="48"/>
                </a:cxn>
                <a:cxn ang="0">
                  <a:pos x="7" y="48"/>
                </a:cxn>
                <a:cxn ang="0">
                  <a:pos x="7" y="48"/>
                </a:cxn>
                <a:cxn ang="0">
                  <a:pos x="13" y="45"/>
                </a:cxn>
                <a:cxn ang="0">
                  <a:pos x="18" y="43"/>
                </a:cxn>
                <a:cxn ang="0">
                  <a:pos x="18" y="43"/>
                </a:cxn>
                <a:cxn ang="0">
                  <a:pos x="14" y="32"/>
                </a:cxn>
                <a:cxn ang="0">
                  <a:pos x="8" y="20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" h="50">
                  <a:moveTo>
                    <a:pt x="0" y="0"/>
                  </a:moveTo>
                  <a:lnTo>
                    <a:pt x="0" y="0"/>
                  </a:lnTo>
                  <a:lnTo>
                    <a:pt x="11" y="22"/>
                  </a:lnTo>
                  <a:lnTo>
                    <a:pt x="19" y="36"/>
                  </a:lnTo>
                  <a:lnTo>
                    <a:pt x="22" y="43"/>
                  </a:lnTo>
                  <a:lnTo>
                    <a:pt x="22" y="43"/>
                  </a:lnTo>
                  <a:lnTo>
                    <a:pt x="14" y="48"/>
                  </a:lnTo>
                  <a:lnTo>
                    <a:pt x="10" y="50"/>
                  </a:lnTo>
                  <a:lnTo>
                    <a:pt x="8" y="48"/>
                  </a:lnTo>
                  <a:lnTo>
                    <a:pt x="7" y="48"/>
                  </a:lnTo>
                  <a:lnTo>
                    <a:pt x="7" y="48"/>
                  </a:lnTo>
                  <a:lnTo>
                    <a:pt x="13" y="45"/>
                  </a:lnTo>
                  <a:lnTo>
                    <a:pt x="18" y="43"/>
                  </a:lnTo>
                  <a:lnTo>
                    <a:pt x="18" y="43"/>
                  </a:lnTo>
                  <a:lnTo>
                    <a:pt x="14" y="32"/>
                  </a:lnTo>
                  <a:lnTo>
                    <a:pt x="8" y="20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1" name="Freeform 534"/>
            <p:cNvSpPr>
              <a:spLocks/>
            </p:cNvSpPr>
            <p:nvPr/>
          </p:nvSpPr>
          <p:spPr bwMode="auto">
            <a:xfrm>
              <a:off x="9009061" y="6686377"/>
              <a:ext cx="66675" cy="523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41" y="19"/>
                </a:cxn>
                <a:cxn ang="0">
                  <a:pos x="41" y="19"/>
                </a:cxn>
                <a:cxn ang="0">
                  <a:pos x="42" y="20"/>
                </a:cxn>
                <a:cxn ang="0">
                  <a:pos x="42" y="22"/>
                </a:cxn>
                <a:cxn ang="0">
                  <a:pos x="39" y="26"/>
                </a:cxn>
                <a:cxn ang="0">
                  <a:pos x="36" y="31"/>
                </a:cxn>
                <a:cxn ang="0">
                  <a:pos x="34" y="33"/>
                </a:cxn>
                <a:cxn ang="0">
                  <a:pos x="33" y="33"/>
                </a:cxn>
                <a:cxn ang="0">
                  <a:pos x="33" y="33"/>
                </a:cxn>
                <a:cxn ang="0">
                  <a:pos x="36" y="26"/>
                </a:cxn>
                <a:cxn ang="0">
                  <a:pos x="38" y="22"/>
                </a:cxn>
                <a:cxn ang="0">
                  <a:pos x="38" y="22"/>
                </a:cxn>
                <a:cxn ang="0">
                  <a:pos x="0" y="3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2" h="33">
                  <a:moveTo>
                    <a:pt x="0" y="0"/>
                  </a:moveTo>
                  <a:lnTo>
                    <a:pt x="0" y="0"/>
                  </a:lnTo>
                  <a:lnTo>
                    <a:pt x="41" y="19"/>
                  </a:lnTo>
                  <a:lnTo>
                    <a:pt x="41" y="19"/>
                  </a:lnTo>
                  <a:lnTo>
                    <a:pt x="42" y="20"/>
                  </a:lnTo>
                  <a:lnTo>
                    <a:pt x="42" y="22"/>
                  </a:lnTo>
                  <a:lnTo>
                    <a:pt x="39" y="26"/>
                  </a:lnTo>
                  <a:lnTo>
                    <a:pt x="36" y="31"/>
                  </a:lnTo>
                  <a:lnTo>
                    <a:pt x="34" y="33"/>
                  </a:lnTo>
                  <a:lnTo>
                    <a:pt x="33" y="33"/>
                  </a:lnTo>
                  <a:lnTo>
                    <a:pt x="33" y="33"/>
                  </a:lnTo>
                  <a:lnTo>
                    <a:pt x="36" y="26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2" name="Freeform 535"/>
            <p:cNvSpPr>
              <a:spLocks/>
            </p:cNvSpPr>
            <p:nvPr/>
          </p:nvSpPr>
          <p:spPr bwMode="auto">
            <a:xfrm>
              <a:off x="8864599" y="6557789"/>
              <a:ext cx="244475" cy="255587"/>
            </a:xfrm>
            <a:custGeom>
              <a:avLst/>
              <a:gdLst/>
              <a:ahLst/>
              <a:cxnLst>
                <a:cxn ang="0">
                  <a:pos x="121" y="20"/>
                </a:cxn>
                <a:cxn ang="0">
                  <a:pos x="130" y="29"/>
                </a:cxn>
                <a:cxn ang="0">
                  <a:pos x="143" y="51"/>
                </a:cxn>
                <a:cxn ang="0">
                  <a:pos x="149" y="76"/>
                </a:cxn>
                <a:cxn ang="0">
                  <a:pos x="146" y="103"/>
                </a:cxn>
                <a:cxn ang="0">
                  <a:pos x="141" y="115"/>
                </a:cxn>
                <a:cxn ang="0">
                  <a:pos x="124" y="139"/>
                </a:cxn>
                <a:cxn ang="0">
                  <a:pos x="99" y="153"/>
                </a:cxn>
                <a:cxn ang="0">
                  <a:pos x="72" y="156"/>
                </a:cxn>
                <a:cxn ang="0">
                  <a:pos x="44" y="146"/>
                </a:cxn>
                <a:cxn ang="0">
                  <a:pos x="32" y="139"/>
                </a:cxn>
                <a:cxn ang="0">
                  <a:pos x="14" y="115"/>
                </a:cxn>
                <a:cxn ang="0">
                  <a:pos x="5" y="89"/>
                </a:cxn>
                <a:cxn ang="0">
                  <a:pos x="8" y="59"/>
                </a:cxn>
                <a:cxn ang="0">
                  <a:pos x="13" y="45"/>
                </a:cxn>
                <a:cxn ang="0">
                  <a:pos x="32" y="21"/>
                </a:cxn>
                <a:cxn ang="0">
                  <a:pos x="55" y="7"/>
                </a:cxn>
                <a:cxn ang="0">
                  <a:pos x="83" y="4"/>
                </a:cxn>
                <a:cxn ang="0">
                  <a:pos x="110" y="12"/>
                </a:cxn>
                <a:cxn ang="0">
                  <a:pos x="110" y="14"/>
                </a:cxn>
                <a:cxn ang="0">
                  <a:pos x="115" y="10"/>
                </a:cxn>
                <a:cxn ang="0">
                  <a:pos x="111" y="9"/>
                </a:cxn>
                <a:cxn ang="0">
                  <a:pos x="83" y="0"/>
                </a:cxn>
                <a:cxn ang="0">
                  <a:pos x="54" y="3"/>
                </a:cxn>
                <a:cxn ang="0">
                  <a:pos x="27" y="18"/>
                </a:cxn>
                <a:cxn ang="0">
                  <a:pos x="8" y="43"/>
                </a:cxn>
                <a:cxn ang="0">
                  <a:pos x="4" y="57"/>
                </a:cxn>
                <a:cxn ang="0">
                  <a:pos x="0" y="89"/>
                </a:cxn>
                <a:cxn ang="0">
                  <a:pos x="10" y="118"/>
                </a:cxn>
                <a:cxn ang="0">
                  <a:pos x="29" y="143"/>
                </a:cxn>
                <a:cxn ang="0">
                  <a:pos x="43" y="151"/>
                </a:cxn>
                <a:cxn ang="0">
                  <a:pos x="71" y="161"/>
                </a:cxn>
                <a:cxn ang="0">
                  <a:pos x="100" y="157"/>
                </a:cxn>
                <a:cxn ang="0">
                  <a:pos x="127" y="142"/>
                </a:cxn>
                <a:cxn ang="0">
                  <a:pos x="146" y="118"/>
                </a:cxn>
                <a:cxn ang="0">
                  <a:pos x="151" y="104"/>
                </a:cxn>
                <a:cxn ang="0">
                  <a:pos x="154" y="76"/>
                </a:cxn>
                <a:cxn ang="0">
                  <a:pos x="147" y="50"/>
                </a:cxn>
                <a:cxn ang="0">
                  <a:pos x="135" y="26"/>
                </a:cxn>
                <a:cxn ang="0">
                  <a:pos x="124" y="17"/>
                </a:cxn>
              </a:cxnLst>
              <a:rect l="0" t="0" r="r" b="b"/>
              <a:pathLst>
                <a:path w="154" h="161">
                  <a:moveTo>
                    <a:pt x="124" y="17"/>
                  </a:moveTo>
                  <a:lnTo>
                    <a:pt x="121" y="20"/>
                  </a:lnTo>
                  <a:lnTo>
                    <a:pt x="121" y="20"/>
                  </a:lnTo>
                  <a:lnTo>
                    <a:pt x="130" y="29"/>
                  </a:lnTo>
                  <a:lnTo>
                    <a:pt x="138" y="39"/>
                  </a:lnTo>
                  <a:lnTo>
                    <a:pt x="143" y="51"/>
                  </a:lnTo>
                  <a:lnTo>
                    <a:pt x="147" y="64"/>
                  </a:lnTo>
                  <a:lnTo>
                    <a:pt x="149" y="76"/>
                  </a:lnTo>
                  <a:lnTo>
                    <a:pt x="149" y="89"/>
                  </a:lnTo>
                  <a:lnTo>
                    <a:pt x="146" y="103"/>
                  </a:lnTo>
                  <a:lnTo>
                    <a:pt x="141" y="115"/>
                  </a:lnTo>
                  <a:lnTo>
                    <a:pt x="141" y="115"/>
                  </a:lnTo>
                  <a:lnTo>
                    <a:pt x="133" y="128"/>
                  </a:lnTo>
                  <a:lnTo>
                    <a:pt x="124" y="139"/>
                  </a:lnTo>
                  <a:lnTo>
                    <a:pt x="111" y="146"/>
                  </a:lnTo>
                  <a:lnTo>
                    <a:pt x="99" y="153"/>
                  </a:lnTo>
                  <a:lnTo>
                    <a:pt x="86" y="156"/>
                  </a:lnTo>
                  <a:lnTo>
                    <a:pt x="72" y="156"/>
                  </a:lnTo>
                  <a:lnTo>
                    <a:pt x="58" y="153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32" y="139"/>
                  </a:lnTo>
                  <a:lnTo>
                    <a:pt x="22" y="128"/>
                  </a:lnTo>
                  <a:lnTo>
                    <a:pt x="14" y="115"/>
                  </a:lnTo>
                  <a:lnTo>
                    <a:pt x="8" y="103"/>
                  </a:lnTo>
                  <a:lnTo>
                    <a:pt x="5" y="89"/>
                  </a:lnTo>
                  <a:lnTo>
                    <a:pt x="5" y="73"/>
                  </a:lnTo>
                  <a:lnTo>
                    <a:pt x="8" y="59"/>
                  </a:lnTo>
                  <a:lnTo>
                    <a:pt x="13" y="45"/>
                  </a:lnTo>
                  <a:lnTo>
                    <a:pt x="13" y="45"/>
                  </a:lnTo>
                  <a:lnTo>
                    <a:pt x="21" y="32"/>
                  </a:lnTo>
                  <a:lnTo>
                    <a:pt x="32" y="21"/>
                  </a:lnTo>
                  <a:lnTo>
                    <a:pt x="43" y="14"/>
                  </a:lnTo>
                  <a:lnTo>
                    <a:pt x="55" y="7"/>
                  </a:lnTo>
                  <a:lnTo>
                    <a:pt x="69" y="4"/>
                  </a:lnTo>
                  <a:lnTo>
                    <a:pt x="83" y="4"/>
                  </a:lnTo>
                  <a:lnTo>
                    <a:pt x="96" y="7"/>
                  </a:lnTo>
                  <a:lnTo>
                    <a:pt x="110" y="12"/>
                  </a:lnTo>
                  <a:lnTo>
                    <a:pt x="110" y="12"/>
                  </a:lnTo>
                  <a:lnTo>
                    <a:pt x="110" y="14"/>
                  </a:lnTo>
                  <a:lnTo>
                    <a:pt x="115" y="10"/>
                  </a:lnTo>
                  <a:lnTo>
                    <a:pt x="115" y="10"/>
                  </a:lnTo>
                  <a:lnTo>
                    <a:pt x="111" y="9"/>
                  </a:lnTo>
                  <a:lnTo>
                    <a:pt x="111" y="9"/>
                  </a:lnTo>
                  <a:lnTo>
                    <a:pt x="97" y="3"/>
                  </a:lnTo>
                  <a:lnTo>
                    <a:pt x="83" y="0"/>
                  </a:lnTo>
                  <a:lnTo>
                    <a:pt x="68" y="0"/>
                  </a:lnTo>
                  <a:lnTo>
                    <a:pt x="54" y="3"/>
                  </a:lnTo>
                  <a:lnTo>
                    <a:pt x="39" y="9"/>
                  </a:lnTo>
                  <a:lnTo>
                    <a:pt x="27" y="18"/>
                  </a:lnTo>
                  <a:lnTo>
                    <a:pt x="18" y="29"/>
                  </a:lnTo>
                  <a:lnTo>
                    <a:pt x="8" y="43"/>
                  </a:lnTo>
                  <a:lnTo>
                    <a:pt x="8" y="43"/>
                  </a:lnTo>
                  <a:lnTo>
                    <a:pt x="4" y="57"/>
                  </a:lnTo>
                  <a:lnTo>
                    <a:pt x="0" y="73"/>
                  </a:lnTo>
                  <a:lnTo>
                    <a:pt x="0" y="89"/>
                  </a:lnTo>
                  <a:lnTo>
                    <a:pt x="4" y="104"/>
                  </a:lnTo>
                  <a:lnTo>
                    <a:pt x="10" y="118"/>
                  </a:lnTo>
                  <a:lnTo>
                    <a:pt x="18" y="132"/>
                  </a:lnTo>
                  <a:lnTo>
                    <a:pt x="29" y="143"/>
                  </a:lnTo>
                  <a:lnTo>
                    <a:pt x="43" y="151"/>
                  </a:lnTo>
                  <a:lnTo>
                    <a:pt x="43" y="151"/>
                  </a:lnTo>
                  <a:lnTo>
                    <a:pt x="57" y="157"/>
                  </a:lnTo>
                  <a:lnTo>
                    <a:pt x="71" y="161"/>
                  </a:lnTo>
                  <a:lnTo>
                    <a:pt x="86" y="161"/>
                  </a:lnTo>
                  <a:lnTo>
                    <a:pt x="100" y="157"/>
                  </a:lnTo>
                  <a:lnTo>
                    <a:pt x="115" y="151"/>
                  </a:lnTo>
                  <a:lnTo>
                    <a:pt x="127" y="142"/>
                  </a:lnTo>
                  <a:lnTo>
                    <a:pt x="136" y="131"/>
                  </a:lnTo>
                  <a:lnTo>
                    <a:pt x="146" y="118"/>
                  </a:lnTo>
                  <a:lnTo>
                    <a:pt x="146" y="118"/>
                  </a:lnTo>
                  <a:lnTo>
                    <a:pt x="151" y="104"/>
                  </a:lnTo>
                  <a:lnTo>
                    <a:pt x="154" y="90"/>
                  </a:lnTo>
                  <a:lnTo>
                    <a:pt x="154" y="76"/>
                  </a:lnTo>
                  <a:lnTo>
                    <a:pt x="152" y="64"/>
                  </a:lnTo>
                  <a:lnTo>
                    <a:pt x="147" y="50"/>
                  </a:lnTo>
                  <a:lnTo>
                    <a:pt x="143" y="39"/>
                  </a:lnTo>
                  <a:lnTo>
                    <a:pt x="135" y="26"/>
                  </a:lnTo>
                  <a:lnTo>
                    <a:pt x="124" y="17"/>
                  </a:lnTo>
                  <a:lnTo>
                    <a:pt x="124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3" name="Freeform 536"/>
            <p:cNvSpPr>
              <a:spLocks/>
            </p:cNvSpPr>
            <p:nvPr/>
          </p:nvSpPr>
          <p:spPr bwMode="auto">
            <a:xfrm>
              <a:off x="8882061" y="6573664"/>
              <a:ext cx="211138" cy="222250"/>
            </a:xfrm>
            <a:custGeom>
              <a:avLst/>
              <a:gdLst/>
              <a:ahLst/>
              <a:cxnLst>
                <a:cxn ang="0">
                  <a:pos x="104" y="18"/>
                </a:cxn>
                <a:cxn ang="0">
                  <a:pos x="111" y="25"/>
                </a:cxn>
                <a:cxn ang="0">
                  <a:pos x="124" y="44"/>
                </a:cxn>
                <a:cxn ang="0">
                  <a:pos x="129" y="66"/>
                </a:cxn>
                <a:cxn ang="0">
                  <a:pos x="127" y="90"/>
                </a:cxn>
                <a:cxn ang="0">
                  <a:pos x="122" y="101"/>
                </a:cxn>
                <a:cxn ang="0">
                  <a:pos x="107" y="121"/>
                </a:cxn>
                <a:cxn ang="0">
                  <a:pos x="86" y="132"/>
                </a:cxn>
                <a:cxn ang="0">
                  <a:pos x="61" y="135"/>
                </a:cxn>
                <a:cxn ang="0">
                  <a:pos x="38" y="129"/>
                </a:cxn>
                <a:cxn ang="0">
                  <a:pos x="28" y="121"/>
                </a:cxn>
                <a:cxn ang="0">
                  <a:pos x="13" y="101"/>
                </a:cxn>
                <a:cxn ang="0">
                  <a:pos x="5" y="77"/>
                </a:cxn>
                <a:cxn ang="0">
                  <a:pos x="7" y="52"/>
                </a:cxn>
                <a:cxn ang="0">
                  <a:pos x="11" y="40"/>
                </a:cxn>
                <a:cxn ang="0">
                  <a:pos x="27" y="19"/>
                </a:cxn>
                <a:cxn ang="0">
                  <a:pos x="47" y="8"/>
                </a:cxn>
                <a:cxn ang="0">
                  <a:pos x="71" y="5"/>
                </a:cxn>
                <a:cxn ang="0">
                  <a:pos x="96" y="11"/>
                </a:cxn>
                <a:cxn ang="0">
                  <a:pos x="96" y="13"/>
                </a:cxn>
                <a:cxn ang="0">
                  <a:pos x="99" y="10"/>
                </a:cxn>
                <a:cxn ang="0">
                  <a:pos x="97" y="8"/>
                </a:cxn>
                <a:cxn ang="0">
                  <a:pos x="71" y="0"/>
                </a:cxn>
                <a:cxn ang="0">
                  <a:pos x="46" y="4"/>
                </a:cxn>
                <a:cxn ang="0">
                  <a:pos x="24" y="16"/>
                </a:cxn>
                <a:cxn ang="0">
                  <a:pos x="7" y="38"/>
                </a:cxn>
                <a:cxn ang="0">
                  <a:pos x="2" y="50"/>
                </a:cxn>
                <a:cxn ang="0">
                  <a:pos x="0" y="79"/>
                </a:cxn>
                <a:cxn ang="0">
                  <a:pos x="8" y="104"/>
                </a:cxn>
                <a:cxn ang="0">
                  <a:pos x="25" y="124"/>
                </a:cxn>
                <a:cxn ang="0">
                  <a:pos x="36" y="132"/>
                </a:cxn>
                <a:cxn ang="0">
                  <a:pos x="61" y="140"/>
                </a:cxn>
                <a:cxn ang="0">
                  <a:pos x="86" y="136"/>
                </a:cxn>
                <a:cxn ang="0">
                  <a:pos x="110" y="124"/>
                </a:cxn>
                <a:cxn ang="0">
                  <a:pos x="125" y="102"/>
                </a:cxn>
                <a:cxn ang="0">
                  <a:pos x="130" y="91"/>
                </a:cxn>
                <a:cxn ang="0">
                  <a:pos x="133" y="68"/>
                </a:cxn>
                <a:cxn ang="0">
                  <a:pos x="129" y="44"/>
                </a:cxn>
                <a:cxn ang="0">
                  <a:pos x="116" y="24"/>
                </a:cxn>
                <a:cxn ang="0">
                  <a:pos x="108" y="16"/>
                </a:cxn>
              </a:cxnLst>
              <a:rect l="0" t="0" r="r" b="b"/>
              <a:pathLst>
                <a:path w="133" h="140">
                  <a:moveTo>
                    <a:pt x="108" y="16"/>
                  </a:moveTo>
                  <a:lnTo>
                    <a:pt x="104" y="18"/>
                  </a:lnTo>
                  <a:lnTo>
                    <a:pt x="104" y="18"/>
                  </a:lnTo>
                  <a:lnTo>
                    <a:pt x="111" y="25"/>
                  </a:lnTo>
                  <a:lnTo>
                    <a:pt x="119" y="35"/>
                  </a:lnTo>
                  <a:lnTo>
                    <a:pt x="124" y="44"/>
                  </a:lnTo>
                  <a:lnTo>
                    <a:pt x="127" y="55"/>
                  </a:lnTo>
                  <a:lnTo>
                    <a:pt x="129" y="66"/>
                  </a:lnTo>
                  <a:lnTo>
                    <a:pt x="129" y="79"/>
                  </a:lnTo>
                  <a:lnTo>
                    <a:pt x="127" y="90"/>
                  </a:lnTo>
                  <a:lnTo>
                    <a:pt x="122" y="101"/>
                  </a:lnTo>
                  <a:lnTo>
                    <a:pt x="122" y="101"/>
                  </a:lnTo>
                  <a:lnTo>
                    <a:pt x="114" y="111"/>
                  </a:lnTo>
                  <a:lnTo>
                    <a:pt x="107" y="121"/>
                  </a:lnTo>
                  <a:lnTo>
                    <a:pt x="97" y="127"/>
                  </a:lnTo>
                  <a:lnTo>
                    <a:pt x="86" y="132"/>
                  </a:lnTo>
                  <a:lnTo>
                    <a:pt x="74" y="135"/>
                  </a:lnTo>
                  <a:lnTo>
                    <a:pt x="61" y="135"/>
                  </a:lnTo>
                  <a:lnTo>
                    <a:pt x="50" y="133"/>
                  </a:lnTo>
                  <a:lnTo>
                    <a:pt x="38" y="129"/>
                  </a:lnTo>
                  <a:lnTo>
                    <a:pt x="38" y="129"/>
                  </a:lnTo>
                  <a:lnTo>
                    <a:pt x="28" y="121"/>
                  </a:lnTo>
                  <a:lnTo>
                    <a:pt x="19" y="111"/>
                  </a:lnTo>
                  <a:lnTo>
                    <a:pt x="13" y="101"/>
                  </a:lnTo>
                  <a:lnTo>
                    <a:pt x="8" y="90"/>
                  </a:lnTo>
                  <a:lnTo>
                    <a:pt x="5" y="77"/>
                  </a:lnTo>
                  <a:lnTo>
                    <a:pt x="5" y="65"/>
                  </a:lnTo>
                  <a:lnTo>
                    <a:pt x="7" y="52"/>
                  </a:lnTo>
                  <a:lnTo>
                    <a:pt x="11" y="40"/>
                  </a:lnTo>
                  <a:lnTo>
                    <a:pt x="11" y="40"/>
                  </a:lnTo>
                  <a:lnTo>
                    <a:pt x="18" y="29"/>
                  </a:lnTo>
                  <a:lnTo>
                    <a:pt x="27" y="19"/>
                  </a:lnTo>
                  <a:lnTo>
                    <a:pt x="36" y="13"/>
                  </a:lnTo>
                  <a:lnTo>
                    <a:pt x="47" y="8"/>
                  </a:lnTo>
                  <a:lnTo>
                    <a:pt x="60" y="5"/>
                  </a:lnTo>
                  <a:lnTo>
                    <a:pt x="71" y="5"/>
                  </a:lnTo>
                  <a:lnTo>
                    <a:pt x="83" y="7"/>
                  </a:lnTo>
                  <a:lnTo>
                    <a:pt x="96" y="11"/>
                  </a:lnTo>
                  <a:lnTo>
                    <a:pt x="96" y="11"/>
                  </a:lnTo>
                  <a:lnTo>
                    <a:pt x="96" y="13"/>
                  </a:lnTo>
                  <a:lnTo>
                    <a:pt x="99" y="10"/>
                  </a:lnTo>
                  <a:lnTo>
                    <a:pt x="99" y="10"/>
                  </a:lnTo>
                  <a:lnTo>
                    <a:pt x="97" y="8"/>
                  </a:lnTo>
                  <a:lnTo>
                    <a:pt x="97" y="8"/>
                  </a:lnTo>
                  <a:lnTo>
                    <a:pt x="85" y="4"/>
                  </a:lnTo>
                  <a:lnTo>
                    <a:pt x="71" y="0"/>
                  </a:lnTo>
                  <a:lnTo>
                    <a:pt x="58" y="0"/>
                  </a:lnTo>
                  <a:lnTo>
                    <a:pt x="46" y="4"/>
                  </a:lnTo>
                  <a:lnTo>
                    <a:pt x="35" y="8"/>
                  </a:lnTo>
                  <a:lnTo>
                    <a:pt x="24" y="16"/>
                  </a:lnTo>
                  <a:lnTo>
                    <a:pt x="14" y="25"/>
                  </a:lnTo>
                  <a:lnTo>
                    <a:pt x="7" y="38"/>
                  </a:lnTo>
                  <a:lnTo>
                    <a:pt x="7" y="38"/>
                  </a:lnTo>
                  <a:lnTo>
                    <a:pt x="2" y="50"/>
                  </a:lnTo>
                  <a:lnTo>
                    <a:pt x="0" y="65"/>
                  </a:lnTo>
                  <a:lnTo>
                    <a:pt x="0" y="79"/>
                  </a:lnTo>
                  <a:lnTo>
                    <a:pt x="3" y="91"/>
                  </a:lnTo>
                  <a:lnTo>
                    <a:pt x="8" y="104"/>
                  </a:lnTo>
                  <a:lnTo>
                    <a:pt x="16" y="115"/>
                  </a:lnTo>
                  <a:lnTo>
                    <a:pt x="25" y="124"/>
                  </a:lnTo>
                  <a:lnTo>
                    <a:pt x="36" y="132"/>
                  </a:lnTo>
                  <a:lnTo>
                    <a:pt x="36" y="132"/>
                  </a:lnTo>
                  <a:lnTo>
                    <a:pt x="49" y="138"/>
                  </a:lnTo>
                  <a:lnTo>
                    <a:pt x="61" y="140"/>
                  </a:lnTo>
                  <a:lnTo>
                    <a:pt x="74" y="140"/>
                  </a:lnTo>
                  <a:lnTo>
                    <a:pt x="86" y="136"/>
                  </a:lnTo>
                  <a:lnTo>
                    <a:pt x="99" y="132"/>
                  </a:lnTo>
                  <a:lnTo>
                    <a:pt x="110" y="124"/>
                  </a:lnTo>
                  <a:lnTo>
                    <a:pt x="118" y="115"/>
                  </a:lnTo>
                  <a:lnTo>
                    <a:pt x="125" y="102"/>
                  </a:lnTo>
                  <a:lnTo>
                    <a:pt x="125" y="102"/>
                  </a:lnTo>
                  <a:lnTo>
                    <a:pt x="130" y="91"/>
                  </a:lnTo>
                  <a:lnTo>
                    <a:pt x="132" y="79"/>
                  </a:lnTo>
                  <a:lnTo>
                    <a:pt x="133" y="68"/>
                  </a:lnTo>
                  <a:lnTo>
                    <a:pt x="132" y="55"/>
                  </a:lnTo>
                  <a:lnTo>
                    <a:pt x="129" y="44"/>
                  </a:lnTo>
                  <a:lnTo>
                    <a:pt x="122" y="33"/>
                  </a:lnTo>
                  <a:lnTo>
                    <a:pt x="116" y="24"/>
                  </a:lnTo>
                  <a:lnTo>
                    <a:pt x="108" y="16"/>
                  </a:lnTo>
                  <a:lnTo>
                    <a:pt x="108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4" name="Freeform 537"/>
            <p:cNvSpPr>
              <a:spLocks/>
            </p:cNvSpPr>
            <p:nvPr/>
          </p:nvSpPr>
          <p:spPr bwMode="auto">
            <a:xfrm>
              <a:off x="8986836" y="6678439"/>
              <a:ext cx="7938" cy="7937"/>
            </a:xfrm>
            <a:custGeom>
              <a:avLst/>
              <a:gdLst/>
              <a:ahLst/>
              <a:cxnLst>
                <a:cxn ang="0">
                  <a:pos x="5" y="3"/>
                </a:cxn>
                <a:cxn ang="0">
                  <a:pos x="5" y="3"/>
                </a:cxn>
                <a:cxn ang="0">
                  <a:pos x="3" y="5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3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3" y="0"/>
                </a:cxn>
                <a:cxn ang="0">
                  <a:pos x="3" y="0"/>
                </a:cxn>
                <a:cxn ang="0">
                  <a:pos x="5" y="2"/>
                </a:cxn>
                <a:cxn ang="0">
                  <a:pos x="5" y="3"/>
                </a:cxn>
                <a:cxn ang="0">
                  <a:pos x="5" y="3"/>
                </a:cxn>
              </a:cxnLst>
              <a:rect l="0" t="0" r="r" b="b"/>
              <a:pathLst>
                <a:path w="5" h="5">
                  <a:moveTo>
                    <a:pt x="5" y="3"/>
                  </a:moveTo>
                  <a:lnTo>
                    <a:pt x="5" y="3"/>
                  </a:lnTo>
                  <a:lnTo>
                    <a:pt x="3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5" y="3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38" name="Skupina 937"/>
          <p:cNvGrpSpPr/>
          <p:nvPr/>
        </p:nvGrpSpPr>
        <p:grpSpPr>
          <a:xfrm>
            <a:off x="8135888" y="-27384"/>
            <a:ext cx="1008112" cy="692696"/>
            <a:chOff x="8135888" y="6165304"/>
            <a:chExt cx="1008112" cy="692696"/>
          </a:xfrm>
        </p:grpSpPr>
        <p:sp>
          <p:nvSpPr>
            <p:cNvPr id="939" name="Šipka doprava 938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40" name="TextovéPole 939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8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8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2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6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6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 tmFilter="0, 0; .2, .5; .8, .5; 1, 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250" autoRev="1" fill="hold"/>
                                        <p:tgtEl>
                                          <p:spTgt spid="4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6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5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 tmFilter="0, 0; .2, .5; .8, .5; 1, 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9" dur="250" autoRev="1" fill="hold"/>
                                        <p:tgtEl>
                                          <p:spTgt spid="5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 tmFilter="0, 0; .2, .5; .8, .5; 1, 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8" dur="250" autoRev="1" fill="hold"/>
                                        <p:tgtEl>
                                          <p:spTgt spid="106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07407E-6 L -0.00347 0.33264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1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Shodné </a:t>
            </a:r>
            <a:r>
              <a:rPr lang="cs-CZ" dirty="0" smtClean="0"/>
              <a:t>úsečky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76470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by si ověřil, zda jsou úsečky shodné?</a:t>
            </a:r>
            <a:endParaRPr lang="cs-CZ" sz="28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1287924"/>
            <a:ext cx="69847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průsvitkou přenesl na sebe</a:t>
            </a:r>
          </a:p>
          <a:p>
            <a:r>
              <a:rPr lang="cs-CZ" dirty="0" smtClean="0"/>
              <a:t>- pravítkem změřil velikost</a:t>
            </a:r>
          </a:p>
          <a:p>
            <a:r>
              <a:rPr lang="cs-CZ" dirty="0" smtClean="0"/>
              <a:t>- kružítkem přenesl vzdálenost</a:t>
            </a:r>
          </a:p>
          <a:p>
            <a:r>
              <a:rPr lang="cs-CZ" dirty="0" smtClean="0"/>
              <a:t>- pomocí  papírku ověřil stejnou velikost</a:t>
            </a:r>
          </a:p>
          <a:p>
            <a:r>
              <a:rPr lang="cs-CZ" dirty="0" smtClean="0"/>
              <a:t>- ………………………….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89573" y="3464713"/>
            <a:ext cx="7654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Když mají úsečky stejnou délku, jsou shodné.</a:t>
            </a:r>
            <a:endParaRPr lang="cs-CZ" sz="3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0" name="Šipka doprava 9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611560" y="11247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5477" y="335699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827584" y="4329100"/>
            <a:ext cx="7704856" cy="836803"/>
            <a:chOff x="827584" y="4329100"/>
            <a:chExt cx="7704856" cy="836803"/>
          </a:xfrm>
        </p:grpSpPr>
        <p:grpSp>
          <p:nvGrpSpPr>
            <p:cNvPr id="20" name="Skupina 19"/>
            <p:cNvGrpSpPr/>
            <p:nvPr/>
          </p:nvGrpSpPr>
          <p:grpSpPr>
            <a:xfrm>
              <a:off x="1043608" y="4459888"/>
              <a:ext cx="2664296" cy="180020"/>
              <a:chOff x="1043608" y="4725144"/>
              <a:chExt cx="5688632" cy="288032"/>
            </a:xfrm>
          </p:grpSpPr>
          <p:cxnSp>
            <p:nvCxnSpPr>
              <p:cNvPr id="15" name="Přímá spojnice 14"/>
              <p:cNvCxnSpPr/>
              <p:nvPr/>
            </p:nvCxnSpPr>
            <p:spPr>
              <a:xfrm>
                <a:off x="1043608" y="4869160"/>
                <a:ext cx="568863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1043608" y="4725144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6732240" y="4725144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" name="Skupina 20"/>
            <p:cNvGrpSpPr/>
            <p:nvPr/>
          </p:nvGrpSpPr>
          <p:grpSpPr>
            <a:xfrm>
              <a:off x="5508104" y="4329100"/>
              <a:ext cx="2664296" cy="180020"/>
              <a:chOff x="1043608" y="4725144"/>
              <a:chExt cx="5688632" cy="288032"/>
            </a:xfrm>
          </p:grpSpPr>
          <p:cxnSp>
            <p:nvCxnSpPr>
              <p:cNvPr id="22" name="Přímá spojnice 21"/>
              <p:cNvCxnSpPr/>
              <p:nvPr/>
            </p:nvCxnSpPr>
            <p:spPr>
              <a:xfrm>
                <a:off x="1043608" y="4869160"/>
                <a:ext cx="568863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1043608" y="4725144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6732240" y="4725144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ovéPole 24"/>
            <p:cNvSpPr txBox="1"/>
            <p:nvPr/>
          </p:nvSpPr>
          <p:spPr>
            <a:xfrm>
              <a:off x="827584" y="4581128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491880" y="4572417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956376" y="4419110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/>
                <a:t>D</a:t>
              </a: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292080" y="4428401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/>
                <a:t>C</a:t>
              </a:r>
              <a:endParaRPr lang="cs-CZ" sz="3200" dirty="0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29" name="TextovéPole 28"/>
              <p:cNvSpPr txBox="1"/>
              <p:nvPr/>
            </p:nvSpPr>
            <p:spPr>
              <a:xfrm>
                <a:off x="251520" y="5373216"/>
                <a:ext cx="788436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dirty="0" smtClean="0"/>
                  <a:t>|AB|</a:t>
                </a:r>
                <a:r>
                  <a:rPr lang="cs-CZ" sz="3200" dirty="0" smtClean="0"/>
                  <a:t>=</a:t>
                </a:r>
                <a:r>
                  <a:rPr lang="en-US" sz="3200" dirty="0" smtClean="0"/>
                  <a:t>|</a:t>
                </a:r>
                <a:r>
                  <a:rPr lang="cs-CZ" sz="3200" dirty="0" smtClean="0"/>
                  <a:t>CD</a:t>
                </a:r>
                <a:r>
                  <a:rPr lang="en-US" sz="3200" dirty="0" smtClean="0"/>
                  <a:t>|</a:t>
                </a:r>
                <a:r>
                  <a:rPr lang="cs-CZ" sz="3200" dirty="0" smtClean="0"/>
                  <a:t>	</a:t>
                </a:r>
                <a:r>
                  <a:rPr lang="en-US" sz="3200" dirty="0" smtClean="0"/>
                  <a:t>|AB|</a:t>
                </a:r>
                <a:r>
                  <a:rPr lang="cs-CZ" sz="3200" dirty="0" smtClean="0"/>
                  <a:t>=7cm a </a:t>
                </a:r>
                <a:r>
                  <a:rPr lang="en-US" sz="3200" dirty="0" smtClean="0"/>
                  <a:t>|</a:t>
                </a:r>
                <a:r>
                  <a:rPr lang="cs-CZ" sz="3200" dirty="0" smtClean="0"/>
                  <a:t>CD</a:t>
                </a:r>
                <a:r>
                  <a:rPr lang="en-US" sz="3200" dirty="0" smtClean="0"/>
                  <a:t>|</a:t>
                </a:r>
                <a:r>
                  <a:rPr lang="cs-CZ" sz="3200" dirty="0" smtClean="0"/>
                  <a:t>=7cm</a:t>
                </a:r>
              </a:p>
              <a:p>
                <a:r>
                  <a:rPr lang="cs-CZ" sz="3200" dirty="0" smtClean="0"/>
                  <a:t>    AB</a:t>
                </a:r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3200" dirty="0" smtClean="0"/>
                  <a:t>CD	úsečka AB je shodná s úsečkou CD</a:t>
                </a:r>
                <a:endParaRPr lang="cs-CZ" sz="3200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5373216"/>
                <a:ext cx="7884368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1932" t="-7345" b="-180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2510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2" grpId="0"/>
      <p:bldP spid="13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Shodné </a:t>
            </a:r>
            <a:r>
              <a:rPr lang="cs-CZ" dirty="0" smtClean="0"/>
              <a:t>úhly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76470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by si ověřil, zda jsou úhly shodné?</a:t>
            </a:r>
            <a:endParaRPr lang="cs-CZ" sz="28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1287924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průsvitkou přenesl na sebe</a:t>
            </a:r>
          </a:p>
          <a:p>
            <a:r>
              <a:rPr lang="cs-CZ" dirty="0" smtClean="0"/>
              <a:t>- úhloměrem změřil velikost</a:t>
            </a:r>
          </a:p>
          <a:p>
            <a:r>
              <a:rPr lang="cs-CZ" dirty="0" smtClean="0"/>
              <a:t>- ………………………….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82069" y="2412177"/>
            <a:ext cx="7654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Když mají úhly stejnou velikost, jsou shodné.</a:t>
            </a:r>
            <a:endParaRPr lang="cs-CZ" sz="3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0" name="Šipka doprava 9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611560" y="11247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5477" y="2412177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71" name="Skupina 70"/>
          <p:cNvGrpSpPr/>
          <p:nvPr/>
        </p:nvGrpSpPr>
        <p:grpSpPr>
          <a:xfrm>
            <a:off x="391451" y="2924944"/>
            <a:ext cx="7564925" cy="2308341"/>
            <a:chOff x="391451" y="2924944"/>
            <a:chExt cx="7564925" cy="2308341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1043608" y="4549898"/>
              <a:ext cx="295232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1043608" y="4459888"/>
              <a:ext cx="0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3707904" y="4459888"/>
              <a:ext cx="0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2339752" y="2997369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491880" y="4572417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380312" y="4419110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/>
                <a:t>D</a:t>
              </a: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940152" y="2924944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/>
                <a:t>C</a:t>
              </a:r>
              <a:endParaRPr lang="cs-CZ" sz="3200" dirty="0"/>
            </a:p>
          </p:txBody>
        </p:sp>
        <p:cxnSp>
          <p:nvCxnSpPr>
            <p:cNvPr id="35" name="Přímá spojnice 34"/>
            <p:cNvCxnSpPr/>
            <p:nvPr/>
          </p:nvCxnSpPr>
          <p:spPr>
            <a:xfrm flipV="1">
              <a:off x="1043608" y="3212976"/>
              <a:ext cx="2088232" cy="133692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2519772" y="3465004"/>
              <a:ext cx="108012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755576" y="4500409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/>
                <a:t>V</a:t>
              </a:r>
              <a:endParaRPr lang="cs-CZ" sz="3200" dirty="0"/>
            </a:p>
          </p:txBody>
        </p:sp>
        <p:sp>
          <p:nvSpPr>
            <p:cNvPr id="39" name="Oblouk 38"/>
            <p:cNvSpPr/>
            <p:nvPr/>
          </p:nvSpPr>
          <p:spPr>
            <a:xfrm>
              <a:off x="391451" y="3861048"/>
              <a:ext cx="1372237" cy="1372237"/>
            </a:xfrm>
            <a:prstGeom prst="arc">
              <a:avLst>
                <a:gd name="adj1" fmla="val 19563153"/>
                <a:gd name="adj2" fmla="val 0"/>
              </a:avLst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0" name="Přímá spojnice 39"/>
            <p:cNvCxnSpPr/>
            <p:nvPr/>
          </p:nvCxnSpPr>
          <p:spPr>
            <a:xfrm>
              <a:off x="4860032" y="4405882"/>
              <a:ext cx="295232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4860032" y="4315872"/>
              <a:ext cx="0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524328" y="4315872"/>
              <a:ext cx="0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V="1">
              <a:off x="4860032" y="3068960"/>
              <a:ext cx="2088232" cy="133692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6336196" y="3320988"/>
              <a:ext cx="108012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/>
            <p:nvPr/>
          </p:nvSpPr>
          <p:spPr>
            <a:xfrm>
              <a:off x="4572000" y="4356393"/>
              <a:ext cx="5760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/>
                <a:t>V</a:t>
              </a:r>
              <a:endParaRPr lang="cs-CZ" sz="3200" dirty="0"/>
            </a:p>
          </p:txBody>
        </p:sp>
        <p:sp>
          <p:nvSpPr>
            <p:cNvPr id="47" name="Oblouk 46"/>
            <p:cNvSpPr/>
            <p:nvPr/>
          </p:nvSpPr>
          <p:spPr>
            <a:xfrm>
              <a:off x="4207875" y="3717032"/>
              <a:ext cx="1372237" cy="1372237"/>
            </a:xfrm>
            <a:prstGeom prst="arc">
              <a:avLst>
                <a:gd name="adj1" fmla="val 19563153"/>
                <a:gd name="adj2" fmla="val 0"/>
              </a:avLst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251520" y="5372879"/>
            <a:ext cx="7884368" cy="954107"/>
            <a:chOff x="251520" y="5373216"/>
            <a:chExt cx="7884368" cy="954107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9" name="TextovéPole 28"/>
                <p:cNvSpPr txBox="1"/>
                <p:nvPr/>
              </p:nvSpPr>
              <p:spPr>
                <a:xfrm>
                  <a:off x="251520" y="5373216"/>
                  <a:ext cx="7884368" cy="95410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2800" dirty="0" smtClean="0"/>
                    <a:t>|</a:t>
                  </a:r>
                  <a:r>
                    <a:rPr lang="cs-CZ" sz="2800" dirty="0" smtClean="0"/>
                    <a:t>   </a:t>
                  </a:r>
                  <a:r>
                    <a:rPr lang="en-US" sz="2800" dirty="0" smtClean="0"/>
                    <a:t>A</a:t>
                  </a:r>
                  <a:r>
                    <a:rPr lang="cs-CZ" sz="2800" dirty="0" smtClean="0"/>
                    <a:t>V</a:t>
                  </a:r>
                  <a:r>
                    <a:rPr lang="en-US" sz="2800" dirty="0" smtClean="0"/>
                    <a:t>B|</a:t>
                  </a:r>
                  <a:r>
                    <a:rPr lang="cs-CZ" sz="2800" dirty="0" smtClean="0"/>
                    <a:t>=</a:t>
                  </a:r>
                  <a:r>
                    <a:rPr lang="en-US" sz="2800" dirty="0" smtClean="0"/>
                    <a:t>|</a:t>
                  </a:r>
                  <a:r>
                    <a:rPr lang="cs-CZ" sz="2800" dirty="0" smtClean="0"/>
                    <a:t>   CVD</a:t>
                  </a:r>
                  <a:r>
                    <a:rPr lang="en-US" sz="2800" dirty="0" smtClean="0"/>
                    <a:t>|</a:t>
                  </a:r>
                  <a:r>
                    <a:rPr lang="cs-CZ" sz="2800" dirty="0" smtClean="0"/>
                    <a:t>	</a:t>
                  </a:r>
                </a:p>
                <a:p>
                  <a:r>
                    <a:rPr lang="cs-CZ" sz="2800" dirty="0" smtClean="0"/>
                    <a:t>    AVB</a:t>
                  </a:r>
                  <a14:m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</m:oMath>
                  </a14:m>
                  <a:r>
                    <a:rPr lang="cs-CZ" sz="2800" dirty="0" smtClean="0"/>
                    <a:t>    CVD	</a:t>
                  </a:r>
                  <a:endParaRPr lang="cs-CZ" sz="2800" dirty="0"/>
                </a:p>
              </p:txBody>
            </p:sp>
          </mc:Choice>
          <mc:Fallback>
            <p:sp>
              <p:nvSpPr>
                <p:cNvPr id="29" name="TextovéPole 2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1520" y="5373216"/>
                  <a:ext cx="7884368" cy="954107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l="-1546" t="-5732" b="-1719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57" name="Skupina 56"/>
            <p:cNvGrpSpPr/>
            <p:nvPr/>
          </p:nvGrpSpPr>
          <p:grpSpPr>
            <a:xfrm rot="877973">
              <a:off x="333029" y="5489283"/>
              <a:ext cx="375670" cy="419346"/>
              <a:chOff x="2047635" y="5047137"/>
              <a:chExt cx="292117" cy="326079"/>
            </a:xfrm>
          </p:grpSpPr>
          <p:cxnSp>
            <p:nvCxnSpPr>
              <p:cNvPr id="48" name="Přímá spojnice 47"/>
              <p:cNvCxnSpPr/>
              <p:nvPr/>
            </p:nvCxnSpPr>
            <p:spPr>
              <a:xfrm>
                <a:off x="2167581" y="5210826"/>
                <a:ext cx="172171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 flipV="1">
                <a:off x="2167581" y="5094192"/>
                <a:ext cx="145683" cy="11663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Oblouk 49"/>
              <p:cNvSpPr/>
              <p:nvPr/>
            </p:nvSpPr>
            <p:spPr>
              <a:xfrm>
                <a:off x="2047635" y="5047137"/>
                <a:ext cx="252385" cy="326079"/>
              </a:xfrm>
              <a:prstGeom prst="arc">
                <a:avLst>
                  <a:gd name="adj1" fmla="val 17912180"/>
                  <a:gd name="adj2" fmla="val 2002524"/>
                </a:avLst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 rot="877973">
              <a:off x="1667312" y="5481794"/>
              <a:ext cx="381786" cy="426173"/>
              <a:chOff x="2047635" y="5047137"/>
              <a:chExt cx="292117" cy="326079"/>
            </a:xfrm>
          </p:grpSpPr>
          <p:cxnSp>
            <p:nvCxnSpPr>
              <p:cNvPr id="59" name="Přímá spojnice 58"/>
              <p:cNvCxnSpPr/>
              <p:nvPr/>
            </p:nvCxnSpPr>
            <p:spPr>
              <a:xfrm>
                <a:off x="2167581" y="5210826"/>
                <a:ext cx="172171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 flipV="1">
                <a:off x="2167581" y="5094192"/>
                <a:ext cx="145683" cy="11663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1" name="Oblouk 60"/>
              <p:cNvSpPr/>
              <p:nvPr/>
            </p:nvSpPr>
            <p:spPr>
              <a:xfrm>
                <a:off x="2047635" y="5047137"/>
                <a:ext cx="252385" cy="326079"/>
              </a:xfrm>
              <a:prstGeom prst="arc">
                <a:avLst>
                  <a:gd name="adj1" fmla="val 17912180"/>
                  <a:gd name="adj2" fmla="val 2002524"/>
                </a:avLst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2" name="Skupina 61"/>
            <p:cNvGrpSpPr/>
            <p:nvPr/>
          </p:nvGrpSpPr>
          <p:grpSpPr>
            <a:xfrm rot="877973">
              <a:off x="1509254" y="5906408"/>
              <a:ext cx="269252" cy="300556"/>
              <a:chOff x="2047635" y="5047137"/>
              <a:chExt cx="292117" cy="326079"/>
            </a:xfrm>
          </p:grpSpPr>
          <p:cxnSp>
            <p:nvCxnSpPr>
              <p:cNvPr id="63" name="Přímá spojnice 62"/>
              <p:cNvCxnSpPr/>
              <p:nvPr/>
            </p:nvCxnSpPr>
            <p:spPr>
              <a:xfrm>
                <a:off x="2167581" y="5210826"/>
                <a:ext cx="172171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 flipV="1">
                <a:off x="2167581" y="5094192"/>
                <a:ext cx="145683" cy="11663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Oblouk 64"/>
              <p:cNvSpPr/>
              <p:nvPr/>
            </p:nvSpPr>
            <p:spPr>
              <a:xfrm>
                <a:off x="2047635" y="5047137"/>
                <a:ext cx="252385" cy="326079"/>
              </a:xfrm>
              <a:prstGeom prst="arc">
                <a:avLst>
                  <a:gd name="adj1" fmla="val 17912180"/>
                  <a:gd name="adj2" fmla="val 2002524"/>
                </a:avLst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 rot="877973">
              <a:off x="308710" y="5907620"/>
              <a:ext cx="269252" cy="300556"/>
              <a:chOff x="2047635" y="5047137"/>
              <a:chExt cx="292117" cy="326079"/>
            </a:xfrm>
          </p:grpSpPr>
          <p:cxnSp>
            <p:nvCxnSpPr>
              <p:cNvPr id="67" name="Přímá spojnice 66"/>
              <p:cNvCxnSpPr/>
              <p:nvPr/>
            </p:nvCxnSpPr>
            <p:spPr>
              <a:xfrm>
                <a:off x="2167581" y="5210826"/>
                <a:ext cx="172171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 flipV="1">
                <a:off x="2167581" y="5094192"/>
                <a:ext cx="145683" cy="11663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9" name="Oblouk 68"/>
              <p:cNvSpPr/>
              <p:nvPr/>
            </p:nvSpPr>
            <p:spPr>
              <a:xfrm>
                <a:off x="2047635" y="5047137"/>
                <a:ext cx="252385" cy="326079"/>
              </a:xfrm>
              <a:prstGeom prst="arc">
                <a:avLst>
                  <a:gd name="adj1" fmla="val 17912180"/>
                  <a:gd name="adj2" fmla="val 2002524"/>
                </a:avLst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42973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Shodné </a:t>
            </a:r>
            <a:r>
              <a:rPr lang="cs-CZ" dirty="0" smtClean="0"/>
              <a:t>útvary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764704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 jsou </a:t>
            </a:r>
            <a:r>
              <a:rPr lang="cs-CZ" sz="3200" dirty="0" smtClean="0"/>
              <a:t>shodné</a:t>
            </a:r>
            <a:r>
              <a:rPr lang="cs-CZ" sz="2800" dirty="0" smtClean="0"/>
              <a:t> dvě kružnice?</a:t>
            </a:r>
            <a:endParaRPr lang="cs-CZ" sz="28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484784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Dvě kružnice jsou shodné, když mají stejný poloměr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19" y="3625860"/>
            <a:ext cx="8892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Dva čtverce jsou shodné, když mají stejnou délku stran.</a:t>
            </a: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0" name="Šipka doprava 9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611560" y="11247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5477" y="320426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&gt;&gt;&gt;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11560" y="2772217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 jsou shodné dva čtverce?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851756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Shodné </a:t>
            </a:r>
            <a:r>
              <a:rPr lang="cs-CZ" dirty="0" smtClean="0"/>
              <a:t>útvary</a:t>
            </a:r>
            <a:endParaRPr lang="cs-CZ" dirty="0"/>
          </a:p>
        </p:txBody>
      </p:sp>
      <p:sp>
        <p:nvSpPr>
          <p:cNvPr id="14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pPr lvl="1"/>
            <a:r>
              <a:rPr lang="cs-CZ" sz="1400" dirty="0" smtClean="0"/>
              <a:t>Vlastní tvorba autora.</a:t>
            </a:r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344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680</TotalTime>
  <Words>334</Words>
  <Application>Microsoft Office PowerPoint</Application>
  <PresentationFormat>Předvádění na obrazovce (4:3)</PresentationFormat>
  <Paragraphs>91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Shodné útvary</vt:lpstr>
      <vt:lpstr>Shodné útvary</vt:lpstr>
      <vt:lpstr>Najdi 10 rozdílů</vt:lpstr>
      <vt:lpstr>Shodné úsečky</vt:lpstr>
      <vt:lpstr>Shodné úhly</vt:lpstr>
      <vt:lpstr>Shodné útvary</vt:lpstr>
      <vt:lpstr>Shodné útvary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Zdeněk Charousek</dc:creator>
  <cp:lastModifiedBy>Zdeněk Charousek</cp:lastModifiedBy>
  <cp:revision>38</cp:revision>
  <dcterms:created xsi:type="dcterms:W3CDTF">2013-03-01T10:07:33Z</dcterms:created>
  <dcterms:modified xsi:type="dcterms:W3CDTF">2013-03-17T19:28:06Z</dcterms:modified>
</cp:coreProperties>
</file>