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VY_32_INOVACE_08_Sčítání a odčítání do 100 se závorkami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a odčítání do 100 se závorkami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VY_32_INOVACE_08_Sčítání a odčítání do 100 se závorkami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Sčítání a odčítání do 100 se závorkami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989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2609420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matematiky.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nejdříve zopakují poučku o počítání se závorkami, poté počítají nahlas a doplňují </a:t>
            </a:r>
            <a:r>
              <a:rPr lang="cs-CZ" dirty="0" smtClean="0"/>
              <a:t>výsledky.</a:t>
            </a:r>
            <a:endParaRPr lang="cs-CZ" dirty="0" smtClean="0"/>
          </a:p>
          <a:p>
            <a:r>
              <a:rPr lang="cs-CZ" dirty="0" smtClean="0"/>
              <a:t>Tento materiál lze použít také jako opakovací test v tištěné podobě a názornou </a:t>
            </a:r>
            <a:r>
              <a:rPr lang="cs-CZ" dirty="0" smtClean="0"/>
              <a:t>kontrolou.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400" dirty="0" smtClean="0"/>
              <a:t>(4 + 2) + 20 =                               68 – (54 – 4) =</a:t>
            </a:r>
          </a:p>
          <a:p>
            <a:pPr>
              <a:buNone/>
            </a:pPr>
            <a:r>
              <a:rPr lang="cs-CZ" sz="3400" dirty="0" smtClean="0"/>
              <a:t>(58 + 10) + 4 =                             9 – (6 – 4) =</a:t>
            </a:r>
          </a:p>
          <a:p>
            <a:pPr>
              <a:buNone/>
            </a:pPr>
            <a:r>
              <a:rPr lang="cs-CZ" sz="3400" dirty="0" smtClean="0"/>
              <a:t>(43 – 20) + 40 =                           8 + (35 + 5) =</a:t>
            </a:r>
          </a:p>
          <a:p>
            <a:pPr>
              <a:buNone/>
            </a:pPr>
            <a:r>
              <a:rPr lang="cs-CZ" sz="3400" dirty="0" smtClean="0"/>
              <a:t>26 – (12 + 8) =                             52 – ( 9 – 3) =</a:t>
            </a:r>
          </a:p>
          <a:p>
            <a:pPr>
              <a:buNone/>
            </a:pPr>
            <a:r>
              <a:rPr lang="cs-CZ" sz="3400" dirty="0" smtClean="0"/>
              <a:t>90 – (10 + 40) =                           36 + (10 – 6) =  </a:t>
            </a:r>
          </a:p>
          <a:p>
            <a:pPr>
              <a:buNone/>
            </a:pPr>
            <a:r>
              <a:rPr lang="cs-CZ" sz="3400" dirty="0" smtClean="0"/>
              <a:t>94 – (14 – 7) =                             (12 + 7) + 4 =</a:t>
            </a:r>
          </a:p>
          <a:p>
            <a:pPr>
              <a:buNone/>
            </a:pPr>
            <a:r>
              <a:rPr lang="cs-CZ" sz="3400" dirty="0" smtClean="0"/>
              <a:t>9 + (5 + 3) =                                  66 – (12 – 4) =</a:t>
            </a:r>
          </a:p>
          <a:p>
            <a:pPr>
              <a:buNone/>
            </a:pPr>
            <a:r>
              <a:rPr lang="cs-CZ" sz="3400" dirty="0" smtClean="0"/>
              <a:t>59 – (25 + 5) =                              18 – (12 – 8) =</a:t>
            </a:r>
            <a:endParaRPr lang="cs-CZ" sz="3400" dirty="0"/>
          </a:p>
        </p:txBody>
      </p:sp>
      <p:pic>
        <p:nvPicPr>
          <p:cNvPr id="1026" name="Picture 2" descr="C:\Users\Steflova\AppData\Local\Microsoft\Windows\Temporary Internet Files\Content.IE5\ASGMXC31\MC9004380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40168" y="285728"/>
            <a:ext cx="945882" cy="6429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400" dirty="0" smtClean="0"/>
              <a:t>(4 + 2) + 20 = </a:t>
            </a:r>
            <a:r>
              <a:rPr lang="cs-CZ" sz="3400" dirty="0" smtClean="0"/>
              <a:t>28               </a:t>
            </a:r>
            <a:r>
              <a:rPr lang="cs-CZ" sz="3400" dirty="0" smtClean="0"/>
              <a:t>68 – (54 – 4) = 18</a:t>
            </a:r>
          </a:p>
          <a:p>
            <a:pPr>
              <a:buNone/>
            </a:pPr>
            <a:r>
              <a:rPr lang="cs-CZ" sz="3400" dirty="0" smtClean="0"/>
              <a:t>(58 + 10) + 4 = </a:t>
            </a:r>
            <a:r>
              <a:rPr lang="cs-CZ" sz="3400" dirty="0" smtClean="0"/>
              <a:t>72                    </a:t>
            </a:r>
            <a:r>
              <a:rPr lang="cs-CZ" sz="3400" dirty="0" smtClean="0"/>
              <a:t>9 – (6 – 4) = 7</a:t>
            </a:r>
          </a:p>
          <a:p>
            <a:pPr>
              <a:buNone/>
            </a:pPr>
            <a:r>
              <a:rPr lang="cs-CZ" sz="3400" dirty="0" smtClean="0"/>
              <a:t>(43 – 20) + 40 = </a:t>
            </a:r>
            <a:r>
              <a:rPr lang="cs-CZ" sz="3400" dirty="0" smtClean="0"/>
              <a:t>63               </a:t>
            </a:r>
            <a:r>
              <a:rPr lang="cs-CZ" sz="3400" dirty="0" smtClean="0"/>
              <a:t>8 + (35 + 5) = 48</a:t>
            </a:r>
          </a:p>
          <a:p>
            <a:pPr>
              <a:buNone/>
            </a:pPr>
            <a:r>
              <a:rPr lang="cs-CZ" sz="3400" dirty="0" smtClean="0"/>
              <a:t>26 – (12 + 8) = </a:t>
            </a:r>
            <a:r>
              <a:rPr lang="cs-CZ" sz="3400" dirty="0" smtClean="0"/>
              <a:t>6                   </a:t>
            </a:r>
            <a:r>
              <a:rPr lang="cs-CZ" sz="3400" dirty="0" smtClean="0"/>
              <a:t>52 – ( 9 – 3) = 46</a:t>
            </a:r>
          </a:p>
          <a:p>
            <a:pPr>
              <a:buNone/>
            </a:pPr>
            <a:r>
              <a:rPr lang="cs-CZ" sz="3400" dirty="0" smtClean="0"/>
              <a:t>90 – (10 + 40) = </a:t>
            </a:r>
            <a:r>
              <a:rPr lang="cs-CZ" sz="3400" dirty="0" smtClean="0"/>
              <a:t>40             </a:t>
            </a:r>
            <a:r>
              <a:rPr lang="cs-CZ" sz="3400" dirty="0" smtClean="0"/>
              <a:t>36 + (10 – 6) = </a:t>
            </a:r>
            <a:r>
              <a:rPr lang="cs-CZ" sz="3400" dirty="0" smtClean="0"/>
              <a:t>40</a:t>
            </a:r>
            <a:endParaRPr lang="cs-CZ" sz="3400" dirty="0" smtClean="0"/>
          </a:p>
          <a:p>
            <a:pPr>
              <a:buNone/>
            </a:pPr>
            <a:r>
              <a:rPr lang="cs-CZ" sz="3400" dirty="0" smtClean="0"/>
              <a:t>94 – (14 – 7) = </a:t>
            </a:r>
            <a:r>
              <a:rPr lang="cs-CZ" sz="3400" dirty="0" smtClean="0"/>
              <a:t>87                  </a:t>
            </a:r>
            <a:r>
              <a:rPr lang="cs-CZ" sz="3400" dirty="0" smtClean="0"/>
              <a:t>(12 + 7) + 4 = 23</a:t>
            </a:r>
          </a:p>
          <a:p>
            <a:pPr>
              <a:buNone/>
            </a:pPr>
            <a:r>
              <a:rPr lang="cs-CZ" sz="3400" dirty="0" smtClean="0"/>
              <a:t>9 + (5 + 3) = </a:t>
            </a:r>
            <a:r>
              <a:rPr lang="cs-CZ" sz="3400" dirty="0" smtClean="0"/>
              <a:t>17                     </a:t>
            </a:r>
            <a:r>
              <a:rPr lang="cs-CZ" sz="3400" dirty="0" smtClean="0"/>
              <a:t>66 – (12 – 4) = 58</a:t>
            </a:r>
          </a:p>
          <a:p>
            <a:pPr>
              <a:buNone/>
            </a:pPr>
            <a:r>
              <a:rPr lang="cs-CZ" sz="3400" dirty="0" smtClean="0"/>
              <a:t>59 – (25 + 5) = </a:t>
            </a:r>
            <a:r>
              <a:rPr lang="cs-CZ" sz="3400" dirty="0" smtClean="0"/>
              <a:t>29                </a:t>
            </a:r>
            <a:r>
              <a:rPr lang="cs-CZ" sz="3400" dirty="0" smtClean="0"/>
              <a:t>18 – (12 – 8) = 14</a:t>
            </a:r>
            <a:endParaRPr lang="cs-CZ" sz="3400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378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Vypočítej</vt:lpstr>
      <vt:lpstr>Výsledky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19</cp:revision>
  <dcterms:created xsi:type="dcterms:W3CDTF">2011-08-21T15:31:45Z</dcterms:created>
  <dcterms:modified xsi:type="dcterms:W3CDTF">2012-03-12T22:15:05Z</dcterms:modified>
</cp:coreProperties>
</file>