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7"/>
  </p:notesMasterIdLst>
  <p:sldIdLst>
    <p:sldId id="269" r:id="rId3"/>
    <p:sldId id="256" r:id="rId4"/>
    <p:sldId id="258" r:id="rId5"/>
    <p:sldId id="257" r:id="rId6"/>
    <p:sldId id="259" r:id="rId7"/>
    <p:sldId id="260" r:id="rId8"/>
    <p:sldId id="262" r:id="rId9"/>
    <p:sldId id="261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721D20-70E3-4586-BFAE-F0C7A096499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60D6B09-7C5A-4747-95EE-C91D36E30D8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Návrh účastníka (správního orgánu)</a:t>
          </a:r>
          <a:endParaRPr lang="cs-CZ" dirty="0">
            <a:solidFill>
              <a:schemeClr val="tx1"/>
            </a:solidFill>
          </a:endParaRPr>
        </a:p>
      </dgm:t>
    </dgm:pt>
    <dgm:pt modelId="{BADF88E5-1E50-4B30-9CD2-CA909AAFCB43}" type="parTrans" cxnId="{306748B4-1434-44D8-B2AE-178EC21B9D2A}">
      <dgm:prSet/>
      <dgm:spPr/>
      <dgm:t>
        <a:bodyPr/>
        <a:lstStyle/>
        <a:p>
          <a:endParaRPr lang="cs-CZ"/>
        </a:p>
      </dgm:t>
    </dgm:pt>
    <dgm:pt modelId="{652DCDF5-9253-4AEC-B83F-A64FBF5E4BCB}" type="sibTrans" cxnId="{306748B4-1434-44D8-B2AE-178EC21B9D2A}">
      <dgm:prSet/>
      <dgm:spPr/>
      <dgm:t>
        <a:bodyPr/>
        <a:lstStyle/>
        <a:p>
          <a:endParaRPr lang="cs-CZ"/>
        </a:p>
      </dgm:t>
    </dgm:pt>
    <dgm:pt modelId="{0EFCD52F-1606-4C47-B240-8B91708869D2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Správní řízení</a:t>
          </a:r>
          <a:endParaRPr lang="cs-CZ" dirty="0">
            <a:solidFill>
              <a:schemeClr val="tx1"/>
            </a:solidFill>
          </a:endParaRPr>
        </a:p>
      </dgm:t>
    </dgm:pt>
    <dgm:pt modelId="{1241A66E-852A-4453-9E99-B9EE99048123}" type="parTrans" cxnId="{E7F7C600-E65C-4891-BA45-154EF9BA8EBE}">
      <dgm:prSet/>
      <dgm:spPr/>
      <dgm:t>
        <a:bodyPr/>
        <a:lstStyle/>
        <a:p>
          <a:endParaRPr lang="cs-CZ"/>
        </a:p>
      </dgm:t>
    </dgm:pt>
    <dgm:pt modelId="{877FFB67-E47C-48C0-A6F9-DCE6D371E4D2}" type="sibTrans" cxnId="{E7F7C600-E65C-4891-BA45-154EF9BA8EBE}">
      <dgm:prSet/>
      <dgm:spPr/>
      <dgm:t>
        <a:bodyPr/>
        <a:lstStyle/>
        <a:p>
          <a:endParaRPr lang="cs-CZ"/>
        </a:p>
      </dgm:t>
    </dgm:pt>
    <dgm:pt modelId="{034D4E91-2A38-4E46-A9B7-7E809AF2DB5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Výrok, odůvodnění, poučení</a:t>
          </a:r>
          <a:endParaRPr lang="cs-CZ" dirty="0">
            <a:solidFill>
              <a:schemeClr val="tx1"/>
            </a:solidFill>
          </a:endParaRPr>
        </a:p>
      </dgm:t>
    </dgm:pt>
    <dgm:pt modelId="{B2E98195-CFE5-4F95-A8B7-8C63FEC6C4F3}" type="parTrans" cxnId="{7853BDF3-75BD-491E-891B-35610DDB6979}">
      <dgm:prSet/>
      <dgm:spPr/>
      <dgm:t>
        <a:bodyPr/>
        <a:lstStyle/>
        <a:p>
          <a:endParaRPr lang="cs-CZ"/>
        </a:p>
      </dgm:t>
    </dgm:pt>
    <dgm:pt modelId="{73FA7F5F-D136-4A83-8AF9-91F2866DE027}" type="sibTrans" cxnId="{7853BDF3-75BD-491E-891B-35610DDB6979}">
      <dgm:prSet/>
      <dgm:spPr/>
      <dgm:t>
        <a:bodyPr/>
        <a:lstStyle/>
        <a:p>
          <a:endParaRPr lang="cs-CZ"/>
        </a:p>
      </dgm:t>
    </dgm:pt>
    <dgm:pt modelId="{4A34DADC-485A-4DBC-837F-E65BC89619E1}" type="pres">
      <dgm:prSet presAssocID="{32721D20-70E3-4586-BFAE-F0C7A0964997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6176338-1C47-48D7-9D24-87C9BA4E4A65}" type="pres">
      <dgm:prSet presAssocID="{860D6B09-7C5A-4747-95EE-C91D36E30D89}" presName="node" presStyleLbl="node1" presStyleIdx="0" presStyleCnt="3" custScaleX="284890" custScaleY="239125" custLinFactY="120363" custLinFactNeighborX="-456" custLinFactNeighborY="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4300AC-1425-466F-8582-4A6F989A0388}" type="pres">
      <dgm:prSet presAssocID="{652DCDF5-9253-4AEC-B83F-A64FBF5E4BCB}" presName="sibTrans" presStyleLbl="sibTrans2D1" presStyleIdx="0" presStyleCnt="2"/>
      <dgm:spPr/>
      <dgm:t>
        <a:bodyPr/>
        <a:lstStyle/>
        <a:p>
          <a:endParaRPr lang="cs-CZ"/>
        </a:p>
      </dgm:t>
    </dgm:pt>
    <dgm:pt modelId="{0E9778F5-16FD-44DE-A1D6-A8CDB0DA0B72}" type="pres">
      <dgm:prSet presAssocID="{652DCDF5-9253-4AEC-B83F-A64FBF5E4BCB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1FE077E6-E985-4EE0-9478-BDA91AA55CCE}" type="pres">
      <dgm:prSet presAssocID="{0EFCD52F-1606-4C47-B240-8B91708869D2}" presName="node" presStyleLbl="node1" presStyleIdx="1" presStyleCnt="3" custScaleX="270253" custLinFactY="-198136" custLinFactNeighborX="8033" custLinFactNeighborY="-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5C784A-5F62-4737-9D27-9A99CF0EA286}" type="pres">
      <dgm:prSet presAssocID="{877FFB67-E47C-48C0-A6F9-DCE6D371E4D2}" presName="sibTrans" presStyleLbl="sibTrans2D1" presStyleIdx="1" presStyleCnt="2"/>
      <dgm:spPr/>
      <dgm:t>
        <a:bodyPr/>
        <a:lstStyle/>
        <a:p>
          <a:endParaRPr lang="cs-CZ"/>
        </a:p>
      </dgm:t>
    </dgm:pt>
    <dgm:pt modelId="{119975BB-B2C7-4B07-B4C5-97453A9F5F5B}" type="pres">
      <dgm:prSet presAssocID="{877FFB67-E47C-48C0-A6F9-DCE6D371E4D2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D642BCBC-EBE4-4A6F-8685-5487AF3F3083}" type="pres">
      <dgm:prSet presAssocID="{034D4E91-2A38-4E46-A9B7-7E809AF2DB59}" presName="node" presStyleLbl="node1" presStyleIdx="2" presStyleCnt="3" custScaleX="293290" custScaleY="246230" custLinFactY="100000" custLinFactNeighborX="-23232" custLinFactNeighborY="1984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91C237-9EA9-455C-A911-5435863475DE}" type="presOf" srcId="{034D4E91-2A38-4E46-A9B7-7E809AF2DB59}" destId="{D642BCBC-EBE4-4A6F-8685-5487AF3F3083}" srcOrd="0" destOrd="0" presId="urn:microsoft.com/office/officeart/2005/8/layout/process1"/>
    <dgm:cxn modelId="{7853BDF3-75BD-491E-891B-35610DDB6979}" srcId="{32721D20-70E3-4586-BFAE-F0C7A0964997}" destId="{034D4E91-2A38-4E46-A9B7-7E809AF2DB59}" srcOrd="2" destOrd="0" parTransId="{B2E98195-CFE5-4F95-A8B7-8C63FEC6C4F3}" sibTransId="{73FA7F5F-D136-4A83-8AF9-91F2866DE027}"/>
    <dgm:cxn modelId="{E7F7C600-E65C-4891-BA45-154EF9BA8EBE}" srcId="{32721D20-70E3-4586-BFAE-F0C7A0964997}" destId="{0EFCD52F-1606-4C47-B240-8B91708869D2}" srcOrd="1" destOrd="0" parTransId="{1241A66E-852A-4453-9E99-B9EE99048123}" sibTransId="{877FFB67-E47C-48C0-A6F9-DCE6D371E4D2}"/>
    <dgm:cxn modelId="{DB1C0578-8003-4388-A0C3-BEADC4B4EAAB}" type="presOf" srcId="{860D6B09-7C5A-4747-95EE-C91D36E30D89}" destId="{86176338-1C47-48D7-9D24-87C9BA4E4A65}" srcOrd="0" destOrd="0" presId="urn:microsoft.com/office/officeart/2005/8/layout/process1"/>
    <dgm:cxn modelId="{A730DDCC-08CA-4CA5-AF63-91888C990403}" type="presOf" srcId="{652DCDF5-9253-4AEC-B83F-A64FBF5E4BCB}" destId="{B04300AC-1425-466F-8582-4A6F989A0388}" srcOrd="0" destOrd="0" presId="urn:microsoft.com/office/officeart/2005/8/layout/process1"/>
    <dgm:cxn modelId="{CA508EA5-EC81-4076-900C-9648E1B341B5}" type="presOf" srcId="{877FFB67-E47C-48C0-A6F9-DCE6D371E4D2}" destId="{635C784A-5F62-4737-9D27-9A99CF0EA286}" srcOrd="0" destOrd="0" presId="urn:microsoft.com/office/officeart/2005/8/layout/process1"/>
    <dgm:cxn modelId="{34C7B421-F7D3-423E-BA74-26B0505729A2}" type="presOf" srcId="{652DCDF5-9253-4AEC-B83F-A64FBF5E4BCB}" destId="{0E9778F5-16FD-44DE-A1D6-A8CDB0DA0B72}" srcOrd="1" destOrd="0" presId="urn:microsoft.com/office/officeart/2005/8/layout/process1"/>
    <dgm:cxn modelId="{306748B4-1434-44D8-B2AE-178EC21B9D2A}" srcId="{32721D20-70E3-4586-BFAE-F0C7A0964997}" destId="{860D6B09-7C5A-4747-95EE-C91D36E30D89}" srcOrd="0" destOrd="0" parTransId="{BADF88E5-1E50-4B30-9CD2-CA909AAFCB43}" sibTransId="{652DCDF5-9253-4AEC-B83F-A64FBF5E4BCB}"/>
    <dgm:cxn modelId="{6FB2A09B-1E91-476D-9F2B-8BBAFCB80F35}" type="presOf" srcId="{0EFCD52F-1606-4C47-B240-8B91708869D2}" destId="{1FE077E6-E985-4EE0-9478-BDA91AA55CCE}" srcOrd="0" destOrd="0" presId="urn:microsoft.com/office/officeart/2005/8/layout/process1"/>
    <dgm:cxn modelId="{60F3D7CF-8867-4975-8719-EB530E7B770A}" type="presOf" srcId="{877FFB67-E47C-48C0-A6F9-DCE6D371E4D2}" destId="{119975BB-B2C7-4B07-B4C5-97453A9F5F5B}" srcOrd="1" destOrd="0" presId="urn:microsoft.com/office/officeart/2005/8/layout/process1"/>
    <dgm:cxn modelId="{6D3D7251-4768-45FB-8519-DAC0ABBA4ED0}" type="presOf" srcId="{32721D20-70E3-4586-BFAE-F0C7A0964997}" destId="{4A34DADC-485A-4DBC-837F-E65BC89619E1}" srcOrd="0" destOrd="0" presId="urn:microsoft.com/office/officeart/2005/8/layout/process1"/>
    <dgm:cxn modelId="{57A2049A-3461-41DA-8717-AEE4B3937078}" type="presParOf" srcId="{4A34DADC-485A-4DBC-837F-E65BC89619E1}" destId="{86176338-1C47-48D7-9D24-87C9BA4E4A65}" srcOrd="0" destOrd="0" presId="urn:microsoft.com/office/officeart/2005/8/layout/process1"/>
    <dgm:cxn modelId="{0AE85A2C-95E8-413A-82F5-6C8E0B093A0D}" type="presParOf" srcId="{4A34DADC-485A-4DBC-837F-E65BC89619E1}" destId="{B04300AC-1425-466F-8582-4A6F989A0388}" srcOrd="1" destOrd="0" presId="urn:microsoft.com/office/officeart/2005/8/layout/process1"/>
    <dgm:cxn modelId="{E2111A2E-C449-4193-8EF9-8584F7E39B7E}" type="presParOf" srcId="{B04300AC-1425-466F-8582-4A6F989A0388}" destId="{0E9778F5-16FD-44DE-A1D6-A8CDB0DA0B72}" srcOrd="0" destOrd="0" presId="urn:microsoft.com/office/officeart/2005/8/layout/process1"/>
    <dgm:cxn modelId="{7E5019FE-02FF-4DB4-B332-9A3EFD0508C1}" type="presParOf" srcId="{4A34DADC-485A-4DBC-837F-E65BC89619E1}" destId="{1FE077E6-E985-4EE0-9478-BDA91AA55CCE}" srcOrd="2" destOrd="0" presId="urn:microsoft.com/office/officeart/2005/8/layout/process1"/>
    <dgm:cxn modelId="{6C4F9BEE-1EF5-4138-AC8D-3C94CA5F8492}" type="presParOf" srcId="{4A34DADC-485A-4DBC-837F-E65BC89619E1}" destId="{635C784A-5F62-4737-9D27-9A99CF0EA286}" srcOrd="3" destOrd="0" presId="urn:microsoft.com/office/officeart/2005/8/layout/process1"/>
    <dgm:cxn modelId="{9E2CA418-04F1-4AB8-8FD3-FAFB133EFA0C}" type="presParOf" srcId="{635C784A-5F62-4737-9D27-9A99CF0EA286}" destId="{119975BB-B2C7-4B07-B4C5-97453A9F5F5B}" srcOrd="0" destOrd="0" presId="urn:microsoft.com/office/officeart/2005/8/layout/process1"/>
    <dgm:cxn modelId="{87BB2F9A-0409-436E-B0E3-0905F30CFC31}" type="presParOf" srcId="{4A34DADC-485A-4DBC-837F-E65BC89619E1}" destId="{D642BCBC-EBE4-4A6F-8685-5487AF3F3083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D7C938-F304-4AC7-8010-BAA6D13D4942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BFBC0421-E4A3-4B4B-9B3D-52BEB7E79014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ŽALOBCE (navrhovatel)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1B96C25E-F2EE-43CA-B857-A74247808639}" type="parTrans" cxnId="{B0413C18-8BB7-4A43-ACC8-2E8D60F11E5E}">
      <dgm:prSet/>
      <dgm:spPr/>
      <dgm:t>
        <a:bodyPr/>
        <a:lstStyle/>
        <a:p>
          <a:endParaRPr lang="cs-CZ"/>
        </a:p>
      </dgm:t>
    </dgm:pt>
    <dgm:pt modelId="{E01C1F25-2481-4B51-A145-892F4D3DCD21}" type="sibTrans" cxnId="{B0413C18-8BB7-4A43-ACC8-2E8D60F11E5E}">
      <dgm:prSet/>
      <dgm:spPr/>
      <dgm:t>
        <a:bodyPr/>
        <a:lstStyle/>
        <a:p>
          <a:endParaRPr lang="cs-CZ"/>
        </a:p>
      </dgm:t>
    </dgm:pt>
    <dgm:pt modelId="{E7E53C6E-80D7-4ACA-B2E5-39290A50369D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OBČANSKÉ SOUDNÍ ŘÍZENÍ (SOUD)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C71E046A-FEDE-4E7A-B687-057A8544D865}" type="parTrans" cxnId="{DF990E13-5DEF-4DE3-9D21-64B7D070DED5}">
      <dgm:prSet/>
      <dgm:spPr/>
      <dgm:t>
        <a:bodyPr/>
        <a:lstStyle/>
        <a:p>
          <a:endParaRPr lang="cs-CZ"/>
        </a:p>
      </dgm:t>
    </dgm:pt>
    <dgm:pt modelId="{2E4D3BFE-3470-4C00-ACC0-580C0688920C}" type="sibTrans" cxnId="{DF990E13-5DEF-4DE3-9D21-64B7D070DED5}">
      <dgm:prSet/>
      <dgm:spPr/>
      <dgm:t>
        <a:bodyPr/>
        <a:lstStyle/>
        <a:p>
          <a:endParaRPr lang="cs-CZ"/>
        </a:p>
      </dgm:t>
    </dgm:pt>
    <dgm:pt modelId="{507DA067-CC36-4C6C-96EF-61371C09C325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ŽALOVANÝ (odpůrce)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4F1A4513-BD97-41ED-9080-1B24F73679BA}" type="parTrans" cxnId="{18BC36CA-D1C3-4FE4-A879-3F12E34D9D1D}">
      <dgm:prSet/>
      <dgm:spPr/>
      <dgm:t>
        <a:bodyPr/>
        <a:lstStyle/>
        <a:p>
          <a:endParaRPr lang="cs-CZ"/>
        </a:p>
      </dgm:t>
    </dgm:pt>
    <dgm:pt modelId="{B12D315E-087F-4E0F-835A-A1B00CB3F03D}" type="sibTrans" cxnId="{18BC36CA-D1C3-4FE4-A879-3F12E34D9D1D}">
      <dgm:prSet/>
      <dgm:spPr/>
      <dgm:t>
        <a:bodyPr/>
        <a:lstStyle/>
        <a:p>
          <a:endParaRPr lang="cs-CZ"/>
        </a:p>
      </dgm:t>
    </dgm:pt>
    <dgm:pt modelId="{335AD574-D255-43B7-A1AA-CCEF6D7B0D84}" type="pres">
      <dgm:prSet presAssocID="{CED7C938-F304-4AC7-8010-BAA6D13D4942}" presName="Name0" presStyleCnt="0">
        <dgm:presLayoutVars>
          <dgm:dir/>
          <dgm:resizeHandles val="exact"/>
        </dgm:presLayoutVars>
      </dgm:prSet>
      <dgm:spPr/>
    </dgm:pt>
    <dgm:pt modelId="{8CEDF72A-9446-4E80-96FC-640E91E7A176}" type="pres">
      <dgm:prSet presAssocID="{BFBC0421-E4A3-4B4B-9B3D-52BEB7E79014}" presName="node" presStyleLbl="node1" presStyleIdx="0" presStyleCnt="3" custScaleX="108424" custScaleY="127843" custLinFactY="82724" custLinFactNeighborX="-167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C07A1D-AB0E-46D5-BD5E-B1B102F0760D}" type="pres">
      <dgm:prSet presAssocID="{E01C1F25-2481-4B51-A145-892F4D3DCD21}" presName="sibTrans" presStyleLbl="sibTrans2D1" presStyleIdx="0" presStyleCnt="2"/>
      <dgm:spPr/>
      <dgm:t>
        <a:bodyPr/>
        <a:lstStyle/>
        <a:p>
          <a:endParaRPr lang="cs-CZ"/>
        </a:p>
      </dgm:t>
    </dgm:pt>
    <dgm:pt modelId="{4AC14D9F-8BD3-4BBF-A939-E44F6A5E7AB5}" type="pres">
      <dgm:prSet presAssocID="{E01C1F25-2481-4B51-A145-892F4D3DCD21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E0C00974-FF7D-4496-B9DC-5054D3677B3D}" type="pres">
      <dgm:prSet presAssocID="{E7E53C6E-80D7-4ACA-B2E5-39290A50369D}" presName="node" presStyleLbl="node1" presStyleIdx="1" presStyleCnt="3" custScaleX="196631" custScaleY="167257" custLinFactY="-98677" custLinFactNeighborX="-20451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D3CBDF-07C2-47EC-BA50-FC8D28CBFC14}" type="pres">
      <dgm:prSet presAssocID="{2E4D3BFE-3470-4C00-ACC0-580C0688920C}" presName="sibTrans" presStyleLbl="sibTrans2D1" presStyleIdx="1" presStyleCnt="2"/>
      <dgm:spPr/>
      <dgm:t>
        <a:bodyPr/>
        <a:lstStyle/>
        <a:p>
          <a:endParaRPr lang="cs-CZ"/>
        </a:p>
      </dgm:t>
    </dgm:pt>
    <dgm:pt modelId="{CC9ABE88-9609-4289-BB1F-07E89F9F3E7A}" type="pres">
      <dgm:prSet presAssocID="{2E4D3BFE-3470-4C00-ACC0-580C0688920C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1B17DFED-77F9-4B33-9696-67E34939E9EB}" type="pres">
      <dgm:prSet presAssocID="{507DA067-CC36-4C6C-96EF-61371C09C325}" presName="node" presStyleLbl="node1" presStyleIdx="2" presStyleCnt="3" custScaleX="106528" custScaleY="130285" custLinFactY="83945" custLinFactNeighborX="-67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EA5392-4987-4038-8F31-90C9E54B3D55}" type="presOf" srcId="{2E4D3BFE-3470-4C00-ACC0-580C0688920C}" destId="{CC9ABE88-9609-4289-BB1F-07E89F9F3E7A}" srcOrd="1" destOrd="0" presId="urn:microsoft.com/office/officeart/2005/8/layout/process1"/>
    <dgm:cxn modelId="{18BC36CA-D1C3-4FE4-A879-3F12E34D9D1D}" srcId="{CED7C938-F304-4AC7-8010-BAA6D13D4942}" destId="{507DA067-CC36-4C6C-96EF-61371C09C325}" srcOrd="2" destOrd="0" parTransId="{4F1A4513-BD97-41ED-9080-1B24F73679BA}" sibTransId="{B12D315E-087F-4E0F-835A-A1B00CB3F03D}"/>
    <dgm:cxn modelId="{31D874F0-6B8E-4FA8-8F58-3D40AB8F3820}" type="presOf" srcId="{507DA067-CC36-4C6C-96EF-61371C09C325}" destId="{1B17DFED-77F9-4B33-9696-67E34939E9EB}" srcOrd="0" destOrd="0" presId="urn:microsoft.com/office/officeart/2005/8/layout/process1"/>
    <dgm:cxn modelId="{270D5A72-3F8D-404E-AF1F-E801FCB0735F}" type="presOf" srcId="{BFBC0421-E4A3-4B4B-9B3D-52BEB7E79014}" destId="{8CEDF72A-9446-4E80-96FC-640E91E7A176}" srcOrd="0" destOrd="0" presId="urn:microsoft.com/office/officeart/2005/8/layout/process1"/>
    <dgm:cxn modelId="{728CD17B-AA5F-4E87-B71E-135D4D05D9A0}" type="presOf" srcId="{2E4D3BFE-3470-4C00-ACC0-580C0688920C}" destId="{68D3CBDF-07C2-47EC-BA50-FC8D28CBFC14}" srcOrd="0" destOrd="0" presId="urn:microsoft.com/office/officeart/2005/8/layout/process1"/>
    <dgm:cxn modelId="{1902FC92-3E31-4FB2-9ACE-DD32B7000348}" type="presOf" srcId="{E01C1F25-2481-4B51-A145-892F4D3DCD21}" destId="{4AC14D9F-8BD3-4BBF-A939-E44F6A5E7AB5}" srcOrd="1" destOrd="0" presId="urn:microsoft.com/office/officeart/2005/8/layout/process1"/>
    <dgm:cxn modelId="{97B5C4D8-CD76-4C3D-B113-47360BB75D77}" type="presOf" srcId="{E7E53C6E-80D7-4ACA-B2E5-39290A50369D}" destId="{E0C00974-FF7D-4496-B9DC-5054D3677B3D}" srcOrd="0" destOrd="0" presId="urn:microsoft.com/office/officeart/2005/8/layout/process1"/>
    <dgm:cxn modelId="{62E03E6F-D631-458D-A8C8-01E922682426}" type="presOf" srcId="{CED7C938-F304-4AC7-8010-BAA6D13D4942}" destId="{335AD574-D255-43B7-A1AA-CCEF6D7B0D84}" srcOrd="0" destOrd="0" presId="urn:microsoft.com/office/officeart/2005/8/layout/process1"/>
    <dgm:cxn modelId="{B0413C18-8BB7-4A43-ACC8-2E8D60F11E5E}" srcId="{CED7C938-F304-4AC7-8010-BAA6D13D4942}" destId="{BFBC0421-E4A3-4B4B-9B3D-52BEB7E79014}" srcOrd="0" destOrd="0" parTransId="{1B96C25E-F2EE-43CA-B857-A74247808639}" sibTransId="{E01C1F25-2481-4B51-A145-892F4D3DCD21}"/>
    <dgm:cxn modelId="{DF990E13-5DEF-4DE3-9D21-64B7D070DED5}" srcId="{CED7C938-F304-4AC7-8010-BAA6D13D4942}" destId="{E7E53C6E-80D7-4ACA-B2E5-39290A50369D}" srcOrd="1" destOrd="0" parTransId="{C71E046A-FEDE-4E7A-B687-057A8544D865}" sibTransId="{2E4D3BFE-3470-4C00-ACC0-580C0688920C}"/>
    <dgm:cxn modelId="{53810EE5-F627-49C5-8D63-9552F9A47E78}" type="presOf" srcId="{E01C1F25-2481-4B51-A145-892F4D3DCD21}" destId="{4BC07A1D-AB0E-46D5-BD5E-B1B102F0760D}" srcOrd="0" destOrd="0" presId="urn:microsoft.com/office/officeart/2005/8/layout/process1"/>
    <dgm:cxn modelId="{3E81D778-F8A8-40A4-8C6B-297813A5A575}" type="presParOf" srcId="{335AD574-D255-43B7-A1AA-CCEF6D7B0D84}" destId="{8CEDF72A-9446-4E80-96FC-640E91E7A176}" srcOrd="0" destOrd="0" presId="urn:microsoft.com/office/officeart/2005/8/layout/process1"/>
    <dgm:cxn modelId="{CD65A476-C07F-41D0-ACF4-DB2667B0F21B}" type="presParOf" srcId="{335AD574-D255-43B7-A1AA-CCEF6D7B0D84}" destId="{4BC07A1D-AB0E-46D5-BD5E-B1B102F0760D}" srcOrd="1" destOrd="0" presId="urn:microsoft.com/office/officeart/2005/8/layout/process1"/>
    <dgm:cxn modelId="{9142CAA6-1EB1-4940-8D2E-93F6C8C77731}" type="presParOf" srcId="{4BC07A1D-AB0E-46D5-BD5E-B1B102F0760D}" destId="{4AC14D9F-8BD3-4BBF-A939-E44F6A5E7AB5}" srcOrd="0" destOrd="0" presId="urn:microsoft.com/office/officeart/2005/8/layout/process1"/>
    <dgm:cxn modelId="{BACD2502-B30C-40FF-8337-2F7BD0DDFF35}" type="presParOf" srcId="{335AD574-D255-43B7-A1AA-CCEF6D7B0D84}" destId="{E0C00974-FF7D-4496-B9DC-5054D3677B3D}" srcOrd="2" destOrd="0" presId="urn:microsoft.com/office/officeart/2005/8/layout/process1"/>
    <dgm:cxn modelId="{6994495F-C0C6-490E-9A4B-53CA875FE318}" type="presParOf" srcId="{335AD574-D255-43B7-A1AA-CCEF6D7B0D84}" destId="{68D3CBDF-07C2-47EC-BA50-FC8D28CBFC14}" srcOrd="3" destOrd="0" presId="urn:microsoft.com/office/officeart/2005/8/layout/process1"/>
    <dgm:cxn modelId="{E3EB8CCB-B1AD-4D25-A6F0-8D714366BF1B}" type="presParOf" srcId="{68D3CBDF-07C2-47EC-BA50-FC8D28CBFC14}" destId="{CC9ABE88-9609-4289-BB1F-07E89F9F3E7A}" srcOrd="0" destOrd="0" presId="urn:microsoft.com/office/officeart/2005/8/layout/process1"/>
    <dgm:cxn modelId="{B263AB6A-0FCB-4A9B-9442-7E619DAC5CBF}" type="presParOf" srcId="{335AD574-D255-43B7-A1AA-CCEF6D7B0D84}" destId="{1B17DFED-77F9-4B33-9696-67E34939E9E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176338-1C47-48D7-9D24-87C9BA4E4A65}">
      <dsp:nvSpPr>
        <dsp:cNvPr id="0" name=""/>
        <dsp:cNvSpPr/>
      </dsp:nvSpPr>
      <dsp:spPr>
        <a:xfrm>
          <a:off x="1" y="3960441"/>
          <a:ext cx="2687043" cy="13532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/>
              </a:solidFill>
            </a:rPr>
            <a:t>Návrh účastníka (správního orgánu)</a:t>
          </a:r>
          <a:endParaRPr lang="cs-CZ" sz="2200" kern="1200" dirty="0">
            <a:solidFill>
              <a:schemeClr val="tx1"/>
            </a:solidFill>
          </a:endParaRPr>
        </a:p>
      </dsp:txBody>
      <dsp:txXfrm>
        <a:off x="39636" y="4000076"/>
        <a:ext cx="2607773" cy="1273966"/>
      </dsp:txXfrm>
    </dsp:sp>
    <dsp:sp modelId="{B04300AC-1425-466F-8582-4A6F989A0388}">
      <dsp:nvSpPr>
        <dsp:cNvPr id="0" name=""/>
        <dsp:cNvSpPr/>
      </dsp:nvSpPr>
      <dsp:spPr>
        <a:xfrm rot="18400131">
          <a:off x="2012090" y="2243641"/>
          <a:ext cx="2052664" cy="2339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2026223" y="2318566"/>
        <a:ext cx="1982491" cy="140346"/>
      </dsp:txXfrm>
    </dsp:sp>
    <dsp:sp modelId="{1FE077E6-E985-4EE0-9478-BDA91AA55CCE}">
      <dsp:nvSpPr>
        <dsp:cNvPr id="0" name=""/>
        <dsp:cNvSpPr/>
      </dsp:nvSpPr>
      <dsp:spPr>
        <a:xfrm>
          <a:off x="3096346" y="288033"/>
          <a:ext cx="2548988" cy="5659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solidFill>
                <a:schemeClr val="tx1"/>
              </a:solidFill>
            </a:rPr>
            <a:t>Správní řízení</a:t>
          </a:r>
          <a:endParaRPr lang="cs-CZ" sz="2200" kern="1200" dirty="0">
            <a:solidFill>
              <a:schemeClr val="tx1"/>
            </a:solidFill>
          </a:endParaRPr>
        </a:p>
      </dsp:txBody>
      <dsp:txXfrm>
        <a:off x="3112921" y="304608"/>
        <a:ext cx="2515838" cy="532761"/>
      </dsp:txXfrm>
    </dsp:sp>
    <dsp:sp modelId="{635C784A-5F62-4737-9D27-9A99CF0EA286}">
      <dsp:nvSpPr>
        <dsp:cNvPr id="0" name=""/>
        <dsp:cNvSpPr/>
      </dsp:nvSpPr>
      <dsp:spPr>
        <a:xfrm rot="3210053">
          <a:off x="4732513" y="2262667"/>
          <a:ext cx="1953203" cy="2339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4746730" y="2281244"/>
        <a:ext cx="1883030" cy="140346"/>
      </dsp:txXfrm>
    </dsp:sp>
    <dsp:sp modelId="{D642BCBC-EBE4-4A6F-8685-5487AF3F3083}">
      <dsp:nvSpPr>
        <dsp:cNvPr id="0" name=""/>
        <dsp:cNvSpPr/>
      </dsp:nvSpPr>
      <dsp:spPr>
        <a:xfrm>
          <a:off x="5904654" y="3816425"/>
          <a:ext cx="2766270" cy="13934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tx1"/>
              </a:solidFill>
            </a:rPr>
            <a:t>Výrok, odůvodnění, poučení</a:t>
          </a:r>
          <a:endParaRPr lang="cs-CZ" sz="2100" kern="1200" dirty="0">
            <a:solidFill>
              <a:schemeClr val="tx1"/>
            </a:solidFill>
          </a:endParaRPr>
        </a:p>
      </dsp:txBody>
      <dsp:txXfrm>
        <a:off x="5945467" y="3857238"/>
        <a:ext cx="2684644" cy="13118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1BFC4A-8FE6-4818-8205-D76DD0BB4208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F15648-9E00-453D-9497-573AFA4AA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602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AD7B-A4E6-4508-927C-43E327F7C65A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2834-703D-472A-96D9-2E1E5E33440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AD7B-A4E6-4508-927C-43E327F7C65A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2834-703D-472A-96D9-2E1E5E33440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AD7B-A4E6-4508-927C-43E327F7C65A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2834-703D-472A-96D9-2E1E5E3344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AD7B-A4E6-4508-927C-43E327F7C65A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2834-703D-472A-96D9-2E1E5E33440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AD7B-A4E6-4508-927C-43E327F7C65A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2834-703D-472A-96D9-2E1E5E33440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AD7B-A4E6-4508-927C-43E327F7C65A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2834-703D-472A-96D9-2E1E5E3344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AD7B-A4E6-4508-927C-43E327F7C65A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2834-703D-472A-96D9-2E1E5E3344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AD7B-A4E6-4508-927C-43E327F7C65A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2834-703D-472A-96D9-2E1E5E3344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AD7B-A4E6-4508-927C-43E327F7C65A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2834-703D-472A-96D9-2E1E5E33440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AD7B-A4E6-4508-927C-43E327F7C65A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2834-703D-472A-96D9-2E1E5E3344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AD7B-A4E6-4508-927C-43E327F7C65A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62834-703D-472A-96D9-2E1E5E3344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5013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98839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59915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76948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40648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0927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2137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2403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040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1410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0549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9CAD7B-A4E6-4508-927C-43E327F7C65A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F62834-703D-472A-96D9-2E1E5E33440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762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VY_32_INOVACE_19_12_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Správní řízení, soud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K výkladu a procvičení látky na téma Správní řízení a soud. Žák pochopí rozdíl mezi těmito pojmy. Dokáže popsat proces správního řízení a soudu. Pochopí základní pojmy jako presumpce neviny, polehčující okolnosti. 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476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Správní řízení - Soud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66221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minulé hodině jsme si vysvětlili rozdíl mezi přestupkem a trestným činem.</a:t>
            </a:r>
          </a:p>
          <a:p>
            <a:r>
              <a:rPr lang="cs-CZ" sz="2800" dirty="0" smtClean="0"/>
              <a:t>Dokážeš napsat rozdíly?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8886739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964488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Správní řízení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556792"/>
            <a:ext cx="88924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Řeší méně závažná porušení zákona – přestupky</a:t>
            </a:r>
          </a:p>
          <a:p>
            <a:endParaRPr lang="cs-CZ" sz="3200" dirty="0"/>
          </a:p>
          <a:p>
            <a:r>
              <a:rPr lang="cs-CZ" sz="3200" dirty="0" smtClean="0"/>
              <a:t>Řeší je správní orgány: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Obecní úřad, policie</a:t>
            </a:r>
          </a:p>
          <a:p>
            <a:endParaRPr lang="cs-CZ" sz="3200" dirty="0"/>
          </a:p>
          <a:p>
            <a:r>
              <a:rPr lang="cs-CZ" sz="3200" dirty="0" smtClean="0"/>
              <a:t>Ukládají menší sankce: napomenutí, pokuty, propadnutí věci, zákazy činnosti</a:t>
            </a:r>
          </a:p>
        </p:txBody>
      </p:sp>
      <p:pic>
        <p:nvPicPr>
          <p:cNvPr id="1026" name="Picture 2" descr="C:\Users\Kabinet\AppData\Local\Temp\MP9003990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024978"/>
            <a:ext cx="3203848" cy="1830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82307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80920" cy="1143000"/>
          </a:xfrm>
        </p:spPr>
        <p:txBody>
          <a:bodyPr/>
          <a:lstStyle/>
          <a:p>
            <a:r>
              <a:rPr lang="cs-CZ" dirty="0" smtClean="0"/>
              <a:t>Správní řízení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94803327"/>
              </p:ext>
            </p:extLst>
          </p:nvPr>
        </p:nvGraphicFramePr>
        <p:xfrm>
          <a:off x="251520" y="1052736"/>
          <a:ext cx="8760296" cy="5648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 rot="3102545">
            <a:off x="5636203" y="3002670"/>
            <a:ext cx="1332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rozhodnutí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24818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01401" y="0"/>
            <a:ext cx="6512511" cy="1143000"/>
          </a:xfrm>
        </p:spPr>
        <p:txBody>
          <a:bodyPr/>
          <a:lstStyle/>
          <a:p>
            <a:r>
              <a:rPr lang="cs-CZ" dirty="0" smtClean="0"/>
              <a:t>Správní řízení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892899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jišťuje stav věci</a:t>
            </a:r>
          </a:p>
          <a:p>
            <a:r>
              <a:rPr lang="cs-CZ" sz="3200" dirty="0" smtClean="0"/>
              <a:t>Vyslýchá svědky</a:t>
            </a:r>
          </a:p>
          <a:p>
            <a:r>
              <a:rPr lang="cs-CZ" sz="3200" dirty="0" smtClean="0"/>
              <a:t>Ověřuje listiny</a:t>
            </a:r>
          </a:p>
          <a:p>
            <a:r>
              <a:rPr lang="cs-CZ" sz="3200" dirty="0" smtClean="0"/>
              <a:t>Opatřuje podklady pro rozhodnutí</a:t>
            </a:r>
          </a:p>
          <a:p>
            <a:endParaRPr lang="cs-CZ" sz="3200" dirty="0"/>
          </a:p>
          <a:p>
            <a:r>
              <a:rPr lang="cs-CZ" sz="3200" i="1" dirty="0" smtClean="0"/>
              <a:t>Řízení končí rozhodnutím, které musí být vydáno ihned, nebo do 30 dnů.</a:t>
            </a:r>
          </a:p>
          <a:p>
            <a:endParaRPr lang="cs-CZ" sz="3200" i="1" dirty="0"/>
          </a:p>
          <a:p>
            <a:r>
              <a:rPr lang="cs-CZ" sz="3200" dirty="0" smtClean="0"/>
              <a:t>Občan se může do 15 dnů od rozhodnutí odvolat.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96752"/>
            <a:ext cx="1828800" cy="170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687240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6512511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přestupky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124744"/>
            <a:ext cx="88569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Jízda na červenou.</a:t>
            </a:r>
          </a:p>
          <a:p>
            <a:r>
              <a:rPr lang="cs-CZ" sz="3200" dirty="0" smtClean="0"/>
              <a:t>Prodej alkoholu osobě mladší 18 let.</a:t>
            </a:r>
          </a:p>
          <a:p>
            <a:r>
              <a:rPr lang="cs-CZ" sz="3200" dirty="0" smtClean="0"/>
              <a:t>Znevážení státního symbolu.</a:t>
            </a:r>
          </a:p>
          <a:p>
            <a:r>
              <a:rPr lang="cs-CZ" sz="3200" dirty="0" smtClean="0"/>
              <a:t>Rušení nočního klidu.</a:t>
            </a:r>
          </a:p>
          <a:p>
            <a:r>
              <a:rPr lang="cs-CZ" sz="3200" dirty="0" smtClean="0"/>
              <a:t>Urážka na cti.</a:t>
            </a:r>
          </a:p>
          <a:p>
            <a:r>
              <a:rPr lang="cs-CZ" sz="3200" dirty="0" smtClean="0"/>
              <a:t>Ublížení na zdraví z nedbalosti.</a:t>
            </a:r>
          </a:p>
          <a:p>
            <a:r>
              <a:rPr lang="cs-CZ" sz="3200" dirty="0" smtClean="0"/>
              <a:t>Přisvojení si cizí věci nálezem.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34193">
            <a:off x="5637882" y="3984693"/>
            <a:ext cx="3110234" cy="2138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Kabinet\AppData\Local\Temp\MP90017803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0938"/>
            <a:ext cx="3081536" cy="2054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243585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116632"/>
            <a:ext cx="2664296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SOUD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6409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Instituce, která ochraňuje porušená práva fyzických a právnických osob.</a:t>
            </a:r>
          </a:p>
          <a:p>
            <a:endParaRPr lang="cs-CZ" sz="3200" dirty="0"/>
          </a:p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soudů v ČR: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Okresní soudy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Krajské soudy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Vrchní soudy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Nejvyšší správní soud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Nevyšší soud ČR</a:t>
            </a:r>
            <a:endParaRPr lang="cs-CZ" sz="3200" dirty="0"/>
          </a:p>
        </p:txBody>
      </p:sp>
      <p:pic>
        <p:nvPicPr>
          <p:cNvPr id="3074" name="Picture 2" descr="C:\Users\Kabinet\AppData\Local\Temp\MP9004015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021" y="357301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801050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5" y="188640"/>
            <a:ext cx="2232248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SOUD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00030783"/>
              </p:ext>
            </p:extLst>
          </p:nvPr>
        </p:nvGraphicFramePr>
        <p:xfrm>
          <a:off x="179512" y="1052736"/>
          <a:ext cx="8832304" cy="5648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 rot="18716414">
            <a:off x="1877899" y="3607971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NÁVRH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2653629">
            <a:off x="5732217" y="360797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ROZHODNUTÍ SOUDU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662614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31489" y="31367"/>
            <a:ext cx="6512511" cy="1143000"/>
          </a:xfrm>
        </p:spPr>
        <p:txBody>
          <a:bodyPr/>
          <a:lstStyle/>
          <a:p>
            <a:r>
              <a:rPr lang="cs-CZ" dirty="0" smtClean="0"/>
              <a:t>Trestné činy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340768"/>
            <a:ext cx="889248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Vražda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Týrání svěřené osoby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Únos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Vyděračství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Zkrácení daně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Opilství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Výtržnictví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Krádež (5000)</a:t>
            </a:r>
          </a:p>
        </p:txBody>
      </p:sp>
      <p:pic>
        <p:nvPicPr>
          <p:cNvPr id="1026" name="Picture 2" descr="C:\Users\Kabinet\AppData\Local\Temp\MM900282993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60648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binet\AppData\Local\Temp\MP90040748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7984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84276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796" y="31367"/>
            <a:ext cx="8928991" cy="1143000"/>
          </a:xfrm>
        </p:spPr>
        <p:txBody>
          <a:bodyPr/>
          <a:lstStyle/>
          <a:p>
            <a:r>
              <a:rPr lang="cs-CZ" dirty="0" smtClean="0"/>
              <a:t>Seřaď správně od počátku do konce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564904"/>
            <a:ext cx="2210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Výkon trestu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52157" y="3665271"/>
            <a:ext cx="22317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Soudní líčení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2924944"/>
            <a:ext cx="40398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Spáchání trestného činu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0540" y="4797152"/>
            <a:ext cx="52966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Oznámení trestného činu policii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26105" y="3186554"/>
            <a:ext cx="20388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Vyšetřování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9764" y="2044985"/>
            <a:ext cx="36647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Zadržení podezřelého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1700808"/>
            <a:ext cx="34499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Výslech obviněného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285" y="3906634"/>
            <a:ext cx="56156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Státní zástupce studuje materiály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45519" y="5721059"/>
            <a:ext cx="50706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Státní zástupce podává žalobu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370171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796" y="31367"/>
            <a:ext cx="8928991" cy="1143000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0228" y="5875914"/>
            <a:ext cx="2637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9- Výkon trestu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1671" y="5341034"/>
            <a:ext cx="26581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8- Soudní líčení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0229" y="1551109"/>
            <a:ext cx="44662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1- Spáchání trestného činu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0229" y="2074329"/>
            <a:ext cx="5723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2- Oznámení trestného činu policii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0229" y="2682507"/>
            <a:ext cx="24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3- Vyšetřování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0228" y="3213398"/>
            <a:ext cx="40911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4- Zadržení podezřelého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0229" y="3741036"/>
            <a:ext cx="37689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5- Výslech obviněného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0229" y="4279276"/>
            <a:ext cx="6042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6- Státní zástupce studuje materiály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0229" y="4802496"/>
            <a:ext cx="54970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7- Státní zástupce podává žalobu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2280" y="2317156"/>
            <a:ext cx="2836668" cy="3285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603457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03958" y="116632"/>
            <a:ext cx="6512511" cy="1143000"/>
          </a:xfrm>
        </p:spPr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87849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Presumpce </a:t>
            </a:r>
            <a:r>
              <a:rPr lang="cs-CZ" sz="32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neviny</a:t>
            </a:r>
            <a:r>
              <a:rPr lang="cs-CZ" sz="3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32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není prokázána vina,  je obviněný nevinný. </a:t>
            </a:r>
            <a:endParaRPr lang="cs-CZ" sz="32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arenR"/>
            </a:pPr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Polehčující okolnosti: </a:t>
            </a:r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přiznání viny, náhrada škody, upřímná lítost</a:t>
            </a:r>
          </a:p>
          <a:p>
            <a:pPr marL="514350" indent="-514350">
              <a:buAutoNum type="arabicParenR"/>
            </a:pPr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Přitěžující okolnosti: </a:t>
            </a:r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brutalita, recidiva, omamné látky</a:t>
            </a:r>
          </a:p>
          <a:p>
            <a:pPr marL="514350" indent="-514350">
              <a:buAutoNum type="arabicParenR"/>
            </a:pPr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Recidiva: </a:t>
            </a:r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 páchání trestného činu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3455000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64096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JANOŠKOVÁ, D. a kol. autorů.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2007. ISBN 978-80-7238-529-4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Citováno dne 11.1.2012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75769737"/>
      </p:ext>
    </p:extLst>
  </p:cSld>
  <p:clrMapOvr>
    <a:masterClrMapping/>
  </p:clrMapOvr>
  <p:transition spd="slow">
    <p:wheel spokes="1"/>
  </p:transition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191</TotalTime>
  <Words>465</Words>
  <Application>Microsoft Office PowerPoint</Application>
  <PresentationFormat>Předvádění na obrazovce (4:3)</PresentationFormat>
  <Paragraphs>92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Aerodynamika</vt:lpstr>
      <vt:lpstr>Motiv systému Office</vt:lpstr>
      <vt:lpstr>Název školy: ZŠ Klášterec nad Ohří, Krátká 676 Autor: Mgr. Veronika Kubincová Název materiálu: VY_32_INOVACE_19_12_ Správní řízení, soud Číslo projektu: CZ.1.07/1.4.00/21.1115  </vt:lpstr>
      <vt:lpstr>Správní řízení - Soud</vt:lpstr>
      <vt:lpstr>Prezentace aplikace PowerPoint</vt:lpstr>
      <vt:lpstr>Správní řízení</vt:lpstr>
      <vt:lpstr>Správní řízení</vt:lpstr>
      <vt:lpstr>Správní řízení</vt:lpstr>
      <vt:lpstr>přestupky</vt:lpstr>
      <vt:lpstr>SOUD</vt:lpstr>
      <vt:lpstr>SOUD</vt:lpstr>
      <vt:lpstr>Trestné činy</vt:lpstr>
      <vt:lpstr>Seřaď správně od počátku do konce</vt:lpstr>
      <vt:lpstr>Řešení:</vt:lpstr>
      <vt:lpstr>pojmy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Správní řízení - Soud</dc:title>
  <dc:creator>Kabinet</dc:creator>
  <cp:lastModifiedBy>Kabinet</cp:lastModifiedBy>
  <cp:revision>17</cp:revision>
  <dcterms:created xsi:type="dcterms:W3CDTF">2012-01-19T20:18:08Z</dcterms:created>
  <dcterms:modified xsi:type="dcterms:W3CDTF">2012-02-07T20:38:27Z</dcterms:modified>
</cp:coreProperties>
</file>