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69" r:id="rId3"/>
    <p:sldId id="259" r:id="rId4"/>
    <p:sldId id="260" r:id="rId5"/>
    <p:sldId id="261" r:id="rId6"/>
    <p:sldId id="262" r:id="rId7"/>
    <p:sldId id="263" r:id="rId8"/>
    <p:sldId id="264" r:id="rId9"/>
    <p:sldId id="271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C6FEBC-3085-4048-A667-5375F3CE31FB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273FCC-E532-4198-BFBD-38BACFD0C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5072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273FCC-E532-4198-BFBD-38BACFD0C5B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1177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1EADA-6CE4-49DF-8F1E-56C3C64C585F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760B7-2D09-462B-9870-9DAD40FBD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258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1EADA-6CE4-49DF-8F1E-56C3C64C585F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760B7-2D09-462B-9870-9DAD40FBD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4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1EADA-6CE4-49DF-8F1E-56C3C64C585F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760B7-2D09-462B-9870-9DAD40FBD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501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1EADA-6CE4-49DF-8F1E-56C3C64C585F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760B7-2D09-462B-9870-9DAD40FBD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871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1EADA-6CE4-49DF-8F1E-56C3C64C585F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760B7-2D09-462B-9870-9DAD40FBD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946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1EADA-6CE4-49DF-8F1E-56C3C64C585F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760B7-2D09-462B-9870-9DAD40FBD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483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1EADA-6CE4-49DF-8F1E-56C3C64C585F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760B7-2D09-462B-9870-9DAD40FBD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974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1EADA-6CE4-49DF-8F1E-56C3C64C585F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760B7-2D09-462B-9870-9DAD40FBD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73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1EADA-6CE4-49DF-8F1E-56C3C64C585F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760B7-2D09-462B-9870-9DAD40FBD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765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1EADA-6CE4-49DF-8F1E-56C3C64C585F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760B7-2D09-462B-9870-9DAD40FBD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226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1EADA-6CE4-49DF-8F1E-56C3C64C585F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760B7-2D09-462B-9870-9DAD40FBD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318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21EADA-6CE4-49DF-8F1E-56C3C64C585F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6760B7-2D09-462B-9870-9DAD40FBD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37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1.jpeg"/><Relationship Id="rId7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10" Type="http://schemas.openxmlformats.org/officeDocument/2006/relationships/image" Target="../media/image17.wmf"/><Relationship Id="rId4" Type="http://schemas.openxmlformats.org/officeDocument/2006/relationships/image" Target="../media/image12.wmf"/><Relationship Id="rId9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audio" Target="../media/audio1.wav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11" Type="http://schemas.openxmlformats.org/officeDocument/2006/relationships/image" Target="../media/image24.jpeg"/><Relationship Id="rId5" Type="http://schemas.openxmlformats.org/officeDocument/2006/relationships/image" Target="../media/image10.jpeg"/><Relationship Id="rId10" Type="http://schemas.openxmlformats.org/officeDocument/2006/relationships/image" Target="../media/image23.jpeg"/><Relationship Id="rId4" Type="http://schemas.openxmlformats.org/officeDocument/2006/relationships/image" Target="../media/image18.jpeg"/><Relationship Id="rId9" Type="http://schemas.openxmlformats.org/officeDocument/2006/relationships/image" Target="../media/image2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5.jpeg"/><Relationship Id="rId7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jpeg"/><Relationship Id="rId5" Type="http://schemas.openxmlformats.org/officeDocument/2006/relationships/image" Target="../media/image27.png"/><Relationship Id="rId10" Type="http://schemas.openxmlformats.org/officeDocument/2006/relationships/image" Target="../media/image30.jpeg"/><Relationship Id="rId4" Type="http://schemas.openxmlformats.org/officeDocument/2006/relationships/image" Target="../media/image26.jpeg"/><Relationship Id="rId9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17.wmf"/><Relationship Id="rId7" Type="http://schemas.openxmlformats.org/officeDocument/2006/relationships/image" Target="../media/image3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png"/><Relationship Id="rId5" Type="http://schemas.openxmlformats.org/officeDocument/2006/relationships/image" Target="../media/image10.jpeg"/><Relationship Id="rId4" Type="http://schemas.openxmlformats.org/officeDocument/2006/relationships/image" Target="../media/image3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4.wmf"/><Relationship Id="rId7" Type="http://schemas.openxmlformats.org/officeDocument/2006/relationships/image" Target="../media/image3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jpeg"/><Relationship Id="rId11" Type="http://schemas.openxmlformats.org/officeDocument/2006/relationships/image" Target="../media/image41.jpeg"/><Relationship Id="rId5" Type="http://schemas.openxmlformats.org/officeDocument/2006/relationships/image" Target="../media/image36.jpeg"/><Relationship Id="rId10" Type="http://schemas.openxmlformats.org/officeDocument/2006/relationships/image" Target="../media/image17.wmf"/><Relationship Id="rId4" Type="http://schemas.openxmlformats.org/officeDocument/2006/relationships/image" Target="../media/image35.jpeg"/><Relationship Id="rId9" Type="http://schemas.openxmlformats.org/officeDocument/2006/relationships/image" Target="../media/image4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4.wmf"/><Relationship Id="rId7" Type="http://schemas.openxmlformats.org/officeDocument/2006/relationships/image" Target="../media/image3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jpeg"/><Relationship Id="rId11" Type="http://schemas.openxmlformats.org/officeDocument/2006/relationships/image" Target="../media/image41.jpeg"/><Relationship Id="rId5" Type="http://schemas.openxmlformats.org/officeDocument/2006/relationships/image" Target="../media/image36.jpeg"/><Relationship Id="rId10" Type="http://schemas.openxmlformats.org/officeDocument/2006/relationships/image" Target="../media/image17.wmf"/><Relationship Id="rId4" Type="http://schemas.openxmlformats.org/officeDocument/2006/relationships/image" Target="../media/image35.jpeg"/><Relationship Id="rId9" Type="http://schemas.openxmlformats.org/officeDocument/2006/relationships/image" Target="../media/image4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/>
          </a:p>
        </p:txBody>
      </p:sp>
      <p:pic>
        <p:nvPicPr>
          <p:cNvPr id="2" name="Picture 1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5995485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Slabiky</a:t>
                      </a:r>
                      <a:r>
                        <a:rPr lang="cs-CZ" sz="2400" baseline="0" dirty="0" smtClean="0"/>
                        <a:t> s hláskou 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Hláska 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listopad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3318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0735655"/>
              </p:ext>
            </p:extLst>
          </p:nvPr>
        </p:nvGraphicFramePr>
        <p:xfrm>
          <a:off x="755576" y="1052736"/>
          <a:ext cx="7560840" cy="5140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slouží k procvičení slabik</a:t>
                      </a:r>
                      <a:r>
                        <a:rPr lang="cs-CZ" baseline="0" dirty="0" smtClean="0"/>
                        <a:t> s hláskou 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určena pro žáky 1.ročníku</a:t>
                      </a:r>
                      <a:r>
                        <a:rPr lang="cs-CZ" baseline="0" dirty="0" smtClean="0"/>
                        <a:t> ZŠ praktické pro práci na interaktivní tabuli a pro  práci na počítači s využitím dotykové obrazovky.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3 – 7 žáci vyhledávají obrázky, které nezačínají</a:t>
                      </a:r>
                      <a:r>
                        <a:rPr lang="cs-CZ" baseline="0" dirty="0" smtClean="0"/>
                        <a:t> slabikou M, obrázky dávají do koše, zbylé obrázky čtou, vytleskávají první slabiku. Šipka je posouvá na další snímek.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8 je pracovním listem, kde žáci spojují obrázek se správnou slabikou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zaroveň</a:t>
                      </a:r>
                      <a:r>
                        <a:rPr lang="cs-CZ" baseline="0" dirty="0" smtClean="0"/>
                        <a:t> slouží k opakování předešlé práce.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9 obsahuje řešení pracovního listu.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vzdělávání žáků s LMP, 1. stupeň – 1.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6 – 7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0098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Dej do koše obrázky, které nezačínají slabikou MA</a:t>
            </a:r>
            <a:endParaRPr lang="cs-CZ" b="1" dirty="0"/>
          </a:p>
        </p:txBody>
      </p:sp>
      <p:pic>
        <p:nvPicPr>
          <p:cNvPr id="1026" name="Picture 2" descr="C:\Users\Maruska\AppData\Local\Microsoft\Windows\Temporary Internet Files\Content.IE5\ZML8CS1Y\MC9004238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1765300" cy="181610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uska\AppData\Local\Microsoft\Windows\Temporary Internet Files\Content.IE5\ZML8CS1Y\MC9003340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33669"/>
            <a:ext cx="1707185" cy="182514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uska\AppData\Local\Microsoft\Windows\Temporary Internet Files\Content.IE5\Q9ZKEIE3\MC9000370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556792"/>
            <a:ext cx="1865376" cy="1537106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uska\AppData\Local\Microsoft\Windows\Temporary Internet Files\Content.IE5\Q9ZKEIE3\MC90043688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69" y="4301561"/>
            <a:ext cx="1714500" cy="171450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Maruska\AppData\Local\Microsoft\Windows\Temporary Internet Files\Content.IE5\Q9ZKEIE3\MP90044249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80466"/>
            <a:ext cx="2252169" cy="141343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Maruska\AppData\Local\Microsoft\Windows\Temporary Internet Files\Content.IE5\63C75YK2\MP90040058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66" y="4566644"/>
            <a:ext cx="1248156" cy="1992624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aruska\AppData\Local\Microsoft\Windows\Temporary Internet Files\Content.IE5\63C75YK2\MP90042774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6320" y="3081860"/>
            <a:ext cx="1246448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ruční operace 3"/>
          <p:cNvSpPr/>
          <p:nvPr/>
        </p:nvSpPr>
        <p:spPr>
          <a:xfrm>
            <a:off x="6084168" y="5733256"/>
            <a:ext cx="1584176" cy="1080120"/>
          </a:xfrm>
          <a:prstGeom prst="flowChartManualOperation">
            <a:avLst/>
          </a:prstGeom>
          <a:blipFill>
            <a:blip r:embed="rId10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949544" y="6093296"/>
            <a:ext cx="1158960" cy="720080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560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03 -0.02593 C -0.00156 -0.02732 0.00243 -0.02709 0.00556 -0.02986 C 0.00712 -0.03125 0.00712 -0.03426 0.00851 -0.03588 C 0.01129 -0.03912 0.02049 -0.04584 0.02379 -0.04815 C 0.03386 -0.06875 0.01771 -0.03796 0.03282 -0.0581 C 0.03403 -0.05972 0.03299 -0.0632 0.03438 -0.06435 C 0.03802 -0.06713 0.04237 -0.0669 0.04636 -0.06829 C 0.05487 -0.07894 0.07014 -0.08287 0.08125 -0.08658 C 0.11893 -0.08565 0.14636 -0.08959 0.17969 -0.08033 C 0.18872 -0.07315 0.19341 -0.07222 0.204 -0.07037 C 0.21719 -0.0581 0.19445 -0.07871 0.22066 -0.0581 C 0.22726 -0.05301 0.23247 -0.04352 0.23733 -0.03588 C 0.24202 -0.02847 0.25105 -0.01366 0.25105 -0.01343 C 0.25209 -0.01042 0.25243 -0.00671 0.254 -0.00371 C 0.25608 0.00023 0.25973 0.00231 0.26164 0.00648 C 0.26302 0.00949 0.26216 0.01342 0.26302 0.01666 C 0.26372 0.01898 0.26511 0.0206 0.26615 0.02268 C 0.26719 0.02801 0.26771 0.03356 0.2691 0.03889 C 0.2698 0.0412 0.27171 0.04259 0.27223 0.04491 C 0.279 0.07731 0.26927 0.04907 0.27674 0.06898 C 0.27605 0.10602 0.27657 0.14699 0.27066 0.18426 C 0.26858 0.19791 0.25608 0.20116 0.24948 0.20856 C 0.24792 0.21041 0.24688 0.21342 0.24497 0.21458 C 0.24219 0.2162 0.23889 0.21597 0.23577 0.21666 C 0.22813 0.21597 0.22032 0.21713 0.21302 0.21458 C 0.21025 0.21366 0.20955 0.20856 0.20712 0.20648 C 0.20539 0.20509 0.20313 0.20509 0.20105 0.2044 C 0.1816 0.18333 0.19671 0.20347 0.19046 0.18819 C 0.1882 0.18264 0.18282 0.17222 0.18282 0.17245 C 0.18334 0.15324 0.18264 0.13426 0.18438 0.11551 C 0.18473 0.11273 0.18785 0.11204 0.18889 0.10949 C 0.19046 0.10579 0.19011 0.10092 0.19184 0.09745 C 0.19862 0.08333 0.19896 0.09051 0.20712 0.08125 C 0.21146 0.07639 0.21459 0.06967 0.2191 0.06504 C 0.23264 0.05162 0.24862 0.0368 0.26459 0.03079 C 0.27934 0.01829 0.29271 0.01504 0.31007 0.0125 C 0.32171 0.01319 0.33334 0.01342 0.34497 0.01458 C 0.3665 0.0169 0.3823 0.03842 0.39046 0.06296 C 0.3915 0.07014 0.39618 0.07616 0.39636 0.08333 C 0.39827 0.15532 0.39671 0.22731 0.39792 0.2993 C 0.39827 0.32291 0.4007 0.34653 0.40105 0.37014 C 0.40174 0.4037 0.40105 0.4375 0.40105 0.47106 " pathEditMode="relative" rAng="0" ptsTypes="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330" y="2166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037E-6 C 0.00157 -0.0044 0.00573 -0.00741 0.00608 -0.01227 C 0.00886 -0.04769 0.00417 -0.09283 0.01667 -0.12732 C 0.01823 -0.13704 0.0191 -0.14074 0.02431 -0.14746 C 0.02709 -0.15972 0.03716 -0.17084 0.04393 -0.17986 C 0.04861 -0.18611 0.05105 -0.19398 0.05608 -0.2 C 0.06927 -0.21574 0.07014 -0.21528 0.08941 -0.22639 C 0.1132 -0.24028 0.09393 -0.2338 0.11059 -0.23843 C 0.11632 -0.24607 0.11893 -0.24422 0.12726 -0.2426 C 0.13698 -0.22963 0.1217 -0.24931 0.13629 -0.23449 C 0.13855 -0.23218 0.14011 -0.22871 0.14236 -0.22639 C 0.1474 -0.2213 0.15191 -0.21945 0.15764 -0.21621 C 0.17275 -0.19607 0.15243 -0.22222 0.16667 -0.20625 C 0.17309 -0.19885 0.17223 -0.19537 0.18039 -0.19005 C 0.19098 -0.1757 0.18629 -0.18195 0.19393 -0.17176 C 0.19549 -0.16968 0.19844 -0.16574 0.19844 -0.16574 C 0.20157 -0.1456 0.1967 -0.16135 0.20452 -0.15371 C 0.20747 -0.15093 0.20955 -0.14699 0.21216 -0.14352 C 0.21372 -0.14144 0.21667 -0.1375 0.21667 -0.1375 C 0.21771 -0.13472 0.21823 -0.13195 0.21962 -0.1294 C 0.22084 -0.12709 0.22327 -0.12593 0.22431 -0.12338 C 0.23143 -0.1044 0.22084 -0.11945 0.22882 -0.10926 C 0.23125 -0.09051 0.2323 -0.07685 0.23334 -0.05672 C 0.23282 -0.03658 0.23264 -0.01621 0.23177 0.00393 C 0.23143 0.01065 0.22118 0.01805 0.22118 0.01805 C 0.20955 0.01736 0.19236 0.02546 0.18629 0.01203 C 0.18004 -0.00185 0.19011 0.01296 0.18177 0.00185 C 0.17709 -0.01852 0.1849 0.01412 0.17726 -0.01227 C 0.17431 -0.02222 0.17448 -0.03403 0.17275 -0.04445 C 0.17379 -0.06829 0.17223 -0.0882 0.1849 -0.1051 C 0.18889 -0.12222 0.1967 -0.12709 0.20608 -0.1375 C 0.20886 -0.14051 0.21372 -0.14746 0.21372 -0.14746 C 0.21424 -0.14954 0.21389 -0.15209 0.21511 -0.15371 C 0.21615 -0.15533 0.21823 -0.1544 0.21962 -0.15556 C 0.225 -0.16042 0.22969 -0.16644 0.2349 -0.17176 C 0.23889 -0.17593 0.24375 -0.18542 0.24844 -0.18797 C 0.26181 -0.19514 0.27986 -0.19908 0.29393 -0.20209 C 0.30191 -0.20949 0.29757 -0.20695 0.31216 -0.2081 C 0.33177 -0.20972 0.35157 -0.21088 0.37118 -0.21227 C 0.38143 -0.21088 0.39167 -0.21019 0.40157 -0.20625 C 0.40539 -0.20093 0.4099 -0.19699 0.41372 -0.1919 C 0.41545 -0.18959 0.41632 -0.18611 0.41823 -0.18403 C 0.41997 -0.18195 0.42257 -0.18172 0.42431 -0.17986 C 0.42761 -0.17639 0.43039 -0.17176 0.43334 -0.16783 C 0.44063 -0.1581 0.44601 -0.14491 0.45452 -0.1375 C 0.45643 -0.13264 0.45903 -0.12847 0.46059 -0.12338 C 0.46493 -0.10996 0.46389 -0.10787 0.47431 -0.10116 C 0.47795 -0.09121 0.48525 -0.07917 0.49236 -0.07292 C 0.49948 -0.0588 0.49931 -0.04074 0.50157 -0.02431 C 0.50243 -0.01736 0.50608 -0.00417 0.50608 -0.00417 C 0.50782 0.0456 0.50764 0.02546 0.50764 0.05648 " pathEditMode="relative" ptsTypes="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-1.48148E-6 C 0.00591 -0.00231 0.00695 -0.0044 0.00903 -0.01204 C 0.00799 -0.03171 0.00973 -0.04583 -0.00156 -0.05856 C -0.01736 -0.07639 0.00487 -0.04792 -0.01666 -0.07662 C -0.0177 -0.07801 -0.01979 -0.08079 -0.01979 -0.08079 C -0.02152 -0.08727 -0.02413 -0.09236 -0.02586 -0.09884 C -0.02534 -0.11829 -0.02517 -0.13796 -0.0243 -0.15741 C -0.02361 -0.17407 -0.02517 -0.17014 -0.01979 -0.17778 C -0.01927 -0.17986 -0.01927 -0.18241 -0.01822 -0.1838 C -0.01631 -0.18634 -0.00572 -0.19097 -0.00312 -0.1919 C 0.01164 -0.1912 0.03108 -0.19143 0.04688 -0.18773 C 0.05417 -0.18611 0.05955 -0.17986 0.06667 -0.17778 C 0.0731 -0.16852 0.08178 -0.15926 0.0908 -0.15556 C 0.09462 -0.14005 0.08907 -0.1581 0.09688 -0.14537 C 0.10035 -0.13981 0.10244 -0.11898 0.10452 -0.11111 C 0.10348 -0.08403 0.10244 -0.06898 0.09844 -0.04444 C 0.09619 -0.03102 0.09323 -0.03542 0.08924 -0.02824 C 0.08334 -0.01782 0.07935 -0.00949 0.07119 -0.00185 C 0.06719 0.00579 0.06598 0.01435 0.06198 0.02222 C 0.06025 0.03032 0.05799 0.03843 0.05591 0.04653 C 0.05539 0.04861 0.05139 0.04861 0.05139 0.04861 " pathEditMode="relative" ptsTypes="ffffffffffffffffffffA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16 0.04885 C 0.07708 0.04885 0.13316 0.10486 0.13316 0.17385 C 0.13316 0.24283 0.07708 0.29885 0.00816 0.29885 C -0.06076 0.29885 -0.11684 0.24283 -0.11684 0.17385 C -0.11684 0.10486 -0.06076 0.04885 0.00816 0.04885 Z " pathEditMode="relative" rAng="0" ptsTypes="fffff">
                                      <p:cBhvr>
                                        <p:cTn id="2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48148E-6 C 0.00781 -0.00255 0.01128 -0.00463 0.01666 -0.01227 C 0.01545 -0.03218 0.01979 -0.06574 0.00312 -0.07685 C 0.00034 -0.08773 -0.00799 -0.09653 -0.01511 -0.10324 C -0.0382 -0.12477 -0.06337 -0.12546 -0.09098 -0.12731 C -0.10243 -0.12986 -0.11285 -0.12778 -0.12431 -0.12546 C -0.13525 -0.12037 -0.14462 -0.11296 -0.15452 -0.10509 C -0.15938 -0.0963 -0.16615 -0.09167 -0.17118 -0.08287 C -0.17257 -0.08056 -0.17292 -0.07731 -0.17431 -0.07477 C -0.17604 -0.07176 -0.17848 -0.06968 -0.18021 -0.06667 C -0.18455 -0.05949 -0.18837 -0.05185 -0.19236 -0.04444 C -0.19341 -0.04236 -0.19549 -0.03843 -0.19549 -0.03843 C -0.19723 -0.02801 -0.2033 -0.01551 -0.20764 -0.00625 C -0.20695 0.01875 -0.21007 0.04468 -0.20452 0.06852 C -0.19948 0.09051 -0.18195 0.10648 -0.16962 0.12107 C -0.16268 0.1294 -0.15782 0.13611 -0.14844 0.13935 C -0.13594 0.14884 -0.12292 0.15463 -0.10903 0.15949 C -0.10226 0.16852 -0.0941 0.16921 -0.0849 0.17153 C -0.06893 0.18032 -0.05139 0.17917 -0.0349 0.17153 C -0.03108 0.16181 -0.02726 0.15347 -0.02431 0.14329 C -0.02587 0.12245 -0.02587 0.10139 -0.02882 0.08079 C -0.02986 0.07338 -0.03368 0.06713 -0.03629 0.06042 C -0.0467 0.03264 -0.05747 0.03009 -0.07882 0.02222 C -0.09636 0.02523 -0.11875 0.02338 -0.1349 0.02407 C -0.14549 0.03009 -0.15382 0.03542 -0.16511 0.03819 C -0.17309 0.04884 -0.17969 0.05903 -0.1849 0.07269 C -0.19098 0.11019 -0.1908 0.14745 -0.17275 0.17778 C -0.16997 0.19167 -0.17136 0.19583 -0.16216 0.20394 C -0.1592 0.21968 -0.15538 0.21782 -0.14393 0.22014 C -0.1224 0.23009 -0.08785 0.22269 -0.07118 0.22222 C -0.03646 0.20625 -0.01407 0.23357 0.01666 0.23819 C 0.02222 0.2456 0.02118 0.25232 0.02118 0.2625 " pathEditMode="relative" ptsTypes="fffffffffffffffffffffffffffffffA">
                                      <p:cBhvr>
                                        <p:cTn id="36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7029400"/>
          </a:xfrm>
          <a:prstGeom prst="actionButtonBlank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Dej do koše obrázky, které nezačínají slabikou ME</a:t>
            </a:r>
            <a:endParaRPr lang="cs-CZ" dirty="0"/>
          </a:p>
        </p:txBody>
      </p:sp>
      <p:pic>
        <p:nvPicPr>
          <p:cNvPr id="2050" name="Picture 2" descr="C:\Users\Maruska\AppData\Local\Microsoft\Windows\Temporary Internet Files\Content.IE5\Q9ZKEIE3\MP9004304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32856"/>
            <a:ext cx="172819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uska\AppData\Local\Microsoft\Windows\Temporary Internet Files\Content.IE5\63C75YK2\MC9002943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671642"/>
            <a:ext cx="1566367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uska\AppData\Local\Microsoft\Windows\Temporary Internet Files\Content.IE5\Q9ZKEIE3\MP9004424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485" y="5013176"/>
            <a:ext cx="1708243" cy="1373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uska\AppData\Local\Microsoft\Windows\Temporary Internet Files\Content.IE5\63C75YK2\MC9002461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627075"/>
            <a:ext cx="1872208" cy="177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ruční operace 2"/>
          <p:cNvSpPr/>
          <p:nvPr/>
        </p:nvSpPr>
        <p:spPr>
          <a:xfrm>
            <a:off x="6300192" y="5843943"/>
            <a:ext cx="1394954" cy="1085470"/>
          </a:xfrm>
          <a:prstGeom prst="flowChartManualOperation">
            <a:avLst/>
          </a:prstGeom>
          <a:blipFill>
            <a:blip r:embed="rId7"/>
            <a:tile tx="0" ty="0" sx="100000" sy="100000" flip="none" algn="tl"/>
          </a:blip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 descr="C:\Users\Maruska\AppData\Local\Microsoft\Windows\Temporary Internet Files\Content.IE5\ZN8PZFFD\MP90040291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088" y="1916832"/>
            <a:ext cx="2267744" cy="1059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ruska\AppData\Local\Microsoft\Windows\Temporary Internet Files\Content.IE5\ZML8CS1Y\MP90040360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656210"/>
            <a:ext cx="1721224" cy="1158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aruska\AppData\Local\Microsoft\Windows\Temporary Internet Files\Content.IE5\ZN8PZFFD\MC90019327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10808"/>
            <a:ext cx="1903746" cy="1490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028384" y="6237312"/>
            <a:ext cx="1080120" cy="692101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302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7.03704E-6 C -0.00781 -0.00347 -0.01094 -0.01458 -0.01667 -0.02222 C -0.01719 -0.0243 -0.01719 -0.02661 -0.01823 -0.02823 C -0.01945 -0.03009 -0.02257 -0.02986 -0.02274 -0.0324 C -0.02517 -0.0905 -0.02708 -0.08865 -0.01059 -0.12129 C -0.00538 -0.13148 -0.00208 -0.13796 0.00608 -0.14351 C 0.01076 -0.15323 0.01736 -0.15694 0.02569 -0.15948 C 0.10017 -0.15231 0.07274 -0.16435 0.11215 -0.13333 C 0.11615 -0.12499 0.12222 -0.1243 0.12882 -0.11921 C 0.13646 -0.09837 0.12604 -0.12384 0.13785 -0.10509 C 0.14427 -0.0949 0.13246 -0.10138 0.14549 -0.09698 C 0.1533 -0.08611 0.15885 -0.07337 0.1651 -0.06064 C 0.17031 -0.03935 0.17274 0.00602 0.17274 0.00602 C 0.17222 0.04028 0.17205 0.07477 0.17118 0.10903 C 0.17101 0.11621 0.16962 0.12663 0.16667 0.13334 C 0.16441 0.13843 0.15903 0.14746 0.15903 0.14746 C 0.15677 0.1595 0.15399 0.16876 0.14687 0.17778 C 0.13767 0.2095 0.11354 0.21922 0.0908 0.22431 C 0.07917 0.22339 0.06649 0.22709 0.05608 0.22014 C 0.0526 0.21783 0.05017 0.21297 0.04687 0.21019 C 0.04566 0.2051 0.04184 0.20139 0.0408 0.19607 C 0.03941 0.18959 0.03993 0.18241 0.03941 0.1757 C 0.03993 0.14677 0.03993 0.11783 0.0408 0.08889 C 0.04115 0.07964 0.05087 0.06945 0.05451 0.06459 C 0.06406 0.05186 0.07621 0.0419 0.08941 0.03843 C 0.10469 0.02431 0.17969 0.02339 0.20746 0.05047 C 0.21562 0.05857 0.21684 0.06528 0.22726 0.06876 C 0.23368 0.08033 0.23663 0.08334 0.24392 0.09306 C 0.25243 0.10464 0.2592 0.11852 0.26667 0.13126 C 0.26823 0.13403 0.27101 0.13496 0.27274 0.13751 C 0.27639 0.14237 0.27691 0.14954 0.27882 0.15556 C 0.28229 0.16737 0.28108 0.16065 0.28628 0.17177 C 0.29062 0.18102 0.29288 0.1919 0.29549 0.20209 C 0.2967 0.21575 0.29826 0.22547 0.30139 0.23843 C 0.30451 0.27153 0.30833 0.3044 0.31215 0.33751 C 0.31406 0.35394 0.31424 0.36714 0.31962 0.38195 C 0.32118 0.40556 0.32049 0.43102 0.32882 0.45255 C 0.33594 0.49167 0.33177 0.4632 0.33177 0.53936 " pathEditMode="relative" ptsTypes="fffffffffffffffffffffffffffffffffffffA">
                                      <p:cBhvr>
                                        <p:cTn id="6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6.2963E-6 C 0.00173 -0.03194 0.00035 -0.103 0.02569 -0.12523 C 0.03298 -0.15323 0.04722 -0.18032 0.06962 -0.18796 C 0.08021 -0.18634 0.09236 -0.18935 0.10139 -0.18194 C 0.10746 -0.17685 0.11198 -0.16874 0.11805 -0.16365 C 0.11996 -0.16203 0.12205 -0.16087 0.12413 -0.15972 C 0.12656 -0.15833 0.12951 -0.1574 0.13177 -0.15555 C 0.1401 -0.1486 0.14792 -0.14073 0.1559 -0.13333 C 0.16458 -0.12523 0.17274 -0.12407 0.18021 -0.11319 C 0.1875 -0.10277 0.19305 -0.08935 0.2 -0.0787 C 0.21389 -0.0574 0.19722 -0.09166 0.21198 -0.06273 C 0.21996 -0.04698 0.22621 -0.02754 0.23628 -0.01411 C 0.24097 0.02894 0.25156 0.11459 0.23333 0.14538 C 0.23142 0.15487 0.23021 0.15626 0.22413 0.16158 C 0.21719 0.1757 0.22621 0.1595 0.2151 0.17177 C 0.20608 0.18172 0.2191 0.17547 0.2059 0.17987 C 0.19427 0.17778 0.18246 0.17732 0.17118 0.17362 C 0.16944 0.17315 0.16927 0.16945 0.16805 0.1676 C 0.16007 0.15556 0.16076 0.15788 0.15 0.14954 C 0.14097 0.13195 0.12812 0.11876 0.11962 0.10093 C 0.1151 0.09144 0.1151 0.0801 0.11059 0.07061 C 0.11111 0.04121 0.10521 -0.03124 0.12726 -0.06064 C 0.1283 -0.06342 0.13108 -0.07245 0.13333 -0.07476 C 0.13507 -0.07661 0.1375 -0.07685 0.13923 -0.0787 C 0.15121 -0.09189 0.16163 -0.10763 0.17569 -0.11712 C 0.18507 -0.12337 0.20347 -0.13078 0.21354 -0.13541 C 0.23663 -0.13333 0.25104 -0.12823 0.27257 -0.12314 C 0.27465 -0.12175 0.27639 -0.1199 0.27864 -0.11921 C 0.28368 -0.11782 0.28906 -0.11944 0.29392 -0.11712 C 0.31406 -0.10694 0.32413 -0.07916 0.3408 -0.06273 C 0.34427 -0.0537 0.34826 -0.04814 0.35451 -0.04235 C 0.35816 -0.03217 0.36441 -0.02129 0.36962 -0.01203 C 0.37187 -0.00323 0.37621 0.00325 0.37864 0.01204 C 0.3816 0.02315 0.38125 0.03565 0.38472 0.04653 C 0.38594 0.05047 0.38906 0.05302 0.3908 0.05649 C 0.39201 0.05903 0.39305 0.06181 0.39392 0.06459 C 0.39687 0.07454 0.40434 0.09908 0.41059 0.10695 C 0.41406 0.12061 0.41319 0.12802 0.42118 0.13542 C 0.4217 0.14075 0.42118 0.1463 0.42257 0.1514 C 0.42448 0.15811 0.43021 0.16158 0.43333 0.1676 C 0.43715 0.17477 0.43785 0.18195 0.44236 0.18797 C 0.44496 0.19839 0.44878 0.2088 0.45295 0.21806 C 0.45364 0.22339 0.45417 0.23102 0.4559 0.23635 C 0.45677 0.23913 0.45868 0.24144 0.45903 0.24445 C 0.45972 0.25186 0.45903 0.25927 0.45903 0.26667 " pathEditMode="relative" ptsTypes="f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2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3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7341E-7 C -0.00417 -0.02451 -0.00139 -0.03307 0.00156 -0.05711 C 0.00208 -0.06081 0.00261 -0.07307 0.00469 -0.07815 C 0.00833 -0.08694 0.01545 -0.09272 0.01893 -0.10151 C 0.02604 -0.11931 0.03403 -0.12995 0.04445 -0.14382 C 0.05035 -0.15168 0.05573 -0.1607 0.06337 -0.16694 C 0.07361 -0.17526 0.08594 -0.17896 0.0967 -0.1859 C 0.10382 -0.19538 0.10538 -0.19492 0.11111 -0.18382 C 0.1132 -0.17295 0.11754 -0.16347 0.12222 -0.15422 C 0.12413 -0.14405 0.12743 -0.1355 0.1316 -0.12671 C 0.13351 -0.11561 0.13681 -0.11052 0.13958 -0.09943 C 0.14149 -0.0918 0.14757 -0.07815 0.14757 -0.07815 C 0.14965 -0.06151 0.15556 -0.04925 0.16024 -0.03376 C 0.16163 -0.02891 0.1658 -0.01041 0.16667 -0.00625 C 0.16823 0.03907 0.18403 0.123 0.15226 0.15005 C 0.14844 0.15791 0.14636 0.16323 0.13958 0.16924 C 0.13681 0.17179 0.13004 0.17341 0.13004 0.17341 C 0.09653 0.17017 0.08768 0.17225 0.06337 0.15653 C 0.05399 0.14381 0.0566 0.15075 0.05382 0.13734 C 0.05469 0.11537 0.05 0.08208 0.06667 0.06774 C 0.07292 0.05341 0.07986 0.04624 0.09202 0.04231 C 0.11233 0.04369 0.12795 0.04809 0.14757 0.05086 C 0.1625 0.05757 0.17309 0.08901 0.18403 0.10358 C 0.18854 0.11583 0.18941 0.12878 0.19202 0.14173 C 0.19288 0.14612 0.19514 0.15445 0.19514 0.15445 C 0.19427 0.18843 0.19827 0.20508 0.18889 0.23052 C 0.1849 0.25433 0.17639 0.27422 0.16823 0.29595 C 0.16719 0.29872 0.16563 0.3015 0.16493 0.3045 C 0.16441 0.30635 0.16406 0.30867 0.16337 0.31075 C 0.16146 0.31653 0.15712 0.32763 0.15712 0.32763 C 0.15556 0.34913 0.15226 0.36948 0.15226 0.39121 L 0.15556 0.3741 " pathEditMode="relative" ptsTypes="ffffffffffffffffffffffffffffffAA">
                                      <p:cBhvr>
                                        <p:cTn id="36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Dej do koše obrázky, které nezačínají slabikou MI</a:t>
            </a:r>
            <a:endParaRPr lang="cs-CZ" dirty="0"/>
          </a:p>
        </p:txBody>
      </p:sp>
      <p:pic>
        <p:nvPicPr>
          <p:cNvPr id="3074" name="Picture 2" descr="C:\Users\Maruska\AppData\Local\Microsoft\Windows\Temporary Internet Files\Content.IE5\63C75YK2\MP9004483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72816"/>
            <a:ext cx="2051720" cy="139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ruční operace 2"/>
          <p:cNvSpPr/>
          <p:nvPr/>
        </p:nvSpPr>
        <p:spPr>
          <a:xfrm>
            <a:off x="6228184" y="5517232"/>
            <a:ext cx="1506637" cy="1392452"/>
          </a:xfrm>
          <a:prstGeom prst="flowChartManualOperation">
            <a:avLst/>
          </a:prstGeom>
          <a:blipFill>
            <a:blip r:embed="rId5"/>
            <a:tile tx="0" ty="0" sx="100000" sy="100000" flip="none" algn="tl"/>
          </a:blip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Users\Maruska\AppData\Local\Microsoft\Windows\Temporary Internet Files\Content.IE5\ZN8PZFFD\MP90038671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988840"/>
            <a:ext cx="1434016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uska\AppData\Local\Microsoft\Windows\Temporary Internet Files\Content.IE5\ZML8CS1Y\MP9004309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852" y="5517232"/>
            <a:ext cx="1673932" cy="111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uska\AppData\Local\Microsoft\Windows\Temporary Internet Files\Content.IE5\63C75YK2\MC9004263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933" y="1979356"/>
            <a:ext cx="1177925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uska\AppData\Local\Microsoft\Windows\Temporary Internet Files\Content.IE5\Q9ZKEIE3\MC90039851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05064"/>
            <a:ext cx="2212065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Maruska\AppData\Local\Microsoft\Windows\Temporary Internet Files\Content.IE5\63C75YK2\MP90033727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6711" y="5013176"/>
            <a:ext cx="1828800" cy="1448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Maruska\AppData\Local\Microsoft\Windows\Temporary Internet Files\Content.IE5\ZN8PZFFD\MP90044236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6454" y="3478696"/>
            <a:ext cx="1861608" cy="1204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1027478" cy="708588"/>
          </a:xfrm>
          <a:prstGeom prst="actionButtonForwardNex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02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96296E-6 C -0.00573 -0.00717 -0.00764 -0.01944 -0.01215 -0.02824 C -0.02413 -0.05208 -0.03889 -0.07384 -0.05156 -0.09699 C -0.06041 -0.11319 -0.06198 -0.11157 -0.06666 -0.12731 C -0.06944 -0.13657 -0.0743 -0.15555 -0.0743 -0.15555 C -0.08021 -0.20602 -0.07777 -0.32083 -0.06371 -0.37778 C -0.06163 -0.40092 -0.05312 -0.42199 -0.04097 -0.43842 C -0.03993 -0.44236 -0.03958 -0.44676 -0.03784 -0.45046 C -0.03316 -0.46088 -0.01857 -0.47546 -0.00902 -0.4787 C 0.02188 -0.47685 0.05104 -0.47245 0.08177 -0.46667 C 0.09688 -0.45532 0.10591 -0.45023 0.11823 -0.43634 C 0.12969 -0.42338 0.12205 -0.43009 0.13021 -0.41805 C 0.14775 -0.39213 0.16511 -0.36643 0.18177 -0.33935 C 0.18334 -0.33194 0.18403 -0.3243 0.18629 -0.31713 C 0.1882 -0.31134 0.19236 -0.30694 0.19393 -0.30092 C 0.19809 -0.28518 0.19914 -0.26829 0.20295 -0.25255 C 0.20191 -0.21875 0.20434 -0.18472 0.2 -0.15139 C 0.19636 -0.12338 0.19098 -0.1287 0.18177 -0.11921 C 0.17865 -0.11597 0.17552 -0.11273 0.17275 -0.10903 C 0.17153 -0.10741 0.17101 -0.10463 0.16962 -0.10301 C 0.16302 -0.09583 0.15035 -0.09028 0.14236 -0.0868 C 0.12917 -0.08819 0.11598 -0.08796 0.10295 -0.09074 C 0.08907 -0.09375 0.08021 -0.11319 0.07118 -0.12523 C 0.05938 -0.17245 0.06476 -0.14097 0.06823 -0.22222 C 0.06875 -0.25185 0.06598 -0.29282 0.0757 -0.32315 C 0.09358 -0.37893 0.13802 -0.41366 0.18177 -0.42222 C 0.20556 -0.42153 0.22934 -0.42268 0.25295 -0.42014 C 0.26511 -0.41898 0.27848 -0.39028 0.28941 -0.38588 C 0.29462 -0.37708 0.30018 -0.36736 0.30608 -0.35949 C 0.30938 -0.35509 0.31354 -0.35208 0.31667 -0.34745 C 0.31858 -0.34444 0.31945 -0.34051 0.32118 -0.33727 C 0.32761 -0.32569 0.33577 -0.31643 0.34236 -0.30509 C 0.35209 -0.28819 0.35209 -0.27801 0.36354 -0.2625 C 0.36754 -0.24699 0.37448 -0.225 0.38177 -0.21204 C 0.38473 -0.19653 0.38646 -0.18009 0.39098 -0.16551 C 0.39427 -0.08889 0.39236 -0.01018 0.39236 0.06667 " pathEditMode="relative" ptsTypes="fffffffffffffffffffffffffffffffffffA">
                                      <p:cBhvr>
                                        <p:cTn id="6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7037E-6 C -0.00451 -0.0081 -0.00938 -0.01574 -0.01372 -0.02407 C -0.01545 -0.02731 -0.01649 -0.03102 -0.01823 -0.03426 C -0.02118 -0.03958 -0.02917 -0.04653 -0.03177 -0.05046 C -0.03872 -0.06065 -0.04028 -0.07338 -0.04549 -0.08472 C -0.0533 -0.10185 -0.05 -0.09097 -0.05313 -0.10301 C -0.05677 -0.1456 -0.0592 -0.1919 -0.04705 -0.23217 C -0.0441 -0.24213 -0.03785 -0.24815 -0.03333 -0.25648 C -0.02448 -0.27245 -0.02292 -0.28148 -0.01215 -0.29282 C -0.01094 -0.29421 -0.00903 -0.29375 -0.00764 -0.29491 C 0.00885 -0.3081 0.02413 -0.32245 0.04236 -0.33125 C 0.04983 -0.33495 0.05833 -0.33565 0.0651 -0.34143 C 0.06667 -0.34282 0.06788 -0.34444 0.06962 -0.34537 C 0.07552 -0.34861 0.08785 -0.35347 0.08785 -0.35347 C 0.17292 -0.35139 0.14844 -0.35926 0.19392 -0.33935 C 0.19965 -0.32778 0.20521 -0.325 0.2151 -0.32106 C 0.23108 -0.30717 0.24253 -0.29236 0.25451 -0.27268 C 0.25781 -0.26736 0.25885 -0.25972 0.26215 -0.2544 C 0.26441 -0.25069 0.26875 -0.24977 0.27118 -0.2463 C 0.27778 -0.23704 0.28941 -0.2162 0.28941 -0.2162 C 0.29045 -0.21204 0.29062 -0.20764 0.29236 -0.20393 C 0.29687 -0.19467 0.30764 -0.17778 0.30764 -0.17778 C 0.31215 -0.15787 0.32361 -0.13125 0.33333 -0.11505 C 0.33819 -0.09861 0.3408 -0.07986 0.34392 -0.0625 C 0.3434 -0.02685 0.34323 0.0088 0.34236 0.04445 C 0.34184 0.06713 0.31944 0.07801 0.30903 0.09097 C 0.2934 0.09028 0.27778 0.09051 0.26215 0.08889 C 0.24896 0.0875 0.22847 0.06597 0.21667 0.05671 C 0.2099 0.04329 0.20139 0.03148 0.19687 0.0162 C 0.19045 -0.00602 0.1849 -0.03102 0.18177 -0.0544 C 0.18281 -0.07523 0.18299 -0.0963 0.1849 -0.11713 C 0.18715 -0.14028 0.20035 -0.15995 0.21215 -0.17569 C 0.21806 -0.19606 0.23854 -0.21111 0.25295 -0.22014 C 0.2658 -0.22801 0.25885 -0.21921 0.27118 -0.23032 C 0.28056 -0.23866 0.29965 -0.26296 0.30903 -0.26852 C 0.31372 -0.2713 0.31927 -0.26991 0.32431 -0.2706 C 0.33142 -0.27268 0.33854 -0.27407 0.34549 -0.27662 C 0.35122 -0.2787 0.35642 -0.28264 0.36215 -0.28472 C 0.38229 -0.2919 0.40365 -0.28912 0.42431 -0.29074 C 0.45451 -0.29005 0.4849 -0.29074 0.5151 -0.28889 C 0.52865 -0.28796 0.54931 -0.27662 0.56354 -0.27268 C 0.56788 -0.26875 0.57292 -0.26643 0.57726 -0.2625 C 0.58038 -0.25972 0.58594 -0.24907 0.58785 -0.2463 C 0.59132 -0.24097 0.59462 -0.23542 0.59844 -0.23032 C 0.60417 -0.22268 0.60556 -0.22546 0.61059 -0.2162 C 0.61302 -0.2118 0.61441 -0.20648 0.61667 -0.20185 C 0.62517 -0.18472 0.63681 -0.175 0.64392 -0.15555 C 0.64948 -0.14051 0.6559 -0.12801 0.66354 -0.11505 C 0.66736 -0.10856 0.67431 -0.09491 0.67431 -0.09491 C 0.6776 -0.07639 0.68316 -0.06018 0.68785 -0.04236 C 0.68941 -0.01736 0.69358 0.0037 0.69687 0.02824 C 0.69635 0.06204 0.69687 0.09583 0.69549 0.1294 C 0.69497 0.14421 0.69167 0.15903 0.69097 0.17384 C 0.69306 0.18287 0.69097 0.19445 0.69097 0.20417 " pathEditMode="relative" ptsTypes="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6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1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-108520" y="0"/>
            <a:ext cx="9505056" cy="7173416"/>
          </a:xfrm>
          <a:prstGeom prst="actionButtonBlank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Dej do koše obrázky, které nezačínají slabikou MO</a:t>
            </a:r>
            <a:endParaRPr lang="cs-CZ" dirty="0"/>
          </a:p>
        </p:txBody>
      </p:sp>
      <p:pic>
        <p:nvPicPr>
          <p:cNvPr id="4099" name="Picture 3" descr="C:\Users\Maruska\AppData\Local\Microsoft\Windows\Temporary Internet Files\Content.IE5\63C75YK2\MP9004448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96752"/>
            <a:ext cx="216713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uska\AppData\Local\Microsoft\Windows\Temporary Internet Files\Content.IE5\Q9ZKEIE3\MP90042774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5608" y="1064348"/>
            <a:ext cx="2348880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ruska\AppData\Local\Microsoft\Windows\Temporary Internet Files\Content.IE5\ZN8PZFFD\MC90044129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219003"/>
            <a:ext cx="1803648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Maruska\AppData\Local\Microsoft\Windows\Temporary Internet Files\Content.IE5\ZML8CS1Y\MP90038667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864" y="5219003"/>
            <a:ext cx="1684784" cy="116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ruční operace 2"/>
          <p:cNvSpPr/>
          <p:nvPr/>
        </p:nvSpPr>
        <p:spPr>
          <a:xfrm>
            <a:off x="6294135" y="5799267"/>
            <a:ext cx="1728192" cy="1075817"/>
          </a:xfrm>
          <a:prstGeom prst="flowChartManualOperation">
            <a:avLst/>
          </a:prstGeom>
          <a:blipFill>
            <a:blip r:embed="rId7"/>
            <a:tile tx="0" ty="0" sx="100000" sy="100000" flip="none" algn="tl"/>
          </a:blip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3" name="Picture 7" descr="C:\Users\Maruska\AppData\Local\Microsoft\Windows\Temporary Internet Files\Content.IE5\63C75YK2\MP90020129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0849" y="2477124"/>
            <a:ext cx="2271967" cy="1560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Maruska\AppData\Local\Microsoft\Windows\Temporary Internet Files\Content.IE5\Q9ZKEIE3\MC9001932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1704" y="3257600"/>
            <a:ext cx="1759730" cy="1608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Maruska\AppData\Local\Microsoft\Windows\Temporary Internet Files\Content.IE5\ZML8CS1Y\MP90038669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941825"/>
            <a:ext cx="1379376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128690" y="6105209"/>
            <a:ext cx="1224136" cy="769875"/>
          </a:xfrm>
          <a:prstGeom prst="actionButtonForwardNex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405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1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6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1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4.44444E-6 C 0.01128 0.00532 0.01701 -0.01111 0.02117 -0.02222 C 0.02291 -0.03634 0.02777 -0.04537 0.03176 -0.05857 C 0.03645 -0.07431 0.02968 -0.05972 0.03645 -0.07269 C 0.03854 -0.08519 0.0394 -0.09421 0.04548 -0.10509 C 0.04756 -0.1088 0.05086 -0.11157 0.05312 -0.11505 C 0.05902 -0.12407 0.0611 -0.13032 0.06979 -0.13333 C 0.07985 -0.14213 0.0861 -0.14074 0.09999 -0.14352 C 0.15347 -0.1419 0.16249 -0.15903 0.1894 -0.12315 C 0.20329 -0.10463 0.18749 -0.13102 0.20156 -0.10903 C 0.20711 -0.10023 0.21215 -0.09097 0.21979 -0.08472 C 0.23142 -0.07523 0.2269 -0.08333 0.23645 -0.06875 C 0.23975 -0.06366 0.24288 -0.05833 0.24548 -0.05255 C 0.24791 -0.04745 0.25156 -0.03634 0.25156 -0.03634 C 0.25399 -0.02083 0.26024 -0.00741 0.26371 0.0081 C 0.26301 0.04213 0.26979 0.09282 0.24843 0.1213 C 0.24513 0.12569 0.24114 0.12917 0.23784 0.13333 C 0.23558 0.14329 0.23819 0.13704 0.23038 0.14352 C 0.21892 0.15301 0.20746 0.16273 0.19392 0.16574 C 0.16006 0.16343 0.16996 0.16343 0.14843 0.15764 C 0.11788 0.1294 0.12499 0.04838 0.14704 0.01018 C 0.14878 0.00255 0.15347 -0.00417 0.15763 -0.01019 C 0.16336 -0.01852 0.16805 -0.02917 0.17569 -0.03426 C 0.18385 -0.03958 0.19166 -0.04583 0.19999 -0.05046 C 0.20867 -0.05509 0.21788 -0.05764 0.22569 -0.06458 C 0.2368 -0.0632 0.24808 -0.06296 0.25902 -0.06065 C 0.26492 -0.05949 0.26892 -0.05185 0.2743 -0.04838 C 0.27916 -0.04514 0.28437 -0.04329 0.2894 -0.04028 C 0.29583 -0.03195 0.29982 -0.02546 0.30763 -0.02014 C 0.31406 -0.00764 0.31996 0.00532 0.33038 0.01204 C 0.33298 0.02731 0.32899 0.01435 0.3394 0.0243 C 0.34079 0.02569 0.34114 0.0287 0.34235 0.03032 C 0.34374 0.03194 0.34548 0.03287 0.34704 0.03426 C 0.35121 0.04282 0.35729 0.04653 0.36215 0.05463 C 0.36631 0.06157 0.36857 0.07014 0.37274 0.07685 C 0.37586 0.08194 0.38038 0.08565 0.38333 0.09097 C 0.39149 0.10602 0.39756 0.11944 0.40451 0.13542 C 0.40572 0.1588 0.40676 0.16528 0.41058 0.18588 C 0.41006 0.22222 0.40989 0.25856 0.40902 0.29491 C 0.40885 0.30162 0.40798 0.30856 0.40763 0.31528 C 0.40694 0.3287 0.40798 0.34236 0.40607 0.35555 C 0.40538 0.36042 0.39999 0.36759 0.39999 0.36759 C 0.39826 0.37662 0.39982 0.37361 0.39704 0.37778 " pathEditMode="relative" ptsTypes="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4.45087E-6 C 0.00591 -0.02197 0.01025 -0.03861 0.02067 -0.05711 C 0.02535 -0.07607 0.02883 -0.08902 0.03664 -0.10567 C 0.03768 -0.11168 0.03942 -0.12208 0.04133 -0.12694 C 0.04254 -0.13017 0.0448 -0.13225 0.04619 -0.13526 C 0.05712 -0.16069 0.04827 -0.15168 0.05886 -0.16069 C 0.06094 -0.16786 0.06303 -0.1748 0.06511 -0.18197 C 0.06615 -0.18543 0.08108 -0.20462 0.08265 -0.20717 C 0.09237 -0.22289 0.08421 -0.2178 0.09376 -0.22197 C 0.0974 -0.22682 0.10122 -0.23191 0.10487 -0.23676 C 0.1073 -0.24 0.10817 -0.24509 0.11112 -0.2474 C 0.1165 -0.25179 0.12275 -0.25318 0.12865 -0.25595 C 0.1382 -0.25526 0.14775 -0.2548 0.1573 -0.25364 C 0.16008 -0.25318 0.17518 -0.24416 0.17778 -0.24324 C 0.18299 -0.23861 0.18785 -0.23515 0.19376 -0.2326 C 0.2014 -0.2259 0.2099 -0.22127 0.21598 -0.21156 C 0.22535 -0.1963 0.23438 -0.17387 0.24775 -0.16486 C 0.2514 -0.1452 0.24601 -0.16578 0.254 -0.15237 C 0.25643 -0.14821 0.25626 -0.14243 0.2573 -0.13757 C 0.26129 -0.08347 0.2731 -0.02058 0.26042 0.03168 C 0.2599 0.03653 0.26025 0.04185 0.25886 0.04647 C 0.25539 0.0585 0.24567 0.06705 0.2382 0.07399 C 0.23039 0.08971 0.22275 0.0837 0.20799 0.08231 C 0.20001 0.07699 0.19445 0.07029 0.18733 0.06335 C 0.18594 0.05757 0.17969 0.05457 0.17952 0.04855 C 0.17883 0.0289 0.17848 -0.04069 0.19219 -0.06775 C 0.19706 -0.08694 0.20504 -0.11237 0.21754 -0.12486 C 0.22535 -0.14266 0.23369 -0.15515 0.24619 -0.16717 C 0.24879 -0.17249 0.24949 -0.17919 0.25244 -0.18405 C 0.25452 -0.18751 0.25782 -0.18936 0.26042 -0.19237 C 0.28143 -0.21734 0.30903 -0.22728 0.33664 -0.23052 C 0.36841 -0.24116 0.41372 -0.23029 0.44775 -0.22844 C 0.46789 -0.21757 0.45782 -0.22081 0.47778 -0.2178 C 0.48907 -0.20532 0.49862 -0.19977 0.51285 -0.19676 C 0.52258 -0.18613 0.53126 -0.17549 0.54289 -0.16925 C 0.54862 -0.15445 0.55695 -0.1496 0.56667 -0.13965 C 0.58178 -0.12393 0.55886 -0.14312 0.57952 -0.12694 C 0.58855 -0.11075 0.59723 -0.0948 0.60799 -0.08046 C 0.61928 -0.02104 0.60712 -0.09133 0.61442 -0.02543 C 0.61546 -0.01688 0.61806 -0.00856 0.6191 4.45087E-6 C 0.61858 0.03884 0.63299 0.08809 0.61285 0.1163 C 0.60834 0.1304 0.60053 0.13988 0.59376 0.15214 C 0.5889 0.16092 0.59185 0.15977 0.5889 0.16902 C 0.58646 0.17642 0.5823 0.18312 0.57952 0.19029 C 0.57657 0.19792 0.57622 0.20301 0.57153 0.20925 L 0.57952 0.19445 " pathEditMode="relative" ptsTypes="ffffffffffffffffffffffffffffffffffffffffffffAA">
                                      <p:cBhvr>
                                        <p:cTn id="31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0"/>
                                            </p:cond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10405E-6 C 0.00521 -0.0037 0.00868 -0.00809 0.01424 -0.01063 C 0.01424 -0.01271 0.03038 -0.14682 0.00313 -0.17341 C -0.00069 -0.18867 -0.01041 -0.19769 -0.02066 -0.20508 C -0.02482 -0.20809 -0.02864 -0.21318 -0.03333 -0.21364 C -0.03976 -0.21433 -0.04601 -0.21503 -0.05243 -0.21572 C -0.08021 -0.22381 -0.10851 -0.22173 -0.13663 -0.21572 C -0.14878 -0.20925 -0.1618 -0.20162 -0.17465 -0.19884 C -0.18021 -0.19098 -0.18837 -0.18959 -0.19531 -0.18404 C -0.20278 -0.17803 -0.2092 -0.17086 -0.21753 -0.16717 C -0.23003 -0.15422 -0.23767 -0.1341 -0.25087 -0.12277 C -0.25469 -0.10751 -0.25121 -0.1126 -0.25885 -0.10566 C -0.26371 -0.0904 -0.2684 -0.0756 -0.27465 -0.06127 C -0.27639 -0.05225 -0.27864 -0.04578 -0.28264 -0.03815 C -0.28403 -0.03029 -0.28594 -0.02266 -0.28732 -0.0148 C -0.28628 -0.00138 -0.28594 0.01203 -0.2842 0.0252 C -0.28281 0.03607 -0.27708 0.04185 -0.27153 0.04856 C -0.26215 0.06012 -0.2566 0.06729 -0.24444 0.07399 C -0.23715 0.08694 -0.2276 0.09318 -0.21597 0.09711 C -0.21094 0.10382 -0.20226 0.10682 -0.19531 0.10983 C -0.18368 0.10844 -0.17205 0.10752 -0.16041 0.10567 C -0.15434 0.10474 -0.14844 0.09133 -0.14132 0.08671 C -0.13403 0.0733 -0.12587 0.06012 -0.1191 0.04648 C -0.11753 0.03838 -0.11476 0.03307 -0.11267 0.0252 C -0.11319 0.01619 -0.11302 0.00694 -0.11441 -0.00208 C -0.11545 -0.00901 -0.12274 -0.01086 -0.12708 -0.0148 C -0.13594 -0.02266 -0.14618 -0.02728 -0.15555 -0.03399 C -0.19913 -0.0319 -0.19965 -0.03491 -0.23021 -0.02127 C -0.23941 -0.00855 -0.25104 0.00023 -0.26041 0.01272 C -0.26232 0.01526 -0.26337 0.0185 -0.2651 0.02104 C -0.26805 0.02544 -0.27222 0.02867 -0.27465 0.03376 C -0.28021 0.04486 -0.28489 0.05619 -0.29219 0.06544 C -0.30121 0.10243 -0.29496 0.13989 -0.27465 0.16694 C -0.27361 0.17041 -0.27326 0.17457 -0.27153 0.17757 C -0.26701 0.18567 -0.25955 0.19029 -0.25555 0.19862 C -0.25017 0.20994 -0.24219 0.21896 -0.23489 0.22821 C -0.23055 0.23376 -0.22309 0.23191 -0.21753 0.23468 C -0.2125 0.24116 -0.21302 0.24162 -0.20642 0.24509 C -0.20173 0.2474 -0.19219 0.25156 -0.19219 0.25156 C -0.17604 0.27191 -0.13923 0.26752 -0.12222 0.26844 C -0.06059 0.2652 -0.0783 0.26197 1.38889E-6 0.26428 C 0.01024 0.27122 0.01459 0.2837 0.02379 0.29156 C 0.03143 0.31746 0.03646 0.35515 0.02066 0.37619 " pathEditMode="relative" ptsTypes="ffffffffffffffffffffffffffffffffffffffffffA">
                                      <p:cBhvr>
                                        <p:cTn id="36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Dej do koše obrázky, které nezačínají slabikou MU</a:t>
            </a:r>
            <a:endParaRPr lang="cs-CZ" dirty="0"/>
          </a:p>
        </p:txBody>
      </p:sp>
      <p:pic>
        <p:nvPicPr>
          <p:cNvPr id="5122" name="Picture 2" descr="C:\Users\Maruska\AppData\Local\Microsoft\Windows\Temporary Internet Files\Content.IE5\ZN8PZFFD\MC90019327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1759730" cy="196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uska\AppData\Local\Microsoft\Windows\Temporary Internet Files\Content.IE5\63C75YK2\MP9001825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641020"/>
            <a:ext cx="2404864" cy="1642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ruční operace 2"/>
          <p:cNvSpPr/>
          <p:nvPr/>
        </p:nvSpPr>
        <p:spPr>
          <a:xfrm>
            <a:off x="6228184" y="5435228"/>
            <a:ext cx="1656184" cy="1306139"/>
          </a:xfrm>
          <a:prstGeom prst="flowChartManualOperation">
            <a:avLst/>
          </a:prstGeom>
          <a:blipFill>
            <a:blip r:embed="rId5"/>
            <a:tile tx="0" ty="0" sx="100000" sy="100000" flip="none" algn="tl"/>
          </a:blip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5" name="Picture 5" descr="C:\Users\Maruska\AppData\Local\Microsoft\Windows\Temporary Internet Files\Content.IE5\63C75YK2\MC90044038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941168"/>
            <a:ext cx="1947664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Maruska\AppData\Local\Microsoft\Windows\Temporary Internet Files\Content.IE5\ZN8PZFFD\MP9004021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7374" y="1618959"/>
            <a:ext cx="1885236" cy="185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Maruska\AppData\Local\Microsoft\Windows\Temporary Internet Files\Content.IE5\ZML8CS1Y\MP90040058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514105"/>
            <a:ext cx="1662698" cy="1842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316416" y="6312768"/>
            <a:ext cx="811034" cy="545232"/>
          </a:xfrm>
          <a:prstGeom prst="actionButtonForwardNex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569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1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5.18519E-6 C 0.02101 -0.0051 0.02483 -0.03751 0.03195 -0.06043 C 0.03404 -0.07755 0.03525 -0.09098 0.04254 -0.10487 C 0.04463 -0.11413 0.04254 -0.11806 0.05001 -0.12107 C 0.05869 -0.13265 0.05938 -0.12894 0.07431 -0.12709 C 0.08039 -0.12177 0.08699 -0.11621 0.09393 -0.11297 C 0.10088 -0.09955 0.12015 -0.07871 0.13195 -0.07269 C 0.13872 -0.05904 0.12987 -0.07524 0.14254 -0.06043 C 0.14393 -0.0588 0.14428 -0.05603 0.14549 -0.05441 C 0.14671 -0.05279 0.14845 -0.05186 0.15001 -0.05047 C 0.15643 -0.0382 0.15226 -0.04654 0.1606 -0.02408 C 0.16476 -0.01251 0.17431 -0.00603 0.18039 0.00416 C 0.18143 0.00948 0.1816 0.01527 0.18334 0.02036 C 0.18525 0.02569 0.18872 0.02962 0.19098 0.03448 C 0.1922 0.03703 0.19306 0.03981 0.19393 0.04258 C 0.19758 0.0537 0.19758 0.06573 0.20157 0.07684 C 0.19862 0.15439 0.21563 0.19999 0.17119 0.23633 C 0.1672 0.23957 0.16216 0.23888 0.15765 0.2405 C 0.15001 0.23795 0.14167 0.23749 0.1349 0.2324 C 0.12744 0.22661 0.1172 0.20995 0.11216 0.19999 C 0.11285 0.16157 0.10817 0.10555 0.12119 0.06666 C 0.1231 0.06087 0.12588 0.04513 0.12883 0.0405 C 0.13074 0.03749 0.13421 0.03703 0.13647 0.03448 C 0.1507 0.0192 0.15678 0.01319 0.17588 0.01018 C 0.21216 -0.00556 0.25105 0.0037 0.28785 0.01226 C 0.29324 0.01897 0.29567 0.02036 0.30313 0.02221 C 0.31042 0.03194 0.3198 0.03564 0.32883 0.04258 C 0.33404 0.04652 0.33699 0.05115 0.34254 0.05462 C 0.3441 0.0574 0.34515 0.06064 0.34706 0.06272 C 0.34827 0.06411 0.35035 0.06342 0.35157 0.06481 C 0.35539 0.06897 0.35869 0.0743 0.36216 0.07893 C 0.37119 0.09096 0.35956 0.08471 0.3698 0.08888 C 0.37206 0.09189 0.37518 0.09374 0.37726 0.09698 C 0.3797 0.10069 0.38022 0.10647 0.38334 0.10925 C 0.38768 0.11295 0.38907 0.11365 0.39254 0.1192 C 0.39792 0.12777 0.39237 0.12383 0.40001 0.12731 C 0.40209 0.12939 0.40452 0.13078 0.40608 0.13332 C 0.40851 0.13726 0.40869 0.14305 0.4106 0.14745 C 0.41303 0.153 0.41581 0.15809 0.41824 0.16365 C 0.4198 0.19721 0.4231 0.22916 0.42431 0.26272 C 0.42258 0.38587 0.42275 0.33934 0.42275 0.40207 " pathEditMode="relative" ptsTypes="ffffffffffffffffffffffffffffffffffffffffA">
                                      <p:cBhvr>
                                        <p:cTn id="16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48148E-6 C -0.00521 -0.00717 -0.00712 -0.01666 -0.01216 -0.0243 C -0.01337 -0.02615 -0.01545 -0.02685 -0.01667 -0.02847 C -0.01945 -0.03217 -0.02153 -0.0368 -0.02431 -0.04051 C -0.02952 -0.05486 -0.02848 -0.05856 -0.03039 -0.07685 C -0.03212 -0.09328 -0.03525 -0.10902 -0.03785 -0.12523 C -0.03733 -0.14097 -0.04063 -0.19328 -0.02726 -0.21018 C -0.0224 -0.22338 -0.01997 -0.23773 -0.01216 -0.24861 C -0.00747 -0.26342 -0.00104 -0.27754 0.00764 -0.28889 C 0.01111 -0.29352 0.01475 -0.29838 0.01823 -0.30301 C 0.01979 -0.30509 0.02083 -0.30787 0.02274 -0.30926 C 0.03784 -0.31921 0.05243 -0.3243 0.06823 -0.33148 C 0.08646 -0.33078 0.10468 -0.33287 0.12274 -0.3294 C 0.12639 -0.3287 0.12777 -0.32268 0.13038 -0.31921 C 0.13246 -0.31643 0.13541 -0.31527 0.13784 -0.31319 C 0.14062 -0.30277 0.14514 -0.30277 0.15 -0.29305 C 0.15521 -0.2824 0.15989 -0.27384 0.16666 -0.26481 C 0.17014 -0.25115 0.1717 -0.25162 0.17882 -0.24259 C 0.18125 -0.23588 0.18246 -0.22963 0.18628 -0.2243 C 0.18732 -0.22037 0.18836 -0.2162 0.18941 -0.21227 C 0.18993 -0.21018 0.19097 -0.20625 0.19097 -0.20625 C 0.19062 -0.19143 0.19826 -0.14236 0.18177 -0.12731 C 0.17725 -0.11504 0.16909 -0.09537 0.15902 -0.09097 C 0.15052 -0.09236 0.14149 -0.09166 0.13333 -0.09514 C 0.12986 -0.09652 0.12569 -0.10509 0.12569 -0.10509 C 0.12118 -0.12453 0.1217 -0.14699 0.13038 -0.16365 C 0.13142 -0.16828 0.13159 -0.17361 0.13333 -0.17777 C 0.13593 -0.18402 0.13871 -0.18402 0.14236 -0.18796 C 0.15139 -0.19768 0.15139 -0.19699 0.16215 -0.20208 C 0.17552 -0.22083 0.20156 -0.20555 0.21961 -0.20208 C 0.22343 -0.19722 0.22673 -0.19421 0.23177 -0.1919 C 0.23524 -0.17824 0.23021 -0.19421 0.23941 -0.17986 C 0.2408 -0.17754 0.2408 -0.17384 0.24236 -0.17176 C 0.24496 -0.16828 0.24896 -0.16713 0.25156 -0.16365 C 0.25451 -0.15972 0.25764 -0.15555 0.26059 -0.15162 C 0.26163 -0.15023 0.26371 -0.14745 0.26371 -0.14745 C 0.26545 -0.14004 0.26892 -0.13842 0.27118 -0.13148 C 0.2783 -0.10972 0.27066 -0.12685 0.27725 -0.11319 C 0.27812 -0.10764 0.27968 -0.10254 0.28038 -0.09699 C 0.28368 -0.06805 0.27951 -0.08541 0.28333 -0.07083 C 0.28281 -0.05532 0.28316 -0.03981 0.28177 -0.0243 C 0.28125 -0.01805 0.27725 -0.00625 0.27725 -0.00625 C 0.27552 0.01389 0.27448 0.0294 0.26371 0.04445 C 0.26198 0.05116 0.25972 0.05348 0.25607 0.05857 C 0.25555 0.06065 0.25521 0.06273 0.25451 0.06459 C 0.25364 0.06667 0.25225 0.06852 0.25156 0.0706 C 0.25017 0.07454 0.24843 0.08264 0.24843 0.08264 C 0.24774 0.08935 0.24791 0.09769 0.24392 0.10301 " pathEditMode="relative" ptsTypes="ffff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11111E-6 C 0.00139 -0.09907 -0.00642 -0.06505 0.00451 -0.10694 C 0.00816 -0.12106 0.00972 -0.13727 0.01667 -0.14954 C 0.02014 -0.15555 0.02726 -0.16759 0.02726 -0.16759 C 0.03194 -0.1875 0.0243 -0.16042 0.03333 -0.17569 C 0.03455 -0.17778 0.03351 -0.18148 0.03472 -0.1838 C 0.03993 -0.19444 0.05538 -0.21088 0.06354 -0.21805 C 0.06892 -0.23009 0.06667 -0.22778 0.07569 -0.23634 C 0.08021 -0.24051 0.08941 -0.24838 0.08941 -0.24838 C 0.0934 -0.25648 0.09635 -0.26042 0.10295 -0.26458 C 0.11927 -0.28634 0.10226 -0.26643 0.11805 -0.2787 C 0.13628 -0.29305 0.12205 -0.28588 0.13333 -0.29097 C 0.14792 -0.30532 0.16493 -0.30764 0.18177 -0.31505 C 0.21441 -0.34514 0.25035 -0.32153 0.28177 -0.30694 C 0.2875 -0.29514 0.29687 -0.28588 0.30139 -0.27268 C 0.30903 -0.25023 0.30052 -0.26898 0.30746 -0.2544 C 0.30694 -0.24028 0.30746 -0.22616 0.30608 -0.21204 C 0.30503 -0.20046 0.28802 -0.19653 0.28177 -0.19398 C 0.2816 -0.19398 0.27101 -0.19606 0.26962 -0.19792 C 0.26858 -0.1993 0.26892 -0.20208 0.26805 -0.20393 C 0.26736 -0.20555 0.26614 -0.20671 0.2651 -0.2081 C 0.26371 -0.21505 0.26215 -0.22153 0.26059 -0.22824 C 0.26111 -0.24236 0.2592 -0.25764 0.26354 -0.2706 C 0.26406 -0.27245 0.2658 -0.27315 0.26667 -0.27477 C 0.27066 -0.28148 0.27326 -0.28958 0.27864 -0.29491 C 0.28299 -0.2993 0.28802 -0.30255 0.29236 -0.30694 C 0.29826 -0.31944 0.30226 -0.32014 0.31354 -0.32917 C 0.31545 -0.33055 0.31632 -0.3338 0.31805 -0.33542 C 0.32187 -0.33889 0.33055 -0.34028 0.33472 -0.34143 C 0.34583 -0.34444 0.35694 -0.34815 0.36805 -0.35139 C 0.40174 -0.35046 0.41493 -0.35625 0.43941 -0.34537 C 0.44844 -0.33333 0.47239 -0.32083 0.48472 -0.31505 C 0.48941 -0.30903 0.49444 -0.30532 0.5 -0.30093 C 0.50989 -0.2831 0.4993 -0.29884 0.50903 -0.29097 C 0.5118 -0.28866 0.51389 -0.28518 0.51667 -0.28287 C 0.51944 -0.2706 0.5158 -0.28194 0.52274 -0.27268 C 0.525 -0.26968 0.52656 -0.26574 0.52864 -0.2625 C 0.52951 -0.26111 0.53073 -0.25995 0.53177 -0.25856 C 0.53368 -0.25139 0.53715 -0.24745 0.53941 -0.24028 C 0.5434 -0.22778 0.54722 -0.21366 0.55451 -0.20393 C 0.55746 -0.19583 0.5618 -0.19143 0.5651 -0.1838 C 0.56892 -0.175 0.5717 -0.16852 0.57726 -0.16157 C 0.58368 -0.14421 0.59323 -0.1294 0.60139 -0.11319 C 0.60434 -0.10718 0.60989 -0.10393 0.61354 -0.09884 C 0.62535 -0.05324 0.62274 -0.02755 0.62274 0.02824 " pathEditMode="relative" ptsTypes="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-25603" y="0"/>
            <a:ext cx="9324528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-25603" y="0"/>
            <a:ext cx="9324528" cy="6858000"/>
          </a:xfrm>
          <a:prstGeom prst="actionButtonBlank">
            <a:avLst/>
          </a:prstGeom>
          <a:solidFill>
            <a:srgbClr val="EAEAE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list – spoj obrázek se slovem</a:t>
            </a:r>
            <a:endParaRPr lang="cs-CZ" dirty="0"/>
          </a:p>
        </p:txBody>
      </p:sp>
      <p:pic>
        <p:nvPicPr>
          <p:cNvPr id="7170" name="Picture 2" descr="C:\Users\Maruska\AppData\Local\Microsoft\Windows\Temporary Internet Files\Content.IE5\Q9ZKEIE3\MC900423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5250" y="2314037"/>
            <a:ext cx="1296144" cy="1312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3720227" y="1538566"/>
            <a:ext cx="1296144" cy="86409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MA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778695" y="2538011"/>
            <a:ext cx="1296144" cy="86409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ME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779912" y="3533800"/>
            <a:ext cx="1296144" cy="86409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MI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779912" y="4481736"/>
            <a:ext cx="1296144" cy="86409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MO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779912" y="5439511"/>
            <a:ext cx="1296144" cy="86409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MU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7171" name="Picture 3" descr="C:\Users\Maruska\AppData\Local\Microsoft\Windows\Temporary Internet Files\Content.IE5\ZML8CS1Y\MC90033406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610823"/>
            <a:ext cx="1228523" cy="1352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Maruska\AppData\Local\Microsoft\Windows\Temporary Internet Files\Content.IE5\ZN8PZFFD\MP9004005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241846"/>
            <a:ext cx="1176148" cy="134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Maruska\AppData\Local\Microsoft\Windows\Temporary Internet Files\Content.IE5\63C75YK2\MP9004424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7407" y="4769116"/>
            <a:ext cx="1704109" cy="1153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Maruska\AppData\Local\Microsoft\Windows\Temporary Internet Files\Content.IE5\Q9ZKEIE3\MP9004309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30" y="3264218"/>
            <a:ext cx="1835696" cy="767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Maruska\AppData\Local\Microsoft\Windows\Temporary Internet Files\Content.IE5\ZML8CS1Y\MP90044831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253228"/>
            <a:ext cx="1979712" cy="1031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Maruska\AppData\Local\Microsoft\Windows\Temporary Internet Files\Content.IE5\ZN8PZFFD\MP90044486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759" y="1553241"/>
            <a:ext cx="2095128" cy="1172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Maruska\AppData\Local\Microsoft\Windows\Temporary Internet Files\Content.IE5\63C75YK2\MP900427744[2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886" y="5602229"/>
            <a:ext cx="1484784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Maruska\AppData\Local\Microsoft\Windows\Temporary Internet Files\Content.IE5\Q9ZKEIE3\MC900193270[2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6516" y="4951782"/>
            <a:ext cx="1471698" cy="1176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Maruska\AppData\Local\Microsoft\Windows\Temporary Internet Files\Content.IE5\ZML8CS1Y\MP90018251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038" y="3223523"/>
            <a:ext cx="1912849" cy="106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8351911" y="6200606"/>
            <a:ext cx="947013" cy="657394"/>
          </a:xfrm>
          <a:prstGeom prst="actionButtonForwardNex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082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-25603" y="0"/>
            <a:ext cx="9324528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-31656" y="-26893"/>
            <a:ext cx="9324528" cy="6858000"/>
          </a:xfrm>
          <a:prstGeom prst="actionButtonBlank">
            <a:avLst/>
          </a:prstGeom>
          <a:solidFill>
            <a:srgbClr val="EAEAE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pracovního listu</a:t>
            </a:r>
            <a:endParaRPr lang="cs-CZ" dirty="0"/>
          </a:p>
        </p:txBody>
      </p:sp>
      <p:pic>
        <p:nvPicPr>
          <p:cNvPr id="7170" name="Picture 2" descr="C:\Users\Maruska\AppData\Local\Microsoft\Windows\Temporary Internet Files\Content.IE5\Q9ZKEIE3\MC900423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224" y="2350332"/>
            <a:ext cx="1296144" cy="1312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3720227" y="1538566"/>
            <a:ext cx="1296144" cy="86409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MA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778695" y="2538011"/>
            <a:ext cx="1296144" cy="86409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ME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779912" y="3533800"/>
            <a:ext cx="1296144" cy="86409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MI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779912" y="4481736"/>
            <a:ext cx="1296144" cy="86409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MO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779912" y="5439511"/>
            <a:ext cx="1296144" cy="86409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MU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7171" name="Picture 3" descr="C:\Users\Maruska\AppData\Local\Microsoft\Windows\Temporary Internet Files\Content.IE5\ZML8CS1Y\MC90033406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7490" y="2104976"/>
            <a:ext cx="1228523" cy="1352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Maruska\AppData\Local\Microsoft\Windows\Temporary Internet Files\Content.IE5\ZN8PZFFD\MP9004005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241846"/>
            <a:ext cx="1176148" cy="134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Maruska\AppData\Local\Microsoft\Windows\Temporary Internet Files\Content.IE5\63C75YK2\MP9004424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7407" y="4769116"/>
            <a:ext cx="1704109" cy="1153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Maruska\AppData\Local\Microsoft\Windows\Temporary Internet Files\Content.IE5\Q9ZKEIE3\MP9004309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30" y="3264218"/>
            <a:ext cx="1835696" cy="767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Maruska\AppData\Local\Microsoft\Windows\Temporary Internet Files\Content.IE5\ZML8CS1Y\MP90044831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253228"/>
            <a:ext cx="1979712" cy="1031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Maruska\AppData\Local\Microsoft\Windows\Temporary Internet Files\Content.IE5\ZN8PZFFD\MP90044486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759" y="1553241"/>
            <a:ext cx="2095128" cy="1172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Maruska\AppData\Local\Microsoft\Windows\Temporary Internet Files\Content.IE5\63C75YK2\MP900427744[2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886" y="5602229"/>
            <a:ext cx="1484784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Maruska\AppData\Local\Microsoft\Windows\Temporary Internet Files\Content.IE5\Q9ZKEIE3\MC900193270[2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6516" y="4951782"/>
            <a:ext cx="1471698" cy="1176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Maruska\AppData\Local\Microsoft\Windows\Temporary Internet Files\Content.IE5\ZML8CS1Y\MP90018251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038" y="3223523"/>
            <a:ext cx="1912849" cy="106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8351912" y="6128494"/>
            <a:ext cx="940960" cy="670488"/>
          </a:xfrm>
          <a:prstGeom prst="actionButtonForwardNex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5016371" y="1970614"/>
            <a:ext cx="707757" cy="432048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3347864" y="2314037"/>
            <a:ext cx="432048" cy="178859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074839" y="3279695"/>
            <a:ext cx="2305473" cy="2463109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2219756" y="1340768"/>
            <a:ext cx="1656810" cy="1224508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2010126" y="3713972"/>
            <a:ext cx="1805070" cy="0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endCxn id="7177" idx="3"/>
          </p:cNvCxnSpPr>
          <p:nvPr/>
        </p:nvCxnSpPr>
        <p:spPr>
          <a:xfrm flipH="1">
            <a:off x="1834670" y="5285004"/>
            <a:ext cx="2041896" cy="915601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4894783" y="4049108"/>
            <a:ext cx="2328255" cy="1433379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5076056" y="5602229"/>
            <a:ext cx="490981" cy="131027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5024580" y="2781261"/>
            <a:ext cx="3003804" cy="1796986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3275856" y="4149080"/>
            <a:ext cx="648072" cy="720080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1082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Jsi šikula.</a:t>
            </a:r>
            <a:endParaRPr lang="cs-CZ" sz="6000" b="1" dirty="0"/>
          </a:p>
        </p:txBody>
      </p:sp>
      <p:pic>
        <p:nvPicPr>
          <p:cNvPr id="3" name="Picture 2" descr="C:\Users\Maruska\AppData\Local\Microsoft\Windows\Temporary Internet Files\Content.IE5\ZML8CS1Y\MC9004375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276872"/>
            <a:ext cx="5184575" cy="338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5022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71906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Zdroje :</a:t>
            </a:r>
            <a:br>
              <a:rPr lang="cs-CZ" b="1" dirty="0" smtClean="0"/>
            </a:br>
            <a:r>
              <a:rPr lang="cs-CZ" b="1" dirty="0" smtClean="0"/>
              <a:t>Galerie Microsoft Office - Klipart</a:t>
            </a:r>
            <a:br>
              <a:rPr lang="cs-CZ" b="1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9796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237</Words>
  <Application>Microsoft Office PowerPoint</Application>
  <PresentationFormat>Předvádění na obrazovce (4:3)</PresentationFormat>
  <Paragraphs>38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Dej do koše obrázky, které nezačínají slabikou MA</vt:lpstr>
      <vt:lpstr>Dej do koše obrázky, které nezačínají slabikou ME</vt:lpstr>
      <vt:lpstr>Dej do koše obrázky, které nezačínají slabikou MI</vt:lpstr>
      <vt:lpstr>Dej do koše obrázky, které nezačínají slabikou MO</vt:lpstr>
      <vt:lpstr>Dej do koše obrázky, které nezačínají slabikou MU</vt:lpstr>
      <vt:lpstr>Pracovní list – spoj obrázek se slovem</vt:lpstr>
      <vt:lpstr>Řešení pracovního listu</vt:lpstr>
      <vt:lpstr>Jsi šikula.</vt:lpstr>
      <vt:lpstr>Zdroje : Galerie Microsoft Office - Klipart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a MŠ Jilemnice</dc:creator>
  <cp:lastModifiedBy>Speciální školy</cp:lastModifiedBy>
  <cp:revision>23</cp:revision>
  <dcterms:created xsi:type="dcterms:W3CDTF">2013-03-16T14:25:05Z</dcterms:created>
  <dcterms:modified xsi:type="dcterms:W3CDTF">2013-03-18T08:30:00Z</dcterms:modified>
</cp:coreProperties>
</file>