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3" r:id="rId6"/>
    <p:sldId id="261" r:id="rId7"/>
    <p:sldId id="262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VY_32_INOVACE_9/11_UČÍME SE POMÁHAT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Učíme se pomáhat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VY_32_INOVACE_9/11_UČÍME SE POMÁHAT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Učíme se pomáhat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479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jp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ibag.cz/editor/filestore/Image/novinky/vysavac4.jpg" TargetMode="External"/><Relationship Id="rId13" Type="http://schemas.openxmlformats.org/officeDocument/2006/relationships/hyperlink" Target="http://www.mujdum.cz/obrazek/4dff1e731edb8/s-novymi-vysavaci-se-nezapotite-4dff20efbdee6_200x134.jpg" TargetMode="External"/><Relationship Id="rId3" Type="http://schemas.openxmlformats.org/officeDocument/2006/relationships/hyperlink" Target="http://sphotos-a.xx.fbcdn.net/hphotos-snc7/312083_509036482446161_160075600_n.jpg" TargetMode="External"/><Relationship Id="rId7" Type="http://schemas.openxmlformats.org/officeDocument/2006/relationships/hyperlink" Target="http://www.dynamicscapes.com/wp-content/uploads/2010/12/hedge-trimming.jpg" TargetMode="External"/><Relationship Id="rId12" Type="http://schemas.openxmlformats.org/officeDocument/2006/relationships/hyperlink" Target="http://files.skolajitrni.cz/200020967-d2407d339e/Va%C5%99en%C3%AD%20na%20Jit%C5%99n%C3%AD%20-%20Z%C5%A0%20Jit%C5%99n%C3%AD,%20Praha%204,%20Hodkovi%C4%8Dky%20(Z%C5%A0%20Filosofsk%C3%A1)_3.jpg" TargetMode="External"/><Relationship Id="rId2" Type="http://schemas.openxmlformats.org/officeDocument/2006/relationships/hyperlink" Target="http://www.sluzbyarodina.cz/fotky/uklid1.jpg" TargetMode="External"/><Relationship Id="rId16" Type="http://schemas.openxmlformats.org/officeDocument/2006/relationships/hyperlink" Target="http://www.rodina-finance.cz/img/full/4/1349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urion.ro/curatenie.jpg" TargetMode="External"/><Relationship Id="rId11" Type="http://schemas.openxmlformats.org/officeDocument/2006/relationships/hyperlink" Target="http://img.ceskyinternet.cz/clanky/odstavce/19433-537861-3_shutterstock_32651023.jpg" TargetMode="External"/><Relationship Id="rId5" Type="http://schemas.openxmlformats.org/officeDocument/2006/relationships/hyperlink" Target="http://www.uklidcervena.cz/fotky15825/slider/430-280.jpg" TargetMode="External"/><Relationship Id="rId15" Type="http://schemas.openxmlformats.org/officeDocument/2006/relationships/hyperlink" Target="http://i3.cn.cz/1248858570_dite-pokoj.jpg" TargetMode="External"/><Relationship Id="rId10" Type="http://schemas.openxmlformats.org/officeDocument/2006/relationships/hyperlink" Target="http://www.visualphotos.com/photo/2x3749061/man_cooking_at_stove_in_kitchen_smiling_portrait_8814.jpg" TargetMode="External"/><Relationship Id="rId4" Type="http://schemas.openxmlformats.org/officeDocument/2006/relationships/hyperlink" Target="http://www.uklid-v-domacnosti.cz/wp-content/uploads/2012/07/uklid-v-domacnosti-slider-8.jpg" TargetMode="External"/><Relationship Id="rId9" Type="http://schemas.openxmlformats.org/officeDocument/2006/relationships/hyperlink" Target="http://www.mcknightautorepair.com/wp-content/uploads/2012/10/Vehicle-Mechanic.jpg" TargetMode="External"/><Relationship Id="rId14" Type="http://schemas.openxmlformats.org/officeDocument/2006/relationships/hyperlink" Target="http://www.magazinzahrada.cz/uploads/thumb/241x241/articles/300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thevoiceofateenager.files.wordpress.com/2012/07/pakistan_-_child_labour_now.jpg" TargetMode="External"/><Relationship Id="rId13" Type="http://schemas.openxmlformats.org/officeDocument/2006/relationships/hyperlink" Target="http://scout.org/var/corporate_site/storage/images/information_events/news/2007/the_world_day_against_child_labour_2007/wdacl_image/68469-1-eng-GB/wdacl_image.jpg" TargetMode="External"/><Relationship Id="rId3" Type="http://schemas.openxmlformats.org/officeDocument/2006/relationships/hyperlink" Target="http://www.ordinace.cz/img/articles/16b9/16627.jpg" TargetMode="External"/><Relationship Id="rId7" Type="http://schemas.openxmlformats.org/officeDocument/2006/relationships/hyperlink" Target="http://www.ikea.com/ms/img/ikea_family/inspirational_homes/2011_autumn/WEB1103_MAKEOVER_10.jpg" TargetMode="External"/><Relationship Id="rId12" Type="http://schemas.openxmlformats.org/officeDocument/2006/relationships/hyperlink" Target="http://media-cache-ec5.pinterest.com/192x/9d/a4/64/9da464be0c13dd6e3f99da9cc91e699f.jpg" TargetMode="External"/><Relationship Id="rId17" Type="http://schemas.openxmlformats.org/officeDocument/2006/relationships/hyperlink" Target="http://img3.rajce.idnes.cz/d0303/7/7018/7018858_724e387afe331cc3b60139af17a9698f/images/Prvni_den_ve_skole_3.9.2012-47.jpg" TargetMode="External"/><Relationship Id="rId2" Type="http://schemas.openxmlformats.org/officeDocument/2006/relationships/hyperlink" Target="http://www.brno-lisen.cz/data/images/thumb/1152_afd6a44c7d.jpg" TargetMode="External"/><Relationship Id="rId16" Type="http://schemas.openxmlformats.org/officeDocument/2006/relationships/hyperlink" Target="http://okheating.biz/files/2011/10/FamilyRepla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5.ozncdn.com/photos/campaign/7545/banner-600x400.jpg" TargetMode="External"/><Relationship Id="rId11" Type="http://schemas.openxmlformats.org/officeDocument/2006/relationships/hyperlink" Target="http://www.mkuh.cz/fotos/34a299edc4affbd7b5a6ac27a6787eb2.jpg" TargetMode="External"/><Relationship Id="rId5" Type="http://schemas.openxmlformats.org/officeDocument/2006/relationships/hyperlink" Target="http://i.lidovky.cz/11/082/lngal/APE3d4183_shutterstock_75982042.jpg" TargetMode="External"/><Relationship Id="rId15" Type="http://schemas.openxmlformats.org/officeDocument/2006/relationships/hyperlink" Target="http://media.novinky.cz/131/181312-top_foto1-blf02.jpg" TargetMode="External"/><Relationship Id="rId10" Type="http://schemas.openxmlformats.org/officeDocument/2006/relationships/hyperlink" Target="http://www.rozvojovka.cz/download/img/2995.jpeg" TargetMode="External"/><Relationship Id="rId4" Type="http://schemas.openxmlformats.org/officeDocument/2006/relationships/hyperlink" Target="http://www.jdemedoskoly.cz/1_images/Fotolia_4443530_Subscription_L.jpg" TargetMode="External"/><Relationship Id="rId9" Type="http://schemas.openxmlformats.org/officeDocument/2006/relationships/hyperlink" Target="http://aa.ecn.cz/img_upload/65636e2e7a707261766f64616a737476/child_labor_v_1.jpg" TargetMode="External"/><Relationship Id="rId14" Type="http://schemas.openxmlformats.org/officeDocument/2006/relationships/hyperlink" Target="http://i.iinfo.cz/images/659/sladke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78649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 pro druhý stupeň základní školy speciální</a:t>
            </a:r>
          </a:p>
          <a:p>
            <a:r>
              <a:rPr lang="cs-CZ" sz="2800" dirty="0" smtClean="0"/>
              <a:t>Doba vzniku – prosinec 2012</a:t>
            </a:r>
          </a:p>
          <a:p>
            <a:r>
              <a:rPr lang="cs-CZ" sz="2800" dirty="0" smtClean="0"/>
              <a:t>Datum ověření – 6. 11. 2012</a:t>
            </a:r>
          </a:p>
          <a:p>
            <a:r>
              <a:rPr lang="cs-CZ" sz="2800" dirty="0" smtClean="0"/>
              <a:t>Určeno pro procvičování učiva a práci s interaktivní tabulí</a:t>
            </a:r>
          </a:p>
          <a:p>
            <a:r>
              <a:rPr lang="cs-CZ" sz="2800" dirty="0" smtClean="0"/>
              <a:t>Prezentace je vhodná jako doplněk učiva</a:t>
            </a:r>
          </a:p>
          <a:p>
            <a:r>
              <a:rPr lang="cs-CZ" sz="2800" dirty="0" smtClean="0"/>
              <a:t>Žáci se dobře orientovali v tématu a zvládli odpovědět na otázky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Učíme se pomáhat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Každý člověk má povinnost pracovat</a:t>
            </a:r>
          </a:p>
          <a:p>
            <a:r>
              <a:rPr lang="cs-CZ" sz="2000" dirty="0" smtClean="0"/>
              <a:t>Rodiče chodí do práce a starají se o děti</a:t>
            </a:r>
          </a:p>
          <a:p>
            <a:r>
              <a:rPr lang="cs-CZ" sz="2000" dirty="0" smtClean="0"/>
              <a:t>Taky děti mají své povinnosti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792753" y="2780928"/>
            <a:ext cx="5388210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Kterou práci doma dělá tatínek a kterou maminka?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06421"/>
            <a:ext cx="1424353" cy="1066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623" y="2596127"/>
            <a:ext cx="835494" cy="1746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651" y="3348665"/>
            <a:ext cx="1655853" cy="994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856" y="3348665"/>
            <a:ext cx="1484386" cy="1031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28506"/>
            <a:ext cx="1558280" cy="101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01998"/>
            <a:ext cx="1930338" cy="1296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02808"/>
            <a:ext cx="1944216" cy="1307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391023"/>
            <a:ext cx="1960891" cy="1307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2753" y="5710067"/>
            <a:ext cx="5388210" cy="3832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Co ještě rodiče doma dělají?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1478" y="4392558"/>
            <a:ext cx="1303638" cy="144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978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můžeme rodičům pomáhat?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8764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Žijeme v rodině a je správné rodičům pomáhat</a:t>
            </a:r>
          </a:p>
          <a:p>
            <a:r>
              <a:rPr lang="cs-CZ" sz="2000" dirty="0" smtClean="0"/>
              <a:t>Které práce mohou dělat děti?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2332693"/>
            <a:ext cx="1656183" cy="1240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43" y="3881142"/>
            <a:ext cx="1890850" cy="1297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753" y="3881142"/>
            <a:ext cx="1634207" cy="1244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95015"/>
            <a:ext cx="1800200" cy="134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004" y="3859589"/>
            <a:ext cx="1690489" cy="1266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59589"/>
            <a:ext cx="2253598" cy="1266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873" y="2204992"/>
            <a:ext cx="2128754" cy="1338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43" y="2478728"/>
            <a:ext cx="1901946" cy="106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8743" y="5373216"/>
            <a:ext cx="5793457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Ještě které práce mohou dělat děti?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16009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Naše povinnosti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Chodíme do školy a učíme se</a:t>
            </a:r>
          </a:p>
          <a:p>
            <a:r>
              <a:rPr lang="cs-CZ" sz="2000" b="1" dirty="0" smtClean="0"/>
              <a:t>Připravujeme se a píšeme úkoly</a:t>
            </a:r>
          </a:p>
          <a:p>
            <a:r>
              <a:rPr lang="cs-CZ" sz="2000" b="1" dirty="0" smtClean="0"/>
              <a:t>Udržujeme v pořádku své věci</a:t>
            </a:r>
          </a:p>
          <a:p>
            <a:r>
              <a:rPr lang="cs-CZ" sz="2000" b="1" dirty="0" smtClean="0"/>
              <a:t>Uklízíme si své hračky</a:t>
            </a:r>
          </a:p>
          <a:p>
            <a:r>
              <a:rPr lang="cs-CZ" sz="2000" b="1" dirty="0" smtClean="0"/>
              <a:t>Uklízíme si pokoj</a:t>
            </a:r>
          </a:p>
          <a:p>
            <a:r>
              <a:rPr lang="cs-CZ" sz="2000" b="1" dirty="0" smtClean="0"/>
              <a:t>Doma rodičům pomáháme</a:t>
            </a:r>
            <a:endParaRPr lang="cs-CZ" sz="2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Pracovat je normální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73091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10966"/>
            <a:ext cx="255270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45682"/>
            <a:ext cx="1492374" cy="1492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77878"/>
            <a:ext cx="1906428" cy="1427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2258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Někde ve světě musí děti těžce pracovat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600" b="1" dirty="0" smtClean="0"/>
              <a:t>Nemohou chodit do školy a nemohou si hrát</a:t>
            </a:r>
          </a:p>
          <a:p>
            <a:r>
              <a:rPr lang="cs-CZ" sz="1600" b="1" dirty="0" smtClean="0"/>
              <a:t>Musí pracovat, aby neměly hlad</a:t>
            </a:r>
            <a:endParaRPr lang="cs-CZ" sz="1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39" y="2263155"/>
            <a:ext cx="1581043" cy="1158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637" y="2263155"/>
            <a:ext cx="2071143" cy="1213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68674"/>
            <a:ext cx="1944216" cy="1289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42216"/>
            <a:ext cx="1695251" cy="1543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35705"/>
            <a:ext cx="1805359" cy="1537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379" y="2171937"/>
            <a:ext cx="2015258" cy="1341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23331"/>
            <a:ext cx="1828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0939" y="3494931"/>
            <a:ext cx="1581043" cy="25945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Pracují na stavbách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2322636" y="3494931"/>
            <a:ext cx="2071143" cy="25945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Tkají rohože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4479354" y="3488420"/>
            <a:ext cx="2015283" cy="24728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Pracují při výrobě soli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6588224" y="3494931"/>
            <a:ext cx="1828800" cy="24077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Pomáhají rybářům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683568" y="5285976"/>
            <a:ext cx="1944216" cy="3032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Nosí těžká břemena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2915816" y="5312990"/>
            <a:ext cx="1695251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Staví zdi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5004048" y="5312990"/>
            <a:ext cx="1944216" cy="2762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Pracují na poli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676350" y="5733256"/>
            <a:ext cx="6336704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Je to správné, že děti musí těžce pracovat a mají hlad?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942158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je to u nás?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Žijeme v bohaté zemi</a:t>
            </a:r>
          </a:p>
          <a:p>
            <a:r>
              <a:rPr lang="cs-CZ" sz="2000" dirty="0" smtClean="0"/>
              <a:t>Nikdy nemáme hlad a chodíme pěkně oblečení</a:t>
            </a:r>
          </a:p>
          <a:p>
            <a:r>
              <a:rPr lang="cs-CZ" sz="2000" dirty="0" smtClean="0"/>
              <a:t>Můžeme chodit do školy a můžeme si hrát</a:t>
            </a:r>
          </a:p>
          <a:p>
            <a:r>
              <a:rPr lang="cs-CZ" sz="2000" dirty="0" smtClean="0"/>
              <a:t>Nemusíme těžce pracovat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65558"/>
            <a:ext cx="2451954" cy="1510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475" y="3665557"/>
            <a:ext cx="2269459" cy="1510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550" y="3665557"/>
            <a:ext cx="2016224" cy="1510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475" y="1915968"/>
            <a:ext cx="2269459" cy="1641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3419" y="5301208"/>
            <a:ext cx="3904605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 to tak správné?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36318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://www.sluzbyarodina.cz/fotky/uklid1.jpg</a:t>
            </a:r>
            <a:endParaRPr lang="cs-CZ" dirty="0"/>
          </a:p>
          <a:p>
            <a:r>
              <a:rPr lang="cs-CZ" u="sng" dirty="0">
                <a:hlinkClick r:id="rId3"/>
              </a:rPr>
              <a:t>http://sphotos-a.xx.fbcdn.net/hphotos-snc7/312083_509036482446161_160075600_n.jpg</a:t>
            </a:r>
            <a:endParaRPr lang="cs-CZ" dirty="0"/>
          </a:p>
          <a:p>
            <a:r>
              <a:rPr lang="cs-CZ" u="sng" dirty="0">
                <a:hlinkClick r:id="rId4"/>
              </a:rPr>
              <a:t>http://www.uklid-v-domacnosti.cz/wp-content/uploads/2012/07/uklid-v-domacnosti-slider-8.jpg</a:t>
            </a:r>
            <a:endParaRPr lang="cs-CZ" dirty="0"/>
          </a:p>
          <a:p>
            <a:r>
              <a:rPr lang="cs-CZ" u="sng" dirty="0">
                <a:hlinkClick r:id="rId5"/>
              </a:rPr>
              <a:t>http://www.uklidcervena.cz/fotky15825/slider/430-280.jpg</a:t>
            </a:r>
            <a:endParaRPr lang="cs-CZ" dirty="0"/>
          </a:p>
          <a:p>
            <a:r>
              <a:rPr lang="cs-CZ" u="sng" dirty="0">
                <a:hlinkClick r:id="rId6"/>
              </a:rPr>
              <a:t>http://www.surion.ro/curatenie.jpg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http://www.dynamicscapes.com/wp-content/uploads/2010/12/hedge-trimming.jpg</a:t>
            </a:r>
            <a:endParaRPr lang="cs-CZ" dirty="0"/>
          </a:p>
          <a:p>
            <a:r>
              <a:rPr lang="cs-CZ" u="sng" dirty="0">
                <a:hlinkClick r:id="rId8"/>
              </a:rPr>
              <a:t>http://www.unibag.cz/editor/filestore/Image/novinky/vysavac4.jpg</a:t>
            </a:r>
            <a:endParaRPr lang="cs-CZ" dirty="0"/>
          </a:p>
          <a:p>
            <a:r>
              <a:rPr lang="cs-CZ" u="sng" dirty="0">
                <a:hlinkClick r:id="rId9"/>
              </a:rPr>
              <a:t>http://www.mcknightautorepair.com/wp-content/uploads/2012/10/Vehicle-Mechanic.jpg</a:t>
            </a:r>
            <a:endParaRPr lang="cs-CZ" dirty="0"/>
          </a:p>
          <a:p>
            <a:r>
              <a:rPr lang="cs-CZ" u="sng" dirty="0">
                <a:hlinkClick r:id="rId10"/>
              </a:rPr>
              <a:t>http://www.visualphotos.com/photo/2x3749061/man_cooking_at_stove_in_kitchen_smiling_portrait_8814.jpg</a:t>
            </a:r>
            <a:endParaRPr lang="cs-CZ" dirty="0"/>
          </a:p>
          <a:p>
            <a:r>
              <a:rPr lang="cs-CZ" u="sng" dirty="0">
                <a:hlinkClick r:id="rId11"/>
              </a:rPr>
              <a:t>http://img.ceskyinternet.cz/clanky/odstavce/19433-537861-3_shutterstock_32651023.jpg</a:t>
            </a:r>
            <a:endParaRPr lang="cs-CZ" dirty="0"/>
          </a:p>
          <a:p>
            <a:r>
              <a:rPr lang="cs-CZ" u="sng" dirty="0">
                <a:hlinkClick r:id="rId12"/>
              </a:rPr>
              <a:t>http://files.skolajitrni.cz/200020967-d2407d339e/Va%C5%99en%C3%AD%20na%20Jit%C5%99n%C3%AD%20-%20Z%C5%A0%20Jit%C5%99n%C3%AD,%20Praha%204,%20Hodkovi%C4%8Dky%20(Z%C5%A0%20Filosofsk%C3%A1)_3.jpg</a:t>
            </a:r>
            <a:endParaRPr lang="cs-CZ" dirty="0"/>
          </a:p>
          <a:p>
            <a:r>
              <a:rPr lang="cs-CZ" u="sng" dirty="0">
                <a:hlinkClick r:id="rId13"/>
              </a:rPr>
              <a:t>http://www.mujdum.cz/obrazek/4dff1e731edb8/s-novymi-vysavaci-se-nezapotite-4dff20efbdee6_200x134.jpg</a:t>
            </a:r>
            <a:endParaRPr lang="cs-CZ" dirty="0"/>
          </a:p>
          <a:p>
            <a:r>
              <a:rPr lang="cs-CZ" u="sng" dirty="0">
                <a:hlinkClick r:id="rId14"/>
              </a:rPr>
              <a:t>http://www.magazinzahrada.cz/uploads/thumb/241x241/articles/300.jpg</a:t>
            </a:r>
            <a:endParaRPr lang="cs-CZ" dirty="0"/>
          </a:p>
          <a:p>
            <a:r>
              <a:rPr lang="cs-CZ" u="sng" dirty="0">
                <a:hlinkClick r:id="rId15"/>
              </a:rPr>
              <a:t>http://i3.cn.cz/1248858570_dite-pokoj.jpg</a:t>
            </a:r>
            <a:endParaRPr lang="cs-CZ" dirty="0"/>
          </a:p>
          <a:p>
            <a:r>
              <a:rPr lang="cs-CZ" u="sng" dirty="0">
                <a:hlinkClick r:id="rId16"/>
              </a:rPr>
              <a:t>http://</a:t>
            </a:r>
            <a:r>
              <a:rPr lang="cs-CZ" u="sng" dirty="0" smtClean="0">
                <a:hlinkClick r:id="rId16"/>
              </a:rPr>
              <a:t>www.rodina-finance.cz/img/full/4/13499.jpg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r>
              <a:rPr lang="cs-CZ" u="sng" dirty="0">
                <a:hlinkClick r:id="rId2"/>
              </a:rPr>
              <a:t>http://www.brno-lisen.cz/data/images/thumb/1152_afd6a44c7d.jpg</a:t>
            </a:r>
            <a:endParaRPr lang="cs-CZ" dirty="0"/>
          </a:p>
          <a:p>
            <a:r>
              <a:rPr lang="cs-CZ" u="sng" dirty="0">
                <a:hlinkClick r:id="rId3"/>
              </a:rPr>
              <a:t>http://www.ordinace.cz/img/articles/16b9/16627.jpg</a:t>
            </a:r>
            <a:endParaRPr lang="cs-CZ" dirty="0"/>
          </a:p>
          <a:p>
            <a:r>
              <a:rPr lang="cs-CZ" u="sng" dirty="0">
                <a:hlinkClick r:id="rId4"/>
              </a:rPr>
              <a:t>http://www.jdemedoskoly.cz/1_images/Fotolia_4443530_Subscription_L.jpg</a:t>
            </a:r>
            <a:endParaRPr lang="cs-CZ" dirty="0"/>
          </a:p>
          <a:p>
            <a:r>
              <a:rPr lang="cs-CZ" u="sng" dirty="0">
                <a:hlinkClick r:id="rId5"/>
              </a:rPr>
              <a:t>http://i.lidovky.cz/11/082/lngal/APE3d4183_shutterstock_75982042.jpg</a:t>
            </a:r>
            <a:endParaRPr lang="cs-CZ" dirty="0"/>
          </a:p>
          <a:p>
            <a:r>
              <a:rPr lang="cs-CZ" u="sng" dirty="0">
                <a:hlinkClick r:id="rId6"/>
              </a:rPr>
              <a:t>http://s5.ozncdn.com/photos/campaign/7545/banner-600x400.jpg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http://www.ikea.com/ms/img/ikea_family/inspirational_homes/2011_autumn/WEB1103_MAKEOVER_10.jpg</a:t>
            </a:r>
            <a:endParaRPr lang="cs-CZ" dirty="0"/>
          </a:p>
          <a:p>
            <a:r>
              <a:rPr lang="cs-CZ" u="sng" dirty="0">
                <a:hlinkClick r:id="rId8"/>
              </a:rPr>
              <a:t>http://thevoiceofateenager.files.wordpress.com/2012/07/pakistan_-_child_labour_now.jpg</a:t>
            </a:r>
            <a:endParaRPr lang="cs-CZ" dirty="0"/>
          </a:p>
          <a:p>
            <a:r>
              <a:rPr lang="cs-CZ" u="sng" dirty="0">
                <a:hlinkClick r:id="rId9"/>
              </a:rPr>
              <a:t>http://aa.ecn.cz/img_upload/65636e2e7a707261766f64616a737476/child_labor_v_1.jpg</a:t>
            </a:r>
            <a:endParaRPr lang="cs-CZ" dirty="0"/>
          </a:p>
          <a:p>
            <a:r>
              <a:rPr lang="cs-CZ" u="sng" dirty="0">
                <a:hlinkClick r:id="rId10"/>
              </a:rPr>
              <a:t>http://www.rozvojovka.cz/download/img/2995.jpeg</a:t>
            </a:r>
            <a:endParaRPr lang="cs-CZ" dirty="0"/>
          </a:p>
          <a:p>
            <a:r>
              <a:rPr lang="cs-CZ" u="sng" dirty="0">
                <a:hlinkClick r:id="rId11"/>
              </a:rPr>
              <a:t>http://www.mkuh.cz/fotos/34a299edc4affbd7b5a6ac27a6787eb2.jpg</a:t>
            </a:r>
            <a:endParaRPr lang="cs-CZ" dirty="0"/>
          </a:p>
          <a:p>
            <a:r>
              <a:rPr lang="cs-CZ" u="sng" dirty="0">
                <a:hlinkClick r:id="rId12"/>
              </a:rPr>
              <a:t>http://media-cache-ec5.pinterest.com/192x/9d/a4/64/9da464be0c13dd6e3f99da9cc91e699f.jpg</a:t>
            </a:r>
            <a:endParaRPr lang="cs-CZ" dirty="0"/>
          </a:p>
          <a:p>
            <a:r>
              <a:rPr lang="cs-CZ" u="sng" dirty="0">
                <a:hlinkClick r:id="rId13"/>
              </a:rPr>
              <a:t>http://scout.org/var/corporate_site/storage/images/information_events/news/2007/the_world_day_against_child_labour_2007/wdacl_image/68469-1-eng-GB/wdacl_image.jpg</a:t>
            </a:r>
            <a:endParaRPr lang="cs-CZ" dirty="0"/>
          </a:p>
          <a:p>
            <a:r>
              <a:rPr lang="cs-CZ" u="sng" dirty="0">
                <a:hlinkClick r:id="rId14"/>
              </a:rPr>
              <a:t>http://i.iinfo.cz/images/659/sladke-1.jpg</a:t>
            </a:r>
            <a:endParaRPr lang="cs-CZ" dirty="0"/>
          </a:p>
          <a:p>
            <a:r>
              <a:rPr lang="cs-CZ" u="sng" dirty="0">
                <a:hlinkClick r:id="rId15"/>
              </a:rPr>
              <a:t>http://media.novinky.cz/131/181312-top_foto1-blf02.jpg</a:t>
            </a:r>
            <a:endParaRPr lang="cs-CZ" dirty="0"/>
          </a:p>
          <a:p>
            <a:r>
              <a:rPr lang="cs-CZ" u="sng" dirty="0">
                <a:hlinkClick r:id="rId16"/>
              </a:rPr>
              <a:t>http://okheating.biz/files/2011/10/FamilyReplace.jpg</a:t>
            </a:r>
            <a:endParaRPr lang="cs-CZ" dirty="0"/>
          </a:p>
          <a:p>
            <a:r>
              <a:rPr lang="cs-CZ" u="sng" dirty="0">
                <a:hlinkClick r:id="rId17"/>
              </a:rPr>
              <a:t>http://img3.rajce.idnes.cz/d0303/7/7018/7018858_724e387afe331cc3b60139af17a9698f/images/Prvni_den_ve_skole_3.9.2012-47.jpg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40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298</TotalTime>
  <Words>373</Words>
  <Application>Microsoft Office PowerPoint</Application>
  <PresentationFormat>Předvádění na obrazovce (4:3)</PresentationFormat>
  <Paragraphs>82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Učíme se pomáhat</vt:lpstr>
      <vt:lpstr>Jak můžeme rodičům pomáhat?</vt:lpstr>
      <vt:lpstr>Naše povinnosti</vt:lpstr>
      <vt:lpstr>Někde ve světě musí děti těžce pracovat</vt:lpstr>
      <vt:lpstr>Jak je to u nás?</vt:lpstr>
      <vt:lpstr>Zdroje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40</cp:revision>
  <dcterms:created xsi:type="dcterms:W3CDTF">2011-06-20T10:40:08Z</dcterms:created>
  <dcterms:modified xsi:type="dcterms:W3CDTF">2013-03-12T11:33:39Z</dcterms:modified>
</cp:coreProperties>
</file>