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5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VY_32_INOVACE_9/03_ </a:t>
          </a:r>
          <a:r>
            <a:rPr lang="cs-CZ" sz="2000" baseline="0" dirty="0" smtClean="0"/>
            <a:t>NAŠE ZDRAVÍ</a:t>
          </a:r>
          <a:endParaRPr lang="cs-CZ" sz="2000" baseline="0" dirty="0" smtClean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zdraví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>
    <a:solidFill>
      <a:schemeClr val="accent5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VY_32_INOVACE_9/03_ </a:t>
          </a:r>
          <a:r>
            <a:rPr lang="cs-CZ" sz="2000" kern="1200" baseline="0" dirty="0" smtClean="0"/>
            <a:t>NAŠE ZDRAVÍ</a:t>
          </a:r>
          <a:endParaRPr lang="cs-CZ" sz="2000" kern="1200" baseline="0" dirty="0" smtClean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zdraví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364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248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905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941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66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747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446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4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19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052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018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65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18" Type="http://schemas.openxmlformats.org/officeDocument/2006/relationships/image" Target="../media/image18.wmf"/><Relationship Id="rId3" Type="http://schemas.openxmlformats.org/officeDocument/2006/relationships/image" Target="../media/image3.jpeg"/><Relationship Id="rId21" Type="http://schemas.openxmlformats.org/officeDocument/2006/relationships/image" Target="../media/image21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wmf"/><Relationship Id="rId16" Type="http://schemas.openxmlformats.org/officeDocument/2006/relationships/image" Target="../media/image16.jpeg"/><Relationship Id="rId20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24" Type="http://schemas.openxmlformats.org/officeDocument/2006/relationships/image" Target="../media/image24.pn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23" Type="http://schemas.openxmlformats.org/officeDocument/2006/relationships/image" Target="../media/image23.jpeg"/><Relationship Id="rId10" Type="http://schemas.openxmlformats.org/officeDocument/2006/relationships/image" Target="../media/image10.jpeg"/><Relationship Id="rId19" Type="http://schemas.openxmlformats.org/officeDocument/2006/relationships/image" Target="../media/image19.jpeg"/><Relationship Id="rId4" Type="http://schemas.openxmlformats.org/officeDocument/2006/relationships/image" Target="../media/image4.wmf"/><Relationship Id="rId9" Type="http://schemas.openxmlformats.org/officeDocument/2006/relationships/image" Target="../media/image9.gif"/><Relationship Id="rId14" Type="http://schemas.openxmlformats.org/officeDocument/2006/relationships/image" Target="../media/image14.wmf"/><Relationship Id="rId22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8.wmf"/><Relationship Id="rId4" Type="http://schemas.openxmlformats.org/officeDocument/2006/relationships/image" Target="../media/image2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jpeg"/><Relationship Id="rId3" Type="http://schemas.openxmlformats.org/officeDocument/2006/relationships/image" Target="../media/image33.jpe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jpeg"/><Relationship Id="rId9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je-veux-mincir.com/wp-content/uploads/2012/11/Repas-%C3%A9quilibr%C3%A9-pour-br%C3%BBler-les-graisses.png" TargetMode="External"/><Relationship Id="rId13" Type="http://schemas.openxmlformats.org/officeDocument/2006/relationships/hyperlink" Target="http://i51.tinypic.com/nh011i.jpg" TargetMode="External"/><Relationship Id="rId3" Type="http://schemas.openxmlformats.org/officeDocument/2006/relationships/hyperlink" Target="http://i41.servimg.com/u/f41/16/51/17/04/th/oouso10.jpg" TargetMode="External"/><Relationship Id="rId7" Type="http://schemas.openxmlformats.org/officeDocument/2006/relationships/hyperlink" Target="http://savalfoods.com/wp-content/uploads/2012/06/j0401204.jpg" TargetMode="External"/><Relationship Id="rId12" Type="http://schemas.openxmlformats.org/officeDocument/2006/relationships/hyperlink" Target="http://mastergardeners-uc.org/images/tomatpes.jpg" TargetMode="External"/><Relationship Id="rId2" Type="http://schemas.openxmlformats.org/officeDocument/2006/relationships/hyperlink" Target="http://www.groovykidz.com.au/images/sleeping.gif" TargetMode="External"/><Relationship Id="rId16" Type="http://schemas.openxmlformats.org/officeDocument/2006/relationships/hyperlink" Target="http://fofocasdefamosos.com.br/wp-content/uploads/2011/03/remedio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yunderground.ca/order/wp-content/uploads/2012/06/the-underrgound-2.jpg" TargetMode="External"/><Relationship Id="rId11" Type="http://schemas.openxmlformats.org/officeDocument/2006/relationships/hyperlink" Target="http://www.waidhaus.de/typo3temp/pics/37e0a509f2.jpg" TargetMode="External"/><Relationship Id="rId5" Type="http://schemas.openxmlformats.org/officeDocument/2006/relationships/hyperlink" Target="http://21stoleti.cz/wp-content/images/small/1253218463.jpg" TargetMode="External"/><Relationship Id="rId15" Type="http://schemas.openxmlformats.org/officeDocument/2006/relationships/hyperlink" Target="http://www.med.navy.mil/sites/nhcl/Patients/PublishingImages/fevermale.jpg" TargetMode="External"/><Relationship Id="rId10" Type="http://schemas.openxmlformats.org/officeDocument/2006/relationships/hyperlink" Target="http://www.examiner.com/images/blog/wysiwyg/image/YOUNG_MAN_SMOKING.jpg" TargetMode="External"/><Relationship Id="rId4" Type="http://schemas.openxmlformats.org/officeDocument/2006/relationships/hyperlink" Target="http://images.quebarato.com.mx/T440x/encuesta+de+salud+y+calidad+de+vida+mexicali+baja+california+mexico__116B6F_1.jpg" TargetMode="External"/><Relationship Id="rId9" Type="http://schemas.openxmlformats.org/officeDocument/2006/relationships/hyperlink" Target="http://files.masaze-perla.cz/200000893-094cd0a467/Masaz%20PC%20text%201.jpg" TargetMode="External"/><Relationship Id="rId14" Type="http://schemas.openxmlformats.org/officeDocument/2006/relationships/hyperlink" Target="http://www.drjohndds.net/images/270_roylty_free_neck_pain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549/225490-free1-k1grw.jpg" TargetMode="External"/><Relationship Id="rId13" Type="http://schemas.openxmlformats.org/officeDocument/2006/relationships/hyperlink" Target="https://img.blesk.cz/img/1/normal480/54337-img-import.jpg" TargetMode="External"/><Relationship Id="rId3" Type="http://schemas.openxmlformats.org/officeDocument/2006/relationships/hyperlink" Target="http://ucivozs.sweb.cz/107_soubory/image002.jpg" TargetMode="External"/><Relationship Id="rId7" Type="http://schemas.openxmlformats.org/officeDocument/2006/relationships/hyperlink" Target="http://img2.mf.cz/115/928/popaleniny4.jpg" TargetMode="External"/><Relationship Id="rId12" Type="http://schemas.openxmlformats.org/officeDocument/2006/relationships/hyperlink" Target="http://static.ddmcdn.com/gif/smoke-fire-sam.jpg" TargetMode="External"/><Relationship Id="rId2" Type="http://schemas.openxmlformats.org/officeDocument/2006/relationships/hyperlink" Target="http://austinpersonalinjuryattorney.net/wp-content/uploads/2012/11/Failure-to-Treat-Malpracti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asici.bloger.cz/obrazky/hasici.bloger.cz/14-helma_2.jpg" TargetMode="External"/><Relationship Id="rId11" Type="http://schemas.openxmlformats.org/officeDocument/2006/relationships/hyperlink" Target="http://i3.cn.cz/14/1202806040_200802120092_DDDZDR_1.jpg" TargetMode="External"/><Relationship Id="rId5" Type="http://schemas.openxmlformats.org/officeDocument/2006/relationships/hyperlink" Target="http://www.mezizenami.cz/data/moduleClanek/clanky/clanek-830/__main_normal.jpg" TargetMode="External"/><Relationship Id="rId15" Type="http://schemas.openxmlformats.org/officeDocument/2006/relationships/hyperlink" Target="http://www.bety.cz/image.ashx/2616/7368757474657273746f636b5f343734313531302e6a7067/640/480" TargetMode="External"/><Relationship Id="rId10" Type="http://schemas.openxmlformats.org/officeDocument/2006/relationships/hyperlink" Target="http://1.bp.blogspot.com/_ndpv_DOggE4/S8MTBLK_ZsI/AAAAAAAAAm0/43C3TIlgdcQ/s1600/AnnArborSummerCamps.jpg" TargetMode="External"/><Relationship Id="rId4" Type="http://schemas.openxmlformats.org/officeDocument/2006/relationships/hyperlink" Target="http://www.vitejdoma.cz/rodina/img/tn/3/10760.jpg" TargetMode="External"/><Relationship Id="rId9" Type="http://schemas.openxmlformats.org/officeDocument/2006/relationships/hyperlink" Target="http://g.denik.cz/57/e9/100722_koupaliste_policie_tonouci_zachrana_ostrava_01_denik-380.jpg" TargetMode="External"/><Relationship Id="rId14" Type="http://schemas.openxmlformats.org/officeDocument/2006/relationships/hyperlink" Target="http://blog.obracanik.eu/files/zachranna_sluzba_zzs_sanitka_ambulance_ilustracni_denik_clanek_so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59014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</a:t>
            </a:r>
            <a:r>
              <a:rPr lang="cs-CZ" sz="2800" dirty="0"/>
              <a:t> </a:t>
            </a:r>
            <a:r>
              <a:rPr lang="cs-CZ" sz="2800" dirty="0" smtClean="0"/>
              <a:t>pro druhý stupeň základní školy speciální</a:t>
            </a:r>
          </a:p>
          <a:p>
            <a:r>
              <a:rPr lang="cs-CZ" sz="2800" dirty="0" smtClean="0"/>
              <a:t>Doba vzniku – říjen 2012</a:t>
            </a:r>
            <a:endParaRPr lang="cs-CZ" sz="2800" dirty="0"/>
          </a:p>
          <a:p>
            <a:r>
              <a:rPr lang="cs-CZ" sz="2800" dirty="0" smtClean="0"/>
              <a:t>Datum ověření – 20. 11. 2012</a:t>
            </a:r>
          </a:p>
          <a:p>
            <a:r>
              <a:rPr lang="cs-CZ" sz="2800" dirty="0" smtClean="0"/>
              <a:t>Určeno pro procvičování učiva a pro práci s interaktivní tabulí</a:t>
            </a:r>
          </a:p>
          <a:p>
            <a:r>
              <a:rPr lang="cs-CZ" sz="2800" dirty="0" smtClean="0"/>
              <a:t>Žáci se zapojovali aktivně se zaujetím</a:t>
            </a:r>
          </a:p>
          <a:p>
            <a:r>
              <a:rPr lang="cs-CZ" sz="2800" dirty="0" smtClean="0"/>
              <a:t>Dobře se orientovali a zvládli odpovědět na otázky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0519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Naše zdraví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643182"/>
            <a:ext cx="4572032" cy="1428760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Naše zdraví je velké bohatství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Naše zdraví musíme chránit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2000" b="1" dirty="0" smtClean="0"/>
              <a:t>Ukažte co našemu zdraví prospívá a co ne</a:t>
            </a:r>
            <a:endParaRPr lang="cs-CZ" sz="2000" b="1" dirty="0"/>
          </a:p>
        </p:txBody>
      </p:sp>
      <p:pic>
        <p:nvPicPr>
          <p:cNvPr id="1026" name="Picture 2" descr="C:\Documents and Settings\Horehleďová\Local Settings\Temporary Internet Files\Content.IE5\MPRZSK0P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878" y="4823933"/>
            <a:ext cx="1157543" cy="181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orehleďová\Local Settings\Temporary Internet Files\Content.IE5\LP7740MB\MP900178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937" y="4582741"/>
            <a:ext cx="1310818" cy="197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orehleďová\Local Settings\Temporary Internet Files\Content.IE5\KIZCXRPN\MC9002871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5429264"/>
            <a:ext cx="1183060" cy="121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orehleďová\Local Settings\Temporary Internet Files\Content.IE5\309ASYNY\MP9004484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750" y="1866554"/>
            <a:ext cx="1624646" cy="108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Horehleďová\Local Settings\Temporary Internet Files\Content.IE5\LP7740MB\MC900238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059" y="5568421"/>
            <a:ext cx="1315937" cy="101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Horehleďová\Local Settings\Temporary Internet Files\Content.IE5\5TARV8H2\MC900232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342" y="5478655"/>
            <a:ext cx="1080542" cy="117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Horehleďová\Local Settings\Temporary Internet Files\Content.IE5\TDAFF2WW\MP90031688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878" y="3378492"/>
            <a:ext cx="1011884" cy="152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Horehleďová\Local Settings\Temporary Internet Files\Content.IE5\JM13BTMI\MM90036530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687" y="3974221"/>
            <a:ext cx="1286594" cy="128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Horehleďová\Local Settings\Temporary Internet Files\Content.IE5\5TARV8H2\MP9004242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670" y="1428736"/>
            <a:ext cx="1095080" cy="164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Horehleďová\Local Settings\Temporary Internet Files\Content.IE5\309ASYNY\MC9004405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087" y="5212878"/>
            <a:ext cx="991873" cy="148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Horehleďová\Local Settings\Temporary Internet Files\Content.IE5\LP7740MB\MC90044651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72" y="428604"/>
            <a:ext cx="944244" cy="112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Horehleďová\Local Settings\Temporary Internet Files\Content.IE5\91C2R52W\MP90017860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878" y="1866554"/>
            <a:ext cx="1002041" cy="151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Horehleďová\Local Settings\Temporary Internet Files\Content.IE5\LP7740MB\MC90023438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4143380"/>
            <a:ext cx="1427405" cy="123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Horehleďová\Local Settings\Temporary Internet Files\Content.IE5\MPRZSK0P\MC90041189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284" y="5732304"/>
            <a:ext cx="1165351" cy="79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Horehleďová\Local Settings\Temporary Internet Files\Content.IE5\91C2R52W\MP900400591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948" y="2949651"/>
            <a:ext cx="1305807" cy="163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Horehleďová\Local Settings\Temporary Internet Files\Content.IE5\KIZCXRPN\MC90023335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096" y="4134501"/>
            <a:ext cx="1432722" cy="1006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Documents and Settings\Horehleďová\Local Settings\Temporary Internet Files\Content.IE5\JM13BTMI\MC90023810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1428736"/>
            <a:ext cx="959644" cy="102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Horehleďová\Local Settings\Temporary Internet Files\Content.IE5\ME122RL9\MP900430984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7432" y="736403"/>
            <a:ext cx="1386592" cy="138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Horehleďová\Local Settings\Temporary Internet Files\Content.IE5\UX9RRBIS\MP900424379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750" y="688881"/>
            <a:ext cx="1167465" cy="116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Documents and Settings\Horehleďová\Local Settings\Temporary Internet Files\Content.IE5\L4OZYSDB\MP900406557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295" y="4002811"/>
            <a:ext cx="1009849" cy="151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Documents and Settings\Horehleďová\Local Settings\Temporary Internet Files\Content.IE5\UX9RRBIS\MP900400586[1].jp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024" y="1311593"/>
            <a:ext cx="1241775" cy="124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Documents and Settings\Horehleďová\Local Settings\Temporary Internet Files\Content.IE5\MPRZSK0P\MP900401204[1].jpg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2" y="3071810"/>
            <a:ext cx="1128244" cy="90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Documents and Settings\Horehleďová\Local Settings\Temporary Internet Files\Content.IE5\KIZCXRPN\MC900441780[1]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32" y="434163"/>
            <a:ext cx="995536" cy="9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86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je to nemoc? Jak poznáte, že jste nemocní?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2555777" y="2174875"/>
            <a:ext cx="6131024" cy="3951288"/>
          </a:xfrm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B</a:t>
            </a:r>
            <a:r>
              <a:rPr lang="cs-CZ" dirty="0" smtClean="0"/>
              <a:t>olest hlavy</a:t>
            </a:r>
          </a:p>
          <a:p>
            <a:r>
              <a:rPr lang="cs-CZ" dirty="0" smtClean="0"/>
              <a:t>Bolest v krku</a:t>
            </a:r>
          </a:p>
          <a:p>
            <a:r>
              <a:rPr lang="cs-CZ" dirty="0" smtClean="0"/>
              <a:t>Bolest břicha</a:t>
            </a:r>
          </a:p>
          <a:p>
            <a:r>
              <a:rPr lang="cs-CZ" dirty="0" smtClean="0"/>
              <a:t>Teplota nebo horečka</a:t>
            </a:r>
          </a:p>
          <a:p>
            <a:r>
              <a:rPr lang="cs-CZ" dirty="0" smtClean="0"/>
              <a:t>Únava</a:t>
            </a:r>
          </a:p>
          <a:p>
            <a:r>
              <a:rPr lang="cs-CZ" dirty="0" smtClean="0"/>
              <a:t>Kašel</a:t>
            </a:r>
          </a:p>
          <a:p>
            <a:r>
              <a:rPr lang="cs-CZ" dirty="0" smtClean="0"/>
              <a:t>Zvracení</a:t>
            </a:r>
          </a:p>
          <a:p>
            <a:r>
              <a:rPr lang="cs-CZ" dirty="0" smtClean="0"/>
              <a:t>Rýma</a:t>
            </a:r>
          </a:p>
          <a:p>
            <a:r>
              <a:rPr lang="cs-CZ" dirty="0" smtClean="0"/>
              <a:t>Vyrážka a další příznaky</a:t>
            </a:r>
            <a:endParaRPr lang="cs-CZ" dirty="0"/>
          </a:p>
        </p:txBody>
      </p:sp>
      <p:pic>
        <p:nvPicPr>
          <p:cNvPr id="2050" name="Picture 2" descr="C:\Documents and Settings\Horehleďová\Local Settings\Temporary Internet Files\Content.IE5\ME122RL9\MP900426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2143116"/>
            <a:ext cx="1571636" cy="157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orehleďová\Local Settings\Temporary Internet Files\Content.IE5\LP7740MB\MP9004243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4449938"/>
            <a:ext cx="1571636" cy="157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orehleďová\Local Settings\Temporary Internet Files\Content.IE5\MPRZSK0P\MP9004089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74" y="2143116"/>
            <a:ext cx="1466528" cy="146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orehleďová\Local Settings\Temporary Internet Files\Content.IE5\LP7740MB\MC9000533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12" y="4000504"/>
            <a:ext cx="1255712" cy="139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84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Návštěva u lékaře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Při nemoci: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Když onemocníme, pomůže nám lékař</a:t>
            </a:r>
          </a:p>
          <a:p>
            <a:r>
              <a:rPr lang="cs-CZ" dirty="0" smtClean="0"/>
              <a:t>Musíme poslouchat jeho rady</a:t>
            </a:r>
          </a:p>
          <a:p>
            <a:r>
              <a:rPr lang="cs-CZ" dirty="0" smtClean="0"/>
              <a:t>Musíme užívat předepsané léky</a:t>
            </a:r>
          </a:p>
          <a:p>
            <a:r>
              <a:rPr lang="cs-CZ" dirty="0" smtClean="0"/>
              <a:t>Musíme dodržovat léčebný režim</a:t>
            </a:r>
          </a:p>
          <a:p>
            <a:r>
              <a:rPr lang="cs-CZ" dirty="0" smtClean="0"/>
              <a:t>Předcházíme dalšímu onemocnění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U lékaře: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Pozdravíme</a:t>
            </a:r>
          </a:p>
          <a:p>
            <a:r>
              <a:rPr lang="cs-CZ" dirty="0" smtClean="0"/>
              <a:t>Nebojíme se, protože nám chce pomoci</a:t>
            </a:r>
          </a:p>
          <a:p>
            <a:r>
              <a:rPr lang="cs-CZ" dirty="0" smtClean="0"/>
              <a:t>Řekneme a ukážeme, kde a co nás bolí</a:t>
            </a:r>
          </a:p>
          <a:p>
            <a:r>
              <a:rPr lang="cs-CZ" dirty="0" smtClean="0"/>
              <a:t>Posloucháme jeho pokyny</a:t>
            </a:r>
          </a:p>
          <a:p>
            <a:r>
              <a:rPr lang="cs-CZ" dirty="0" smtClean="0"/>
              <a:t>Nebrečíme a jsme stateční</a:t>
            </a:r>
          </a:p>
          <a:p>
            <a:r>
              <a:rPr lang="cs-CZ" dirty="0" smtClean="0"/>
              <a:t>Poděkujeme a rozloučíme se</a:t>
            </a:r>
            <a:endParaRPr lang="cs-CZ" dirty="0"/>
          </a:p>
        </p:txBody>
      </p:sp>
      <p:pic>
        <p:nvPicPr>
          <p:cNvPr id="3074" name="Picture 2" descr="C:\Documents and Settings\Horehleďová\Local Settings\Temporary Internet Files\Content.IE5\MPRZSK0P\MP900448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330" y="357166"/>
            <a:ext cx="12961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orehleďová\Local Settings\Temporary Internet Files\Content.IE5\QX2MIT8V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786" y="285728"/>
            <a:ext cx="1789043" cy="12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orehleďová\Local Settings\Temporary Internet Files\Content.IE5\U7EV3JWR\MP9003867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40" y="5643578"/>
            <a:ext cx="1368722" cy="97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717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Zdraví a úraz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Když nejsme dost opatrní, může dojít k úrazu</a:t>
            </a:r>
          </a:p>
          <a:p>
            <a:r>
              <a:rPr lang="cs-CZ" sz="1600" dirty="0" smtClean="0"/>
              <a:t>Úrazu můžeme předejít správným chováním</a:t>
            </a:r>
          </a:p>
          <a:p>
            <a:r>
              <a:rPr lang="cs-CZ" sz="1600" dirty="0" smtClean="0"/>
              <a:t>K vážným úrazům je nutné přivolat lékaře</a:t>
            </a:r>
          </a:p>
          <a:p>
            <a:r>
              <a:rPr lang="cs-CZ" sz="1600" dirty="0" smtClean="0"/>
              <a:t>Drobná zranění nám ošetří rodiče</a:t>
            </a:r>
          </a:p>
          <a:p>
            <a:endParaRPr lang="cs-CZ" sz="1600" dirty="0"/>
          </a:p>
          <a:p>
            <a:pPr marL="0" indent="0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Co je na obrázcích dobře a co je špatně?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Horehleďová\Local Settings\Temporary Internet Files\Content.IE5\UX9RRBIS\MP9004423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960" y="1909194"/>
            <a:ext cx="1285884" cy="17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3.gstatic.com/images?q=tbn:ANd9GcSDbOUp2rCQE3iB6daJ6oXcwVqsKN32T5sixBzDYW3STyCMZ2I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34" y="5126330"/>
            <a:ext cx="1862976" cy="139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2.gstatic.com/images?q=tbn:ANd9GcRZpEGnip5PzBsHNXPswL-D0q1Wft8961kxB2F7qBLIqYkt7yM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37" y="3544011"/>
            <a:ext cx="1641218" cy="122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44" y="4762303"/>
            <a:ext cx="1214446" cy="1769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38" y="5199814"/>
            <a:ext cx="1998279" cy="1332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902" y="5126330"/>
            <a:ext cx="1915781" cy="143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4940251"/>
            <a:ext cx="1341115" cy="1588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38" y="3679065"/>
            <a:ext cx="1937037" cy="148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886" y="1855946"/>
            <a:ext cx="1211799" cy="1821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22" y="3500438"/>
            <a:ext cx="1954496" cy="122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918" y="2483212"/>
            <a:ext cx="1969239" cy="1140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http://blog.obracanik.eu/files/zachranna_sluzba_zzs_sanitka_ambulance_ilustracni_denik_clanek_solo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899575" y="3676955"/>
            <a:ext cx="1928826" cy="1449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789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je úraz a co je nemoc?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Úraz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Nemoc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Spojte čarou!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Angína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Rozbité koleno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Rýma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Kašel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Zlomená noha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Chřipka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Popálená ruka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Rozbitá hlava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Neštovice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269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5043510"/>
          </a:xfrm>
        </p:spPr>
        <p:txBody>
          <a:bodyPr>
            <a:noAutofit/>
          </a:bodyPr>
          <a:lstStyle/>
          <a:p>
            <a:r>
              <a:rPr lang="cs-CZ" sz="1600" u="sng" dirty="0" smtClean="0">
                <a:hlinkClick r:id="rId2"/>
              </a:rPr>
              <a:t>http://www.</a:t>
            </a:r>
            <a:r>
              <a:rPr lang="cs-CZ" sz="1600" u="sng" dirty="0" err="1" smtClean="0">
                <a:hlinkClick r:id="rId2"/>
              </a:rPr>
              <a:t>groovykidz.com.au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images</a:t>
            </a:r>
            <a:r>
              <a:rPr lang="cs-CZ" sz="1600" u="sng" dirty="0" smtClean="0">
                <a:hlinkClick r:id="rId2"/>
              </a:rPr>
              <a:t>/</a:t>
            </a:r>
            <a:r>
              <a:rPr lang="cs-CZ" sz="1600" u="sng" dirty="0" err="1" smtClean="0">
                <a:hlinkClick r:id="rId2"/>
              </a:rPr>
              <a:t>sleeping.gif</a:t>
            </a:r>
            <a:endParaRPr lang="cs-CZ" sz="1600" dirty="0" smtClean="0"/>
          </a:p>
          <a:p>
            <a:r>
              <a:rPr lang="cs-CZ" sz="1600" u="sng" dirty="0" smtClean="0">
                <a:hlinkClick r:id="rId3"/>
              </a:rPr>
              <a:t>http://i41.servimg.com/u/f41/16/51/17/04/</a:t>
            </a:r>
            <a:r>
              <a:rPr lang="cs-CZ" sz="1600" u="sng" dirty="0" err="1" smtClean="0">
                <a:hlinkClick r:id="rId3"/>
              </a:rPr>
              <a:t>th</a:t>
            </a:r>
            <a:r>
              <a:rPr lang="cs-CZ" sz="1600" u="sng" dirty="0" smtClean="0">
                <a:hlinkClick r:id="rId3"/>
              </a:rPr>
              <a:t>/oouso10.jpg</a:t>
            </a:r>
            <a:endParaRPr lang="cs-CZ" sz="1600" dirty="0" smtClean="0"/>
          </a:p>
          <a:p>
            <a:r>
              <a:rPr lang="cs-CZ" sz="1600" u="sng" dirty="0" smtClean="0">
                <a:hlinkClick r:id="rId4"/>
              </a:rPr>
              <a:t>http://images.quebarato.com.mx/T440x/encuesta+de+salud+y+calidad+de+vida+mexicali+baja+california+mexico__116B6F_1.jpg</a:t>
            </a:r>
            <a:endParaRPr lang="cs-CZ" sz="1600" dirty="0" smtClean="0"/>
          </a:p>
          <a:p>
            <a:r>
              <a:rPr lang="cs-CZ" sz="1600" u="sng" dirty="0" smtClean="0">
                <a:hlinkClick r:id="rId5"/>
              </a:rPr>
              <a:t>http://21stoleti.cz/</a:t>
            </a:r>
            <a:r>
              <a:rPr lang="cs-CZ" sz="1600" u="sng" dirty="0" err="1" smtClean="0">
                <a:hlinkClick r:id="rId5"/>
              </a:rPr>
              <a:t>wp</a:t>
            </a:r>
            <a:r>
              <a:rPr lang="cs-CZ" sz="1600" u="sng" dirty="0" smtClean="0">
                <a:hlinkClick r:id="rId5"/>
              </a:rPr>
              <a:t>-</a:t>
            </a:r>
            <a:r>
              <a:rPr lang="cs-CZ" sz="1600" u="sng" dirty="0" err="1" smtClean="0">
                <a:hlinkClick r:id="rId5"/>
              </a:rPr>
              <a:t>content</a:t>
            </a:r>
            <a:r>
              <a:rPr lang="cs-CZ" sz="1600" u="sng" dirty="0" smtClean="0">
                <a:hlinkClick r:id="rId5"/>
              </a:rPr>
              <a:t>/</a:t>
            </a:r>
            <a:r>
              <a:rPr lang="cs-CZ" sz="1600" u="sng" dirty="0" err="1" smtClean="0">
                <a:hlinkClick r:id="rId5"/>
              </a:rPr>
              <a:t>images</a:t>
            </a:r>
            <a:r>
              <a:rPr lang="cs-CZ" sz="1600" u="sng" dirty="0" smtClean="0">
                <a:hlinkClick r:id="rId5"/>
              </a:rPr>
              <a:t>/</a:t>
            </a:r>
            <a:r>
              <a:rPr lang="cs-CZ" sz="1600" u="sng" dirty="0" err="1" smtClean="0">
                <a:hlinkClick r:id="rId5"/>
              </a:rPr>
              <a:t>small</a:t>
            </a:r>
            <a:r>
              <a:rPr lang="cs-CZ" sz="1600" u="sng" dirty="0" smtClean="0">
                <a:hlinkClick r:id="rId5"/>
              </a:rPr>
              <a:t>/1253218463.jpg</a:t>
            </a:r>
            <a:endParaRPr lang="cs-CZ" sz="1600" dirty="0" smtClean="0"/>
          </a:p>
          <a:p>
            <a:r>
              <a:rPr lang="cs-CZ" sz="1600" u="sng" dirty="0" smtClean="0">
                <a:hlinkClick r:id="rId6"/>
              </a:rPr>
              <a:t>http://myunderground.ca/order/wp-content/uploads/2012/06/the-underrgound-2.jpg</a:t>
            </a:r>
            <a:endParaRPr lang="cs-CZ" sz="1600" dirty="0" smtClean="0"/>
          </a:p>
          <a:p>
            <a:r>
              <a:rPr lang="cs-CZ" sz="1600" u="sng" dirty="0" smtClean="0">
                <a:hlinkClick r:id="rId7"/>
              </a:rPr>
              <a:t>http://savalfoods.com/wp-content/uploads/2012/06/j0401204.jpg</a:t>
            </a:r>
            <a:endParaRPr lang="cs-CZ" sz="1600" dirty="0" smtClean="0"/>
          </a:p>
          <a:p>
            <a:r>
              <a:rPr lang="cs-CZ" sz="1600" u="sng" dirty="0" smtClean="0">
                <a:hlinkClick r:id="rId8"/>
              </a:rPr>
              <a:t>http://je-</a:t>
            </a:r>
            <a:r>
              <a:rPr lang="cs-CZ" sz="1600" u="sng" dirty="0" err="1" smtClean="0">
                <a:hlinkClick r:id="rId8"/>
              </a:rPr>
              <a:t>veux</a:t>
            </a:r>
            <a:r>
              <a:rPr lang="cs-CZ" sz="1600" u="sng" dirty="0" smtClean="0">
                <a:hlinkClick r:id="rId8"/>
              </a:rPr>
              <a:t>-</a:t>
            </a:r>
            <a:r>
              <a:rPr lang="cs-CZ" sz="1600" u="sng" dirty="0" err="1" smtClean="0">
                <a:hlinkClick r:id="rId8"/>
              </a:rPr>
              <a:t>mincir.com</a:t>
            </a:r>
            <a:r>
              <a:rPr lang="cs-CZ" sz="1600" u="sng" dirty="0" smtClean="0">
                <a:hlinkClick r:id="rId8"/>
              </a:rPr>
              <a:t>/</a:t>
            </a:r>
            <a:r>
              <a:rPr lang="cs-CZ" sz="1600" u="sng" dirty="0" err="1" smtClean="0">
                <a:hlinkClick r:id="rId8"/>
              </a:rPr>
              <a:t>wp</a:t>
            </a:r>
            <a:r>
              <a:rPr lang="cs-CZ" sz="1600" u="sng" dirty="0" smtClean="0">
                <a:hlinkClick r:id="rId8"/>
              </a:rPr>
              <a:t>-</a:t>
            </a:r>
            <a:r>
              <a:rPr lang="cs-CZ" sz="1600" u="sng" dirty="0" err="1" smtClean="0">
                <a:hlinkClick r:id="rId8"/>
              </a:rPr>
              <a:t>content</a:t>
            </a:r>
            <a:r>
              <a:rPr lang="cs-CZ" sz="1600" u="sng" dirty="0" smtClean="0">
                <a:hlinkClick r:id="rId8"/>
              </a:rPr>
              <a:t>/</a:t>
            </a:r>
            <a:r>
              <a:rPr lang="cs-CZ" sz="1600" u="sng" dirty="0" err="1" smtClean="0">
                <a:hlinkClick r:id="rId8"/>
              </a:rPr>
              <a:t>uploads</a:t>
            </a:r>
            <a:r>
              <a:rPr lang="cs-CZ" sz="1600" u="sng" dirty="0" smtClean="0">
                <a:hlinkClick r:id="rId8"/>
              </a:rPr>
              <a:t>/2012/11/</a:t>
            </a:r>
            <a:r>
              <a:rPr lang="cs-CZ" sz="1600" u="sng" dirty="0" err="1" smtClean="0">
                <a:hlinkClick r:id="rId8"/>
              </a:rPr>
              <a:t>Repas</a:t>
            </a:r>
            <a:r>
              <a:rPr lang="cs-CZ" sz="1600" u="sng" dirty="0" smtClean="0">
                <a:hlinkClick r:id="rId8"/>
              </a:rPr>
              <a:t>-%C3%A9quilibr%C3%A9-</a:t>
            </a:r>
            <a:r>
              <a:rPr lang="cs-CZ" sz="1600" u="sng" dirty="0" err="1" smtClean="0">
                <a:hlinkClick r:id="rId8"/>
              </a:rPr>
              <a:t>pour</a:t>
            </a:r>
            <a:r>
              <a:rPr lang="cs-CZ" sz="1600" u="sng" dirty="0" smtClean="0">
                <a:hlinkClick r:id="rId8"/>
              </a:rPr>
              <a:t>-br%C3%</a:t>
            </a:r>
            <a:r>
              <a:rPr lang="cs-CZ" sz="1600" u="sng" dirty="0" err="1" smtClean="0">
                <a:hlinkClick r:id="rId8"/>
              </a:rPr>
              <a:t>BBler</a:t>
            </a:r>
            <a:r>
              <a:rPr lang="cs-CZ" sz="1600" u="sng" dirty="0" smtClean="0">
                <a:hlinkClick r:id="rId8"/>
              </a:rPr>
              <a:t>-les-</a:t>
            </a:r>
            <a:r>
              <a:rPr lang="cs-CZ" sz="1600" u="sng" dirty="0" err="1" smtClean="0">
                <a:hlinkClick r:id="rId8"/>
              </a:rPr>
              <a:t>graisses.png</a:t>
            </a:r>
            <a:endParaRPr lang="cs-CZ" sz="1600" dirty="0" smtClean="0"/>
          </a:p>
          <a:p>
            <a:r>
              <a:rPr lang="cs-CZ" sz="1600" u="sng" dirty="0" smtClean="0">
                <a:hlinkClick r:id="rId9"/>
              </a:rPr>
              <a:t>http://files.masaze-perla.cz/200000893-094cd0a467/Masaz%20PC%20text%201.jpg</a:t>
            </a:r>
            <a:endParaRPr lang="cs-CZ" sz="1600" dirty="0" smtClean="0"/>
          </a:p>
          <a:p>
            <a:r>
              <a:rPr lang="cs-CZ" sz="1600" u="sng" dirty="0" smtClean="0">
                <a:hlinkClick r:id="rId10"/>
              </a:rPr>
              <a:t>http://www.</a:t>
            </a:r>
            <a:r>
              <a:rPr lang="cs-CZ" sz="1600" u="sng" dirty="0" err="1" smtClean="0">
                <a:hlinkClick r:id="rId10"/>
              </a:rPr>
              <a:t>examiner.com</a:t>
            </a:r>
            <a:r>
              <a:rPr lang="cs-CZ" sz="1600" u="sng" dirty="0" smtClean="0">
                <a:hlinkClick r:id="rId10"/>
              </a:rPr>
              <a:t>/</a:t>
            </a:r>
            <a:r>
              <a:rPr lang="cs-CZ" sz="1600" u="sng" dirty="0" err="1" smtClean="0">
                <a:hlinkClick r:id="rId10"/>
              </a:rPr>
              <a:t>images</a:t>
            </a:r>
            <a:r>
              <a:rPr lang="cs-CZ" sz="1600" u="sng" dirty="0" smtClean="0">
                <a:hlinkClick r:id="rId10"/>
              </a:rPr>
              <a:t>/blog/</a:t>
            </a:r>
            <a:r>
              <a:rPr lang="cs-CZ" sz="1600" u="sng" dirty="0" err="1" smtClean="0">
                <a:hlinkClick r:id="rId10"/>
              </a:rPr>
              <a:t>wysiwyg</a:t>
            </a:r>
            <a:r>
              <a:rPr lang="cs-CZ" sz="1600" u="sng" dirty="0" smtClean="0">
                <a:hlinkClick r:id="rId10"/>
              </a:rPr>
              <a:t>/image/YOUNG_MAN_</a:t>
            </a:r>
            <a:r>
              <a:rPr lang="cs-CZ" sz="1600" u="sng" dirty="0" err="1" smtClean="0">
                <a:hlinkClick r:id="rId10"/>
              </a:rPr>
              <a:t>SMOKING</a:t>
            </a:r>
            <a:r>
              <a:rPr lang="cs-CZ" sz="1600" u="sng" dirty="0" smtClean="0">
                <a:hlinkClick r:id="rId10"/>
              </a:rPr>
              <a:t>.</a:t>
            </a:r>
            <a:r>
              <a:rPr lang="cs-CZ" sz="1600" u="sng" dirty="0" err="1" smtClean="0">
                <a:hlinkClick r:id="rId10"/>
              </a:rPr>
              <a:t>jpg</a:t>
            </a:r>
            <a:endParaRPr lang="cs-CZ" sz="1600" dirty="0" smtClean="0"/>
          </a:p>
          <a:p>
            <a:r>
              <a:rPr lang="cs-CZ" sz="1600" u="sng" dirty="0" smtClean="0">
                <a:hlinkClick r:id="rId11"/>
              </a:rPr>
              <a:t>http://www.</a:t>
            </a:r>
            <a:r>
              <a:rPr lang="cs-CZ" sz="1600" u="sng" dirty="0" err="1" smtClean="0">
                <a:hlinkClick r:id="rId11"/>
              </a:rPr>
              <a:t>waidhaus.de</a:t>
            </a:r>
            <a:r>
              <a:rPr lang="cs-CZ" sz="1600" u="sng" dirty="0" smtClean="0">
                <a:hlinkClick r:id="rId11"/>
              </a:rPr>
              <a:t>/typo3temp/</a:t>
            </a:r>
            <a:r>
              <a:rPr lang="cs-CZ" sz="1600" u="sng" dirty="0" err="1" smtClean="0">
                <a:hlinkClick r:id="rId11"/>
              </a:rPr>
              <a:t>pics</a:t>
            </a:r>
            <a:r>
              <a:rPr lang="cs-CZ" sz="1600" u="sng" dirty="0" smtClean="0">
                <a:hlinkClick r:id="rId11"/>
              </a:rPr>
              <a:t>/37e0a509f2.jpg</a:t>
            </a:r>
            <a:endParaRPr lang="cs-CZ" sz="1600" dirty="0" smtClean="0"/>
          </a:p>
          <a:p>
            <a:r>
              <a:rPr lang="cs-CZ" sz="1600" u="sng" dirty="0" smtClean="0">
                <a:hlinkClick r:id="rId12"/>
              </a:rPr>
              <a:t>http://mastergardeners-uc.org/images/tomatpes.jpg</a:t>
            </a:r>
            <a:endParaRPr lang="cs-CZ" sz="1600" dirty="0" smtClean="0"/>
          </a:p>
          <a:p>
            <a:r>
              <a:rPr lang="cs-CZ" sz="1600" u="sng" dirty="0" smtClean="0">
                <a:hlinkClick r:id="rId13"/>
              </a:rPr>
              <a:t>http://i51.tinypic.com/nh011i.jpg</a:t>
            </a:r>
            <a:endParaRPr lang="cs-CZ" sz="1600" dirty="0" smtClean="0"/>
          </a:p>
          <a:p>
            <a:r>
              <a:rPr lang="cs-CZ" sz="1600" u="sng" dirty="0" smtClean="0">
                <a:hlinkClick r:id="rId14"/>
              </a:rPr>
              <a:t>http://www.</a:t>
            </a:r>
            <a:r>
              <a:rPr lang="cs-CZ" sz="1600" u="sng" dirty="0" err="1" smtClean="0">
                <a:hlinkClick r:id="rId14"/>
              </a:rPr>
              <a:t>drjohndds.net</a:t>
            </a:r>
            <a:r>
              <a:rPr lang="cs-CZ" sz="1600" u="sng" dirty="0" smtClean="0">
                <a:hlinkClick r:id="rId14"/>
              </a:rPr>
              <a:t>/</a:t>
            </a:r>
            <a:r>
              <a:rPr lang="cs-CZ" sz="1600" u="sng" dirty="0" err="1" smtClean="0">
                <a:hlinkClick r:id="rId14"/>
              </a:rPr>
              <a:t>images</a:t>
            </a:r>
            <a:r>
              <a:rPr lang="cs-CZ" sz="1600" u="sng" dirty="0" smtClean="0">
                <a:hlinkClick r:id="rId14"/>
              </a:rPr>
              <a:t>/270_</a:t>
            </a:r>
            <a:r>
              <a:rPr lang="cs-CZ" sz="1600" u="sng" dirty="0" err="1" smtClean="0">
                <a:hlinkClick r:id="rId14"/>
              </a:rPr>
              <a:t>roylty</a:t>
            </a:r>
            <a:r>
              <a:rPr lang="cs-CZ" sz="1600" u="sng" dirty="0" smtClean="0">
                <a:hlinkClick r:id="rId14"/>
              </a:rPr>
              <a:t>_free_</a:t>
            </a:r>
            <a:r>
              <a:rPr lang="cs-CZ" sz="1600" u="sng" dirty="0" err="1" smtClean="0">
                <a:hlinkClick r:id="rId14"/>
              </a:rPr>
              <a:t>neck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pain.JPG</a:t>
            </a:r>
            <a:endParaRPr lang="cs-CZ" sz="1600" dirty="0" smtClean="0"/>
          </a:p>
          <a:p>
            <a:r>
              <a:rPr lang="cs-CZ" sz="1600" u="sng" dirty="0" smtClean="0">
                <a:hlinkClick r:id="rId15"/>
              </a:rPr>
              <a:t>http://www.med.navy.mil/</a:t>
            </a:r>
            <a:r>
              <a:rPr lang="cs-CZ" sz="1600" u="sng" dirty="0" err="1" smtClean="0">
                <a:hlinkClick r:id="rId15"/>
              </a:rPr>
              <a:t>sites</a:t>
            </a:r>
            <a:r>
              <a:rPr lang="cs-CZ" sz="1600" u="sng" dirty="0" smtClean="0">
                <a:hlinkClick r:id="rId15"/>
              </a:rPr>
              <a:t>/</a:t>
            </a:r>
            <a:r>
              <a:rPr lang="cs-CZ" sz="1600" u="sng" dirty="0" err="1" smtClean="0">
                <a:hlinkClick r:id="rId15"/>
              </a:rPr>
              <a:t>nhcl</a:t>
            </a:r>
            <a:r>
              <a:rPr lang="cs-CZ" sz="1600" u="sng" dirty="0" smtClean="0">
                <a:hlinkClick r:id="rId15"/>
              </a:rPr>
              <a:t>/</a:t>
            </a:r>
            <a:r>
              <a:rPr lang="cs-CZ" sz="1600" u="sng" dirty="0" err="1" smtClean="0">
                <a:hlinkClick r:id="rId15"/>
              </a:rPr>
              <a:t>Patients</a:t>
            </a:r>
            <a:r>
              <a:rPr lang="cs-CZ" sz="1600" u="sng" dirty="0" smtClean="0">
                <a:hlinkClick r:id="rId15"/>
              </a:rPr>
              <a:t>/</a:t>
            </a:r>
            <a:r>
              <a:rPr lang="cs-CZ" sz="1600" u="sng" dirty="0" err="1" smtClean="0">
                <a:hlinkClick r:id="rId15"/>
              </a:rPr>
              <a:t>PublishingImages</a:t>
            </a:r>
            <a:r>
              <a:rPr lang="cs-CZ" sz="1600" u="sng" dirty="0" smtClean="0">
                <a:hlinkClick r:id="rId15"/>
              </a:rPr>
              <a:t>/</a:t>
            </a:r>
            <a:r>
              <a:rPr lang="cs-CZ" sz="1600" u="sng" dirty="0" err="1" smtClean="0">
                <a:hlinkClick r:id="rId15"/>
              </a:rPr>
              <a:t>fevermale.jpg</a:t>
            </a:r>
            <a:endParaRPr lang="cs-CZ" sz="1600" dirty="0" smtClean="0"/>
          </a:p>
          <a:p>
            <a:r>
              <a:rPr lang="cs-CZ" sz="1600" u="sng" dirty="0" smtClean="0">
                <a:hlinkClick r:id="rId16"/>
              </a:rPr>
              <a:t>http://fofocasdefamosos.com.br/wp-content/uploads/2011/03/remedio1.jpg</a:t>
            </a:r>
            <a:endParaRPr lang="cs-CZ" sz="1600" u="sng" dirty="0" smtClean="0"/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972072"/>
          </a:xfrm>
        </p:spPr>
        <p:txBody>
          <a:bodyPr>
            <a:noAutofit/>
          </a:bodyPr>
          <a:lstStyle/>
          <a:p>
            <a:r>
              <a:rPr lang="cs-CZ" sz="1600" u="sng" dirty="0" smtClean="0">
                <a:hlinkClick r:id="rId2"/>
              </a:rPr>
              <a:t>http://austinpersonalinjuryattorney.net/wp-content/uploads/2012/11/Failure-to-Treat-Malpractice.jpg</a:t>
            </a:r>
            <a:endParaRPr lang="cs-CZ" sz="1600" dirty="0" smtClean="0"/>
          </a:p>
          <a:p>
            <a:r>
              <a:rPr lang="cs-CZ" sz="1600" u="sng" dirty="0" smtClean="0">
                <a:hlinkClick r:id="rId3"/>
              </a:rPr>
              <a:t>http://ucivozs.sweb.cz/107_soubory/image002.jpg</a:t>
            </a:r>
            <a:endParaRPr lang="cs-CZ" sz="1600" dirty="0" smtClean="0"/>
          </a:p>
          <a:p>
            <a:r>
              <a:rPr lang="cs-CZ" sz="1600" u="sng" dirty="0" smtClean="0">
                <a:hlinkClick r:id="rId4"/>
              </a:rPr>
              <a:t>http://www.</a:t>
            </a:r>
            <a:r>
              <a:rPr lang="cs-CZ" sz="1600" u="sng" dirty="0" err="1" smtClean="0">
                <a:hlinkClick r:id="rId4"/>
              </a:rPr>
              <a:t>vitejdoma.cz</a:t>
            </a:r>
            <a:r>
              <a:rPr lang="cs-CZ" sz="1600" u="sng" dirty="0" smtClean="0">
                <a:hlinkClick r:id="rId4"/>
              </a:rPr>
              <a:t>/rodina/</a:t>
            </a:r>
            <a:r>
              <a:rPr lang="cs-CZ" sz="1600" u="sng" dirty="0" err="1" smtClean="0">
                <a:hlinkClick r:id="rId4"/>
              </a:rPr>
              <a:t>img</a:t>
            </a:r>
            <a:r>
              <a:rPr lang="cs-CZ" sz="1600" u="sng" dirty="0" smtClean="0">
                <a:hlinkClick r:id="rId4"/>
              </a:rPr>
              <a:t>/</a:t>
            </a:r>
            <a:r>
              <a:rPr lang="cs-CZ" sz="1600" u="sng" dirty="0" err="1" smtClean="0">
                <a:hlinkClick r:id="rId4"/>
              </a:rPr>
              <a:t>tn</a:t>
            </a:r>
            <a:r>
              <a:rPr lang="cs-CZ" sz="1600" u="sng" dirty="0" smtClean="0">
                <a:hlinkClick r:id="rId4"/>
              </a:rPr>
              <a:t>/3/10760.jpg</a:t>
            </a:r>
            <a:endParaRPr lang="cs-CZ" sz="1600" dirty="0" smtClean="0"/>
          </a:p>
          <a:p>
            <a:r>
              <a:rPr lang="cs-CZ" sz="1600" u="sng" dirty="0" smtClean="0">
                <a:hlinkClick r:id="rId5"/>
              </a:rPr>
              <a:t>http://www.</a:t>
            </a:r>
            <a:r>
              <a:rPr lang="cs-CZ" sz="1600" u="sng" dirty="0" err="1" smtClean="0">
                <a:hlinkClick r:id="rId5"/>
              </a:rPr>
              <a:t>mezizenami.cz</a:t>
            </a:r>
            <a:r>
              <a:rPr lang="cs-CZ" sz="1600" u="sng" dirty="0" smtClean="0">
                <a:hlinkClick r:id="rId5"/>
              </a:rPr>
              <a:t>/data/</a:t>
            </a:r>
            <a:r>
              <a:rPr lang="cs-CZ" sz="1600" u="sng" dirty="0" err="1" smtClean="0">
                <a:hlinkClick r:id="rId5"/>
              </a:rPr>
              <a:t>moduleClanek</a:t>
            </a:r>
            <a:r>
              <a:rPr lang="cs-CZ" sz="1600" u="sng" dirty="0" smtClean="0">
                <a:hlinkClick r:id="rId5"/>
              </a:rPr>
              <a:t>/</a:t>
            </a:r>
            <a:r>
              <a:rPr lang="cs-CZ" sz="1600" u="sng" dirty="0" err="1" smtClean="0">
                <a:hlinkClick r:id="rId5"/>
              </a:rPr>
              <a:t>clanky</a:t>
            </a:r>
            <a:r>
              <a:rPr lang="cs-CZ" sz="1600" u="sng" dirty="0" smtClean="0">
                <a:hlinkClick r:id="rId5"/>
              </a:rPr>
              <a:t>/</a:t>
            </a:r>
            <a:r>
              <a:rPr lang="cs-CZ" sz="1600" u="sng" dirty="0" err="1" smtClean="0">
                <a:hlinkClick r:id="rId5"/>
              </a:rPr>
              <a:t>clanek</a:t>
            </a:r>
            <a:r>
              <a:rPr lang="cs-CZ" sz="1600" u="sng" dirty="0" smtClean="0">
                <a:hlinkClick r:id="rId5"/>
              </a:rPr>
              <a:t>-830/__</a:t>
            </a:r>
            <a:r>
              <a:rPr lang="cs-CZ" sz="1600" u="sng" dirty="0" err="1" smtClean="0">
                <a:hlinkClick r:id="rId5"/>
              </a:rPr>
              <a:t>main</a:t>
            </a:r>
            <a:r>
              <a:rPr lang="cs-CZ" sz="1600" u="sng" dirty="0" smtClean="0">
                <a:hlinkClick r:id="rId5"/>
              </a:rPr>
              <a:t>_</a:t>
            </a:r>
            <a:r>
              <a:rPr lang="cs-CZ" sz="1600" u="sng" dirty="0" err="1" smtClean="0">
                <a:hlinkClick r:id="rId5"/>
              </a:rPr>
              <a:t>normal.jpg</a:t>
            </a:r>
            <a:endParaRPr lang="cs-CZ" sz="1600" dirty="0" smtClean="0"/>
          </a:p>
          <a:p>
            <a:r>
              <a:rPr lang="cs-CZ" sz="1600" u="sng" dirty="0" smtClean="0">
                <a:hlinkClick r:id="rId6"/>
              </a:rPr>
              <a:t>http://hasici.bloger.cz/obrazky/hasici.bloger.cz/14-helma_2.jpg</a:t>
            </a:r>
            <a:endParaRPr lang="cs-CZ" sz="1600" dirty="0" smtClean="0"/>
          </a:p>
          <a:p>
            <a:r>
              <a:rPr lang="cs-CZ" sz="1600" u="sng" dirty="0" smtClean="0">
                <a:hlinkClick r:id="rId7"/>
              </a:rPr>
              <a:t>http://img2.mf.cz/115/928/popaleniny4.jpg</a:t>
            </a:r>
            <a:endParaRPr lang="cs-CZ" sz="1600" dirty="0" smtClean="0"/>
          </a:p>
          <a:p>
            <a:r>
              <a:rPr lang="cs-CZ" sz="1600" u="sng" dirty="0" smtClean="0">
                <a:hlinkClick r:id="rId8"/>
              </a:rPr>
              <a:t>http://media.novinky.</a:t>
            </a:r>
            <a:r>
              <a:rPr lang="cs-CZ" sz="1600" u="sng" dirty="0" err="1" smtClean="0">
                <a:hlinkClick r:id="rId8"/>
              </a:rPr>
              <a:t>cz</a:t>
            </a:r>
            <a:r>
              <a:rPr lang="cs-CZ" sz="1600" u="sng" dirty="0" smtClean="0">
                <a:hlinkClick r:id="rId8"/>
              </a:rPr>
              <a:t>/549/225490-free1-k1grw.jpg</a:t>
            </a:r>
            <a:endParaRPr lang="cs-CZ" sz="1600" dirty="0" smtClean="0"/>
          </a:p>
          <a:p>
            <a:r>
              <a:rPr lang="cs-CZ" sz="1600" u="sng" dirty="0" smtClean="0">
                <a:hlinkClick r:id="rId9"/>
              </a:rPr>
              <a:t>http://g.</a:t>
            </a:r>
            <a:r>
              <a:rPr lang="cs-CZ" sz="1600" u="sng" dirty="0" err="1" smtClean="0">
                <a:hlinkClick r:id="rId9"/>
              </a:rPr>
              <a:t>denik.cz</a:t>
            </a:r>
            <a:r>
              <a:rPr lang="cs-CZ" sz="1600" u="sng" dirty="0" smtClean="0">
                <a:hlinkClick r:id="rId9"/>
              </a:rPr>
              <a:t>/57/e9/100722_</a:t>
            </a:r>
            <a:r>
              <a:rPr lang="cs-CZ" sz="1600" u="sng" dirty="0" err="1" smtClean="0">
                <a:hlinkClick r:id="rId9"/>
              </a:rPr>
              <a:t>koupaliste</a:t>
            </a:r>
            <a:r>
              <a:rPr lang="cs-CZ" sz="1600" u="sng" dirty="0" smtClean="0">
                <a:hlinkClick r:id="rId9"/>
              </a:rPr>
              <a:t>_policie_</a:t>
            </a:r>
            <a:r>
              <a:rPr lang="cs-CZ" sz="1600" u="sng" dirty="0" err="1" smtClean="0">
                <a:hlinkClick r:id="rId9"/>
              </a:rPr>
              <a:t>tonouci</a:t>
            </a:r>
            <a:r>
              <a:rPr lang="cs-CZ" sz="1600" u="sng" dirty="0" smtClean="0">
                <a:hlinkClick r:id="rId9"/>
              </a:rPr>
              <a:t>_</a:t>
            </a:r>
            <a:r>
              <a:rPr lang="cs-CZ" sz="1600" u="sng" dirty="0" err="1" smtClean="0">
                <a:hlinkClick r:id="rId9"/>
              </a:rPr>
              <a:t>zachrana</a:t>
            </a:r>
            <a:r>
              <a:rPr lang="cs-CZ" sz="1600" u="sng" dirty="0" smtClean="0">
                <a:hlinkClick r:id="rId9"/>
              </a:rPr>
              <a:t>_</a:t>
            </a:r>
            <a:r>
              <a:rPr lang="cs-CZ" sz="1600" u="sng" dirty="0" err="1" smtClean="0">
                <a:hlinkClick r:id="rId9"/>
              </a:rPr>
              <a:t>ostrava</a:t>
            </a:r>
            <a:r>
              <a:rPr lang="cs-CZ" sz="1600" u="sng" dirty="0" smtClean="0">
                <a:hlinkClick r:id="rId9"/>
              </a:rPr>
              <a:t>_01_</a:t>
            </a:r>
            <a:r>
              <a:rPr lang="cs-CZ" sz="1600" u="sng" dirty="0" err="1" smtClean="0">
                <a:hlinkClick r:id="rId9"/>
              </a:rPr>
              <a:t>denik</a:t>
            </a:r>
            <a:r>
              <a:rPr lang="cs-CZ" sz="1600" u="sng" dirty="0" smtClean="0">
                <a:hlinkClick r:id="rId9"/>
              </a:rPr>
              <a:t>-380.jpg</a:t>
            </a:r>
            <a:endParaRPr lang="cs-CZ" sz="1600" dirty="0" smtClean="0"/>
          </a:p>
          <a:p>
            <a:r>
              <a:rPr lang="cs-CZ" sz="1600" u="sng" dirty="0" smtClean="0">
                <a:hlinkClick r:id="rId10"/>
              </a:rPr>
              <a:t>http://1.bp.blogspot.com/_</a:t>
            </a:r>
            <a:r>
              <a:rPr lang="cs-CZ" sz="1600" u="sng" dirty="0" err="1" smtClean="0">
                <a:hlinkClick r:id="rId10"/>
              </a:rPr>
              <a:t>ndpv</a:t>
            </a:r>
            <a:r>
              <a:rPr lang="cs-CZ" sz="1600" u="sng" dirty="0" smtClean="0">
                <a:hlinkClick r:id="rId10"/>
              </a:rPr>
              <a:t>_DOggE4/S8MTBLK_</a:t>
            </a:r>
            <a:r>
              <a:rPr lang="cs-CZ" sz="1600" u="sng" dirty="0" err="1" smtClean="0">
                <a:hlinkClick r:id="rId10"/>
              </a:rPr>
              <a:t>ZsI</a:t>
            </a:r>
            <a:r>
              <a:rPr lang="cs-CZ" sz="1600" u="sng" dirty="0" smtClean="0">
                <a:hlinkClick r:id="rId10"/>
              </a:rPr>
              <a:t>/AAAAAAAAAm0/43C3TIlgdcQ/s1600/</a:t>
            </a:r>
            <a:r>
              <a:rPr lang="cs-CZ" sz="1600" u="sng" dirty="0" err="1" smtClean="0">
                <a:hlinkClick r:id="rId10"/>
              </a:rPr>
              <a:t>AnnArborSummerCamps.jpg</a:t>
            </a:r>
            <a:endParaRPr lang="cs-CZ" sz="1600" dirty="0" smtClean="0"/>
          </a:p>
          <a:p>
            <a:r>
              <a:rPr lang="cs-CZ" sz="1600" u="sng" dirty="0" smtClean="0">
                <a:hlinkClick r:id="rId11"/>
              </a:rPr>
              <a:t>http://i3.cn.cz/14/1202806040_200802120092_DDDZDR_1.jpg</a:t>
            </a:r>
            <a:endParaRPr lang="cs-CZ" sz="1600" dirty="0" smtClean="0"/>
          </a:p>
          <a:p>
            <a:r>
              <a:rPr lang="cs-CZ" sz="1600" u="sng" dirty="0" smtClean="0">
                <a:hlinkClick r:id="rId12"/>
              </a:rPr>
              <a:t>http://static.</a:t>
            </a:r>
            <a:r>
              <a:rPr lang="cs-CZ" sz="1600" u="sng" dirty="0" err="1" smtClean="0">
                <a:hlinkClick r:id="rId12"/>
              </a:rPr>
              <a:t>ddmcdn.com</a:t>
            </a:r>
            <a:r>
              <a:rPr lang="cs-CZ" sz="1600" u="sng" dirty="0" smtClean="0">
                <a:hlinkClick r:id="rId12"/>
              </a:rPr>
              <a:t>/</a:t>
            </a:r>
            <a:r>
              <a:rPr lang="cs-CZ" sz="1600" u="sng" dirty="0" err="1" smtClean="0">
                <a:hlinkClick r:id="rId12"/>
              </a:rPr>
              <a:t>gif</a:t>
            </a:r>
            <a:r>
              <a:rPr lang="cs-CZ" sz="1600" u="sng" dirty="0" smtClean="0">
                <a:hlinkClick r:id="rId12"/>
              </a:rPr>
              <a:t>/</a:t>
            </a:r>
            <a:r>
              <a:rPr lang="cs-CZ" sz="1600" u="sng" dirty="0" err="1" smtClean="0">
                <a:hlinkClick r:id="rId12"/>
              </a:rPr>
              <a:t>smoke</a:t>
            </a:r>
            <a:r>
              <a:rPr lang="cs-CZ" sz="1600" u="sng" dirty="0" smtClean="0">
                <a:hlinkClick r:id="rId12"/>
              </a:rPr>
              <a:t>-</a:t>
            </a:r>
            <a:r>
              <a:rPr lang="cs-CZ" sz="1600" u="sng" dirty="0" err="1" smtClean="0">
                <a:hlinkClick r:id="rId12"/>
              </a:rPr>
              <a:t>fire</a:t>
            </a:r>
            <a:r>
              <a:rPr lang="cs-CZ" sz="1600" u="sng" dirty="0" smtClean="0">
                <a:hlinkClick r:id="rId12"/>
              </a:rPr>
              <a:t>-</a:t>
            </a:r>
            <a:r>
              <a:rPr lang="cs-CZ" sz="1600" u="sng" dirty="0" err="1" smtClean="0">
                <a:hlinkClick r:id="rId12"/>
              </a:rPr>
              <a:t>sam.jpg</a:t>
            </a:r>
            <a:endParaRPr lang="cs-CZ" sz="1600" dirty="0" smtClean="0"/>
          </a:p>
          <a:p>
            <a:r>
              <a:rPr lang="cs-CZ" sz="1600" u="sng" dirty="0" smtClean="0">
                <a:hlinkClick r:id="rId13"/>
              </a:rPr>
              <a:t>https://img.blesk.cz/img/1/normal480/54337-img-import.jpg</a:t>
            </a:r>
            <a:endParaRPr lang="cs-CZ" sz="1600" dirty="0" smtClean="0"/>
          </a:p>
          <a:p>
            <a:r>
              <a:rPr lang="cs-CZ" sz="1600" u="sng" dirty="0" smtClean="0">
                <a:hlinkClick r:id="rId14"/>
              </a:rPr>
              <a:t>http://blog.</a:t>
            </a:r>
            <a:r>
              <a:rPr lang="cs-CZ" sz="1600" u="sng" dirty="0" err="1" smtClean="0">
                <a:hlinkClick r:id="rId14"/>
              </a:rPr>
              <a:t>obracanik.eu</a:t>
            </a:r>
            <a:r>
              <a:rPr lang="cs-CZ" sz="1600" u="sng" dirty="0" smtClean="0">
                <a:hlinkClick r:id="rId14"/>
              </a:rPr>
              <a:t>/</a:t>
            </a:r>
            <a:r>
              <a:rPr lang="cs-CZ" sz="1600" u="sng" dirty="0" err="1" smtClean="0">
                <a:hlinkClick r:id="rId14"/>
              </a:rPr>
              <a:t>files</a:t>
            </a:r>
            <a:r>
              <a:rPr lang="cs-CZ" sz="1600" u="sng" dirty="0" smtClean="0">
                <a:hlinkClick r:id="rId14"/>
              </a:rPr>
              <a:t>/</a:t>
            </a:r>
            <a:r>
              <a:rPr lang="cs-CZ" sz="1600" u="sng" dirty="0" err="1" smtClean="0">
                <a:hlinkClick r:id="rId14"/>
              </a:rPr>
              <a:t>zachranna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sluzba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zzs</a:t>
            </a:r>
            <a:r>
              <a:rPr lang="cs-CZ" sz="1600" u="sng" dirty="0" smtClean="0">
                <a:hlinkClick r:id="rId14"/>
              </a:rPr>
              <a:t>_sanitka_ambulance_</a:t>
            </a:r>
            <a:r>
              <a:rPr lang="cs-CZ" sz="1600" u="sng" dirty="0" err="1" smtClean="0">
                <a:hlinkClick r:id="rId14"/>
              </a:rPr>
              <a:t>ilustracni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denik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clanek</a:t>
            </a:r>
            <a:r>
              <a:rPr lang="cs-CZ" sz="1600" u="sng" dirty="0" smtClean="0">
                <a:hlinkClick r:id="rId14"/>
              </a:rPr>
              <a:t>_</a:t>
            </a:r>
            <a:r>
              <a:rPr lang="cs-CZ" sz="1600" u="sng" dirty="0" err="1" smtClean="0">
                <a:hlinkClick r:id="rId14"/>
              </a:rPr>
              <a:t>solo.jpg</a:t>
            </a:r>
            <a:endParaRPr lang="cs-CZ" sz="1600" dirty="0" smtClean="0"/>
          </a:p>
          <a:p>
            <a:r>
              <a:rPr lang="cs-CZ" sz="1600" u="sng" dirty="0" smtClean="0">
                <a:hlinkClick r:id="rId15"/>
              </a:rPr>
              <a:t>http://www.bety.</a:t>
            </a:r>
            <a:r>
              <a:rPr lang="cs-CZ" sz="1600" u="sng" dirty="0" err="1" smtClean="0">
                <a:hlinkClick r:id="rId15"/>
              </a:rPr>
              <a:t>cz</a:t>
            </a:r>
            <a:r>
              <a:rPr lang="cs-CZ" sz="1600" u="sng" dirty="0" smtClean="0">
                <a:hlinkClick r:id="rId15"/>
              </a:rPr>
              <a:t>/image.</a:t>
            </a:r>
            <a:r>
              <a:rPr lang="cs-CZ" sz="1600" u="sng" dirty="0" err="1" smtClean="0">
                <a:hlinkClick r:id="rId15"/>
              </a:rPr>
              <a:t>ashx</a:t>
            </a:r>
            <a:r>
              <a:rPr lang="cs-CZ" sz="1600" u="sng" dirty="0" smtClean="0">
                <a:hlinkClick r:id="rId15"/>
              </a:rPr>
              <a:t>/2616/7368757474657273746f636b5f343734313531302e6a7067/640/480</a:t>
            </a:r>
            <a:endParaRPr lang="cs-CZ" sz="16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277</TotalTime>
  <Words>357</Words>
  <Application>Microsoft Office PowerPoint</Application>
  <PresentationFormat>Předvádění na obrazovce (4:3)</PresentationFormat>
  <Paragraphs>100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Naše zdraví</vt:lpstr>
      <vt:lpstr>Co je to nemoc? Jak poznáte, že jste nemocní?</vt:lpstr>
      <vt:lpstr>Návštěva u lékaře</vt:lpstr>
      <vt:lpstr>Zdraví a úraz</vt:lpstr>
      <vt:lpstr>Co je úraz a co je nemoc?</vt:lpstr>
      <vt:lpstr>Odkazy na zdroje</vt:lpstr>
      <vt:lpstr>Odkazy na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47</cp:revision>
  <dcterms:created xsi:type="dcterms:W3CDTF">2011-06-20T10:40:08Z</dcterms:created>
  <dcterms:modified xsi:type="dcterms:W3CDTF">2013-03-07T13:17:40Z</dcterms:modified>
</cp:coreProperties>
</file>