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  <p:sldMasterId id="2147483697" r:id="rId2"/>
  </p:sldMasterIdLst>
  <p:notesMasterIdLst>
    <p:notesMasterId r:id="rId18"/>
  </p:notesMasterIdLst>
  <p:sldIdLst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D2EA0A-1C47-47E3-9A18-34106872817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04DBCD-7553-4DFF-8BBD-6F9DE926A1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851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3BE39-3072-4991-A7B8-CDC05A4E2AD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B4D8C60-28E6-4147-B4A8-0F7DECDA35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3BE39-3072-4991-A7B8-CDC05A4E2AD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B4D8C60-28E6-4147-B4A8-0F7DECDA35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3BE39-3072-4991-A7B8-CDC05A4E2AD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B4D8C60-28E6-4147-B4A8-0F7DECDA35A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B63BE39-3072-4991-A7B8-CDC05A4E2AD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D8C60-28E6-4147-B4A8-0F7DECDA35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3BE39-3072-4991-A7B8-CDC05A4E2AD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B4D8C60-28E6-4147-B4A8-0F7DECDA35A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3BE39-3072-4991-A7B8-CDC05A4E2AD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B4D8C60-28E6-4147-B4A8-0F7DECDA35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3BE39-3072-4991-A7B8-CDC05A4E2AD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B4D8C60-28E6-4147-B4A8-0F7DECDA35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B4D8C60-28E6-4147-B4A8-0F7DECDA35A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3BE39-3072-4991-A7B8-CDC05A4E2AD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B4D8C60-28E6-4147-B4A8-0F7DECDA35A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B63BE39-3072-4991-A7B8-CDC05A4E2AD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3BE39-3072-4991-A7B8-CDC05A4E2AD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D8C60-28E6-4147-B4A8-0F7DECDA35A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B4D8C60-28E6-4147-B4A8-0F7DECDA35A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3BE39-3072-4991-A7B8-CDC05A4E2AD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5013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98839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59915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76948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40648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0927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32137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2403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040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1410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0549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B63BE39-3072-4991-A7B8-CDC05A4E2AD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B4D8C60-28E6-4147-B4A8-0F7DECDA35AE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762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VY_32_INOVACE_20_12_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Test, trestní právo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K zjištění znalostí a vědomostí z oblasti trestního práva. Prezentace slouží jako test, součástí je i řešení daných otázek.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476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Trestní právo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25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35000">
        <p14:ripple/>
        <p:sndAc>
          <p:stSnd>
            <p:snd r:embed="rId2" name="hammer.wav"/>
          </p:stSnd>
        </p:sndAc>
      </p:transition>
    </mc:Choice>
    <mc:Fallback xmlns="">
      <p:transition spd="slow" advTm="35000">
        <p:fade/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28600"/>
            <a:ext cx="8784976" cy="1328192"/>
          </a:xfrm>
        </p:spPr>
        <p:txBody>
          <a:bodyPr>
            <a:normAutofit/>
          </a:bodyPr>
          <a:lstStyle/>
          <a:p>
            <a:r>
              <a:rPr lang="cs-CZ" sz="3000" b="1" u="sng" dirty="0" smtClean="0"/>
              <a:t>1) Kdo </a:t>
            </a:r>
            <a:r>
              <a:rPr lang="cs-CZ" sz="3000" b="1" u="sng" dirty="0"/>
              <a:t>nepatří k orgánům právní ochrany?</a:t>
            </a:r>
            <a:br>
              <a:rPr lang="cs-CZ" sz="3000" b="1" u="sng" dirty="0"/>
            </a:br>
            <a:endParaRPr lang="cs-CZ" sz="3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556792"/>
            <a:ext cx="878497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/>
              <a:t>Policie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Soud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Hasiči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Státní zastupitelství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Horská služba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Notáři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Advokáti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02459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000" b="1" u="sng" dirty="0" smtClean="0"/>
              <a:t>2) Co není v pravomoci státního zastupitelství?</a:t>
            </a:r>
            <a:endParaRPr lang="cs-CZ" sz="3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87849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/>
              <a:t>Zastupuje stát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Udělují tresty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Je v pozici obžaloby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Vypracovává žalobu proti obviněnému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20689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3) Správně spoj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33123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1- soud</a:t>
            </a:r>
          </a:p>
          <a:p>
            <a:endParaRPr lang="cs-CZ" sz="3200" dirty="0" smtClean="0"/>
          </a:p>
          <a:p>
            <a:r>
              <a:rPr lang="cs-CZ" sz="3200" dirty="0" smtClean="0"/>
              <a:t>2- správní řízení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3212976"/>
            <a:ext cx="504056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3200" dirty="0" smtClean="0"/>
              <a:t>Řeší trestné činy</a:t>
            </a:r>
          </a:p>
          <a:p>
            <a:pPr marL="514350" indent="-514350">
              <a:buAutoNum type="alphaLcParenR"/>
            </a:pPr>
            <a:endParaRPr lang="cs-CZ" sz="3200" dirty="0"/>
          </a:p>
          <a:p>
            <a:pPr marL="514350" indent="-514350">
              <a:buAutoNum type="alphaLcParenR"/>
            </a:pPr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/>
              <a:t>Řeší přestupky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53612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000" b="1" u="sng" dirty="0" smtClean="0"/>
              <a:t>4) Co znamená pojem presumpce neviny</a:t>
            </a:r>
            <a:endParaRPr lang="cs-CZ" sz="3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5689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/>
              <a:t>Nevinný je každý kdo mluví pravdu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Prokáže-li se lež je člověk vinen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pokud není prokázána vina,  je obviněný nevinný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584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5) Správní řízení probíhá: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97442"/>
            <a:ext cx="86409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/>
              <a:t>U soudu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U správních orgánů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U obecního úřadu, policie</a:t>
            </a:r>
          </a:p>
          <a:p>
            <a:pPr marL="514350" indent="-514350">
              <a:buAutoNum type="alphaLcParenR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38141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6)Správní řízení začíná na: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00808"/>
            <a:ext cx="86409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/>
              <a:t>Na návrh účastníka, nebo správního orgánu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Na návrh žalobce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Na návrh státního zastupitelstva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Na návrh obhájce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9555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7) Soud je: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86409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Instituce, která ochraňuje porušená práva fyzických a právnických osob.</a:t>
            </a:r>
          </a:p>
          <a:p>
            <a:endParaRPr lang="cs-CZ" sz="3200" dirty="0" smtClean="0"/>
          </a:p>
          <a:p>
            <a:r>
              <a:rPr lang="cs-CZ" sz="3200" dirty="0" smtClean="0"/>
              <a:t>b) Je závislý na moci výkonné a zákonodárné</a:t>
            </a:r>
          </a:p>
          <a:p>
            <a:endParaRPr lang="cs-CZ" sz="3200" dirty="0"/>
          </a:p>
          <a:p>
            <a:r>
              <a:rPr lang="cs-CZ" sz="3200" dirty="0" smtClean="0"/>
              <a:t>c) Uděluje tresty, rozhoduje spor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21533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8) Žalobce je: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85689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/>
              <a:t>Na straně obžalovaného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Na straně žaloby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Ten kdo podal žalobu soudu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81749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u="sng" dirty="0" smtClean="0"/>
              <a:t>9) Vysvětli pojem recidiva </a:t>
            </a:r>
            <a:r>
              <a:rPr lang="cs-CZ" sz="2700" u="sng" dirty="0" smtClean="0"/>
              <a:t>(oblast trestního práva)</a:t>
            </a:r>
            <a:endParaRPr lang="cs-CZ" sz="27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85689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/>
              <a:t>Polehčující okolnost, přiznání se, upřímná lítost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/>
              <a:t>opakování páchání trestného činu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/>
              <a:t>Přitěžující okolnost, brutalita, omamné látky při spáchání trestného činu.</a:t>
            </a:r>
          </a:p>
          <a:p>
            <a:pPr marL="514350" indent="-514350">
              <a:buFontTx/>
              <a:buAutoNum type="alphaLcParenR"/>
            </a:pPr>
            <a:endParaRPr lang="cs-CZ" sz="3200" dirty="0" smtClean="0"/>
          </a:p>
          <a:p>
            <a:pPr marL="514350" indent="-514350">
              <a:buAutoNum type="alphaLcParenR"/>
            </a:pPr>
            <a:endParaRPr lang="cs-CZ" sz="3200" dirty="0" smtClean="0"/>
          </a:p>
          <a:p>
            <a:pPr marL="514350" indent="-514350">
              <a:buAutoNum type="alphaLcParenR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25027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10) Vyjmenuj soustavu soudů v ČR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1195103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835292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Konec </a:t>
            </a:r>
            <a:r>
              <a:rPr lang="cs-CZ" sz="4000" dirty="0" smtClean="0">
                <a:sym typeface="Wingdings" pitchFamily="2" charset="2"/>
              </a:rPr>
              <a:t></a:t>
            </a:r>
          </a:p>
          <a:p>
            <a:pPr algn="ctr"/>
            <a:endParaRPr lang="cs-CZ" sz="4000" dirty="0">
              <a:sym typeface="Wingdings" pitchFamily="2" charset="2"/>
            </a:endParaRPr>
          </a:p>
          <a:p>
            <a:pPr algn="ctr"/>
            <a:r>
              <a:rPr lang="cs-CZ" sz="4000" dirty="0" smtClean="0">
                <a:sym typeface="Wingdings" pitchFamily="2" charset="2"/>
              </a:rPr>
              <a:t>Zkontroluj podpis</a:t>
            </a:r>
          </a:p>
          <a:p>
            <a:pPr algn="ctr"/>
            <a:endParaRPr lang="cs-CZ" sz="4000" dirty="0">
              <a:sym typeface="Wingdings" pitchFamily="2" charset="2"/>
            </a:endParaRPr>
          </a:p>
          <a:p>
            <a:pPr algn="ctr"/>
            <a:r>
              <a:rPr lang="cs-CZ" sz="4000" dirty="0" smtClean="0">
                <a:sym typeface="Wingdings" pitchFamily="2" charset="2"/>
              </a:rPr>
              <a:t>Druhá lavice sebere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82993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3529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dirty="0" smtClean="0"/>
              <a:t>c, e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b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1-a, 2-b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c</a:t>
            </a:r>
          </a:p>
          <a:p>
            <a:pPr marL="514350" indent="-514350">
              <a:buAutoNum type="arabicParenR"/>
            </a:pPr>
            <a:r>
              <a:rPr lang="cs-CZ" sz="2800" dirty="0"/>
              <a:t>b</a:t>
            </a:r>
            <a:r>
              <a:rPr lang="cs-CZ" sz="2800" dirty="0" smtClean="0"/>
              <a:t>, c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a</a:t>
            </a:r>
          </a:p>
          <a:p>
            <a:pPr marL="514350" indent="-514350">
              <a:buAutoNum type="arabicParenR"/>
            </a:pPr>
            <a:r>
              <a:rPr lang="cs-CZ" sz="2800" dirty="0"/>
              <a:t>a</a:t>
            </a:r>
            <a:r>
              <a:rPr lang="cs-CZ" sz="2800" dirty="0" smtClean="0"/>
              <a:t>, c</a:t>
            </a:r>
          </a:p>
          <a:p>
            <a:pPr marL="514350" indent="-514350">
              <a:buAutoNum type="arabicParenR"/>
            </a:pPr>
            <a:r>
              <a:rPr lang="cs-CZ" sz="2800" dirty="0"/>
              <a:t>b</a:t>
            </a:r>
            <a:r>
              <a:rPr lang="cs-CZ" sz="2800" dirty="0" smtClean="0"/>
              <a:t>, c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B</a:t>
            </a:r>
          </a:p>
          <a:p>
            <a:r>
              <a:rPr lang="cs-CZ" sz="2800" dirty="0" smtClean="0"/>
              <a:t>10) </a:t>
            </a:r>
            <a:r>
              <a:rPr lang="cs-CZ" sz="2800" i="1" dirty="0" smtClean="0"/>
              <a:t>Okresní soudy, Krajské soudy, Vrchní soudy, Nejvyšší správní soud, Nejvyšší soud ČR</a:t>
            </a:r>
          </a:p>
        </p:txBody>
      </p:sp>
    </p:spTree>
    <p:extLst>
      <p:ext uri="{BB962C8B-B14F-4D97-AF65-F5344CB8AC3E}">
        <p14:creationId xmlns:p14="http://schemas.microsoft.com/office/powerpoint/2010/main" val="2757372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49694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0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prstClr val="black"/>
                </a:solidFill>
              </a:rPr>
              <a:t>Není-li </a:t>
            </a:r>
            <a:r>
              <a:rPr lang="cs-CZ" sz="2000" dirty="0">
                <a:solidFill>
                  <a:prstClr val="black"/>
                </a:solidFill>
              </a:rPr>
              <a:t>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JANOŠKOVÁ, D. a kol. autorů.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2007. ISBN 978-80-7238-529-4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Citováno dne 13.1.2012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502284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54</TotalTime>
  <Words>394</Words>
  <Application>Microsoft Office PowerPoint</Application>
  <PresentationFormat>Předvádění na obrazovce (4:3)</PresentationFormat>
  <Paragraphs>87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Administrativní</vt:lpstr>
      <vt:lpstr>Motiv systému Office</vt:lpstr>
      <vt:lpstr>Název školy: ZŠ Klášterec nad Ohří, Krátká 676 Autor: Mgr. Veronika Kubincová Název materiálu: VY_32_INOVACE_20_12_ Test, trestní právo Číslo projektu: CZ.1.07/1.4.00/21.1115  </vt:lpstr>
      <vt:lpstr>Trestní právo</vt:lpstr>
      <vt:lpstr>1) Kdo nepatří k orgánům právní ochrany? </vt:lpstr>
      <vt:lpstr>2) Co není v pravomoci státního zastupitelství?</vt:lpstr>
      <vt:lpstr>3) Správně spoj</vt:lpstr>
      <vt:lpstr>4) Co znamená pojem presumpce neviny</vt:lpstr>
      <vt:lpstr>5) Správní řízení probíhá:</vt:lpstr>
      <vt:lpstr>6)Správní řízení začíná na:</vt:lpstr>
      <vt:lpstr>7) Soud je:</vt:lpstr>
      <vt:lpstr>8) Žalobce je:</vt:lpstr>
      <vt:lpstr>9) Vysvětli pojem recidiva (oblast trestního práva)</vt:lpstr>
      <vt:lpstr>10) Vyjmenuj soustavu soudů v ČR</vt:lpstr>
      <vt:lpstr>Prezentace aplikace PowerPoint</vt:lpstr>
      <vt:lpstr>Řešení: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Trestní právo</dc:title>
  <dc:creator>Kabinet</dc:creator>
  <cp:lastModifiedBy>Kabinet</cp:lastModifiedBy>
  <cp:revision>7</cp:revision>
  <dcterms:created xsi:type="dcterms:W3CDTF">2012-01-22T16:32:39Z</dcterms:created>
  <dcterms:modified xsi:type="dcterms:W3CDTF">2012-02-07T20:38:38Z</dcterms:modified>
</cp:coreProperties>
</file>