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96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52A287-26F5-451B-A098-86F5411B0FA2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F0EF4B4-2F46-427C-910D-6239A4EB1F9E}">
      <dgm:prSet phldrT="[Text]" custT="1"/>
      <dgm:spPr/>
      <dgm:t>
        <a:bodyPr/>
        <a:lstStyle/>
        <a:p>
          <a:r>
            <a:rPr lang="cs-CZ" sz="2400" dirty="0" smtClean="0"/>
            <a:t>Pohyb</a:t>
          </a:r>
          <a:endParaRPr lang="cs-CZ" sz="2400" dirty="0"/>
        </a:p>
      </dgm:t>
    </dgm:pt>
    <dgm:pt modelId="{DB5FF6B0-A96A-412E-9575-1BA3F6C6B6EB}" type="parTrans" cxnId="{786FBADC-0816-49AB-861C-41E7833AC289}">
      <dgm:prSet/>
      <dgm:spPr/>
      <dgm:t>
        <a:bodyPr/>
        <a:lstStyle/>
        <a:p>
          <a:endParaRPr lang="cs-CZ"/>
        </a:p>
      </dgm:t>
    </dgm:pt>
    <dgm:pt modelId="{FE660DBF-E777-4903-85DE-5ED054637137}" type="sibTrans" cxnId="{786FBADC-0816-49AB-861C-41E7833AC289}">
      <dgm:prSet/>
      <dgm:spPr/>
      <dgm:t>
        <a:bodyPr/>
        <a:lstStyle/>
        <a:p>
          <a:endParaRPr lang="cs-CZ"/>
        </a:p>
      </dgm:t>
    </dgm:pt>
    <dgm:pt modelId="{E29EACE5-8132-4A91-B4FD-77EC594CE338}">
      <dgm:prSet phldrT="[Text]" custT="1"/>
      <dgm:spPr/>
      <dgm:t>
        <a:bodyPr/>
        <a:lstStyle/>
        <a:p>
          <a:r>
            <a:rPr lang="cs-CZ" sz="2400" dirty="0" smtClean="0"/>
            <a:t>posuvný</a:t>
          </a:r>
          <a:endParaRPr lang="cs-CZ" sz="2400" dirty="0"/>
        </a:p>
      </dgm:t>
    </dgm:pt>
    <dgm:pt modelId="{26FBF532-DF33-4A08-9E3C-9DF119690BA6}" type="parTrans" cxnId="{581874FF-8E40-4AA4-A870-0883A36065C0}">
      <dgm:prSet/>
      <dgm:spPr/>
      <dgm:t>
        <a:bodyPr/>
        <a:lstStyle/>
        <a:p>
          <a:endParaRPr lang="cs-CZ"/>
        </a:p>
      </dgm:t>
    </dgm:pt>
    <dgm:pt modelId="{BBA6ACC8-D51B-4139-BC1F-B27D7F69696A}" type="sibTrans" cxnId="{581874FF-8E40-4AA4-A870-0883A36065C0}">
      <dgm:prSet/>
      <dgm:spPr/>
      <dgm:t>
        <a:bodyPr/>
        <a:lstStyle/>
        <a:p>
          <a:endParaRPr lang="cs-CZ"/>
        </a:p>
      </dgm:t>
    </dgm:pt>
    <dgm:pt modelId="{E907CCB6-D059-44E9-A36A-263653D45580}">
      <dgm:prSet phldrT="[Text]" custT="1"/>
      <dgm:spPr/>
      <dgm:t>
        <a:bodyPr/>
        <a:lstStyle/>
        <a:p>
          <a:r>
            <a:rPr lang="cs-CZ" sz="2400" dirty="0" smtClean="0"/>
            <a:t>podle trajektorie</a:t>
          </a:r>
          <a:endParaRPr lang="cs-CZ" sz="2400" dirty="0"/>
        </a:p>
      </dgm:t>
    </dgm:pt>
    <dgm:pt modelId="{0E126CC6-A9F6-4E62-ADF4-67B8BBC87217}" type="parTrans" cxnId="{C767AF1F-40B2-4424-BBBE-5521661E3EEF}">
      <dgm:prSet/>
      <dgm:spPr/>
      <dgm:t>
        <a:bodyPr/>
        <a:lstStyle/>
        <a:p>
          <a:endParaRPr lang="cs-CZ"/>
        </a:p>
      </dgm:t>
    </dgm:pt>
    <dgm:pt modelId="{40C0B1B9-A8FB-4DA4-98C2-18D44CCC1869}" type="sibTrans" cxnId="{C767AF1F-40B2-4424-BBBE-5521661E3EEF}">
      <dgm:prSet/>
      <dgm:spPr/>
      <dgm:t>
        <a:bodyPr/>
        <a:lstStyle/>
        <a:p>
          <a:endParaRPr lang="cs-CZ"/>
        </a:p>
      </dgm:t>
    </dgm:pt>
    <dgm:pt modelId="{141070BA-32F5-4111-B576-499E1BECF268}">
      <dgm:prSet phldrT="[Text]" custT="1"/>
      <dgm:spPr/>
      <dgm:t>
        <a:bodyPr/>
        <a:lstStyle/>
        <a:p>
          <a:r>
            <a:rPr lang="cs-CZ" sz="2400" dirty="0" smtClean="0"/>
            <a:t>podle rychlosti</a:t>
          </a:r>
          <a:endParaRPr lang="cs-CZ" sz="2400" dirty="0"/>
        </a:p>
      </dgm:t>
    </dgm:pt>
    <dgm:pt modelId="{E04D932A-1F22-4256-ADBF-4891391F0914}" type="parTrans" cxnId="{DA552D30-A258-463A-AA25-CE378E6AC28F}">
      <dgm:prSet/>
      <dgm:spPr/>
      <dgm:t>
        <a:bodyPr/>
        <a:lstStyle/>
        <a:p>
          <a:endParaRPr lang="cs-CZ"/>
        </a:p>
      </dgm:t>
    </dgm:pt>
    <dgm:pt modelId="{454973FB-AE9A-47FF-A5CF-4274031CB5A3}" type="sibTrans" cxnId="{DA552D30-A258-463A-AA25-CE378E6AC28F}">
      <dgm:prSet/>
      <dgm:spPr/>
      <dgm:t>
        <a:bodyPr/>
        <a:lstStyle/>
        <a:p>
          <a:endParaRPr lang="cs-CZ"/>
        </a:p>
      </dgm:t>
    </dgm:pt>
    <dgm:pt modelId="{7C1B1DEE-4657-4CD4-907F-F13173D03C0E}">
      <dgm:prSet phldrT="[Text]" custT="1"/>
      <dgm:spPr/>
      <dgm:t>
        <a:bodyPr/>
        <a:lstStyle/>
        <a:p>
          <a:r>
            <a:rPr lang="cs-CZ" sz="2400" dirty="0" smtClean="0"/>
            <a:t>otáčivý</a:t>
          </a:r>
          <a:endParaRPr lang="cs-CZ" sz="2400" dirty="0"/>
        </a:p>
      </dgm:t>
    </dgm:pt>
    <dgm:pt modelId="{AC20F70A-1F55-43BD-BD9D-3E7D7684C775}" type="parTrans" cxnId="{E43A49AC-3663-4279-9B73-ECA488E792F1}">
      <dgm:prSet/>
      <dgm:spPr/>
      <dgm:t>
        <a:bodyPr/>
        <a:lstStyle/>
        <a:p>
          <a:endParaRPr lang="cs-CZ"/>
        </a:p>
      </dgm:t>
    </dgm:pt>
    <dgm:pt modelId="{C8024EBC-D955-4C24-8348-25FBFBC21254}" type="sibTrans" cxnId="{E43A49AC-3663-4279-9B73-ECA488E792F1}">
      <dgm:prSet/>
      <dgm:spPr/>
      <dgm:t>
        <a:bodyPr/>
        <a:lstStyle/>
        <a:p>
          <a:endParaRPr lang="cs-CZ"/>
        </a:p>
      </dgm:t>
    </dgm:pt>
    <dgm:pt modelId="{119B10BE-FE37-4D30-B49B-51496DA8079C}">
      <dgm:prSet custT="1"/>
      <dgm:spPr/>
      <dgm:t>
        <a:bodyPr/>
        <a:lstStyle/>
        <a:p>
          <a:r>
            <a:rPr lang="cs-CZ" sz="2400" dirty="0" smtClean="0"/>
            <a:t>složený</a:t>
          </a:r>
          <a:endParaRPr lang="cs-CZ" sz="2400" dirty="0"/>
        </a:p>
      </dgm:t>
    </dgm:pt>
    <dgm:pt modelId="{057C05C4-D2F9-4C71-86DA-61DC0118DFB8}" type="sibTrans" cxnId="{C25851CC-B3BD-4B75-A926-AA3CC6D61247}">
      <dgm:prSet/>
      <dgm:spPr/>
      <dgm:t>
        <a:bodyPr/>
        <a:lstStyle/>
        <a:p>
          <a:endParaRPr lang="cs-CZ"/>
        </a:p>
      </dgm:t>
    </dgm:pt>
    <dgm:pt modelId="{D4770FE1-398C-4B0F-8722-69D6D9DEAC85}" type="parTrans" cxnId="{C25851CC-B3BD-4B75-A926-AA3CC6D61247}">
      <dgm:prSet/>
      <dgm:spPr/>
      <dgm:t>
        <a:bodyPr/>
        <a:lstStyle/>
        <a:p>
          <a:endParaRPr lang="cs-CZ"/>
        </a:p>
      </dgm:t>
    </dgm:pt>
    <dgm:pt modelId="{2A2B8CDD-747C-428D-8E63-B7951BD784D4}">
      <dgm:prSet custT="1"/>
      <dgm:spPr/>
      <dgm:t>
        <a:bodyPr/>
        <a:lstStyle/>
        <a:p>
          <a:r>
            <a:rPr lang="cs-CZ" sz="2400" dirty="0" smtClean="0"/>
            <a:t>přímočarý</a:t>
          </a:r>
          <a:endParaRPr lang="cs-CZ" sz="2400" dirty="0"/>
        </a:p>
      </dgm:t>
    </dgm:pt>
    <dgm:pt modelId="{2E7B48F1-317D-4337-8CFF-B491898207E4}" type="parTrans" cxnId="{ACABF3E8-0D29-4BB6-B7F7-52E5010BDF02}">
      <dgm:prSet/>
      <dgm:spPr/>
      <dgm:t>
        <a:bodyPr/>
        <a:lstStyle/>
        <a:p>
          <a:endParaRPr lang="cs-CZ"/>
        </a:p>
      </dgm:t>
    </dgm:pt>
    <dgm:pt modelId="{4A9D31FD-FEF9-43EB-92F1-11EA0973BBDE}" type="sibTrans" cxnId="{ACABF3E8-0D29-4BB6-B7F7-52E5010BDF02}">
      <dgm:prSet/>
      <dgm:spPr/>
      <dgm:t>
        <a:bodyPr/>
        <a:lstStyle/>
        <a:p>
          <a:endParaRPr lang="cs-CZ"/>
        </a:p>
      </dgm:t>
    </dgm:pt>
    <dgm:pt modelId="{89C893E5-3CF2-4500-9F7D-B34CA2134B6D}">
      <dgm:prSet custT="1"/>
      <dgm:spPr/>
      <dgm:t>
        <a:bodyPr/>
        <a:lstStyle/>
        <a:p>
          <a:r>
            <a:rPr lang="cs-CZ" sz="2400" dirty="0" smtClean="0"/>
            <a:t>křivočarý</a:t>
          </a:r>
          <a:endParaRPr lang="cs-CZ" sz="2400" dirty="0"/>
        </a:p>
      </dgm:t>
    </dgm:pt>
    <dgm:pt modelId="{8412ACE3-AF42-45DB-AD9D-044BD9AAC735}" type="parTrans" cxnId="{731AFDA1-B404-4774-81A6-739F60482D30}">
      <dgm:prSet/>
      <dgm:spPr/>
      <dgm:t>
        <a:bodyPr/>
        <a:lstStyle/>
        <a:p>
          <a:endParaRPr lang="cs-CZ"/>
        </a:p>
      </dgm:t>
    </dgm:pt>
    <dgm:pt modelId="{FA6A43EC-6C39-41D9-96E4-0B51075710C6}" type="sibTrans" cxnId="{731AFDA1-B404-4774-81A6-739F60482D30}">
      <dgm:prSet/>
      <dgm:spPr/>
      <dgm:t>
        <a:bodyPr/>
        <a:lstStyle/>
        <a:p>
          <a:endParaRPr lang="cs-CZ"/>
        </a:p>
      </dgm:t>
    </dgm:pt>
    <dgm:pt modelId="{F7C765D7-6E35-4AF9-816F-456AAD4767E2}">
      <dgm:prSet custT="1"/>
      <dgm:spPr/>
      <dgm:t>
        <a:bodyPr/>
        <a:lstStyle/>
        <a:p>
          <a:r>
            <a:rPr lang="cs-CZ" sz="2400" dirty="0" smtClean="0"/>
            <a:t>rovnoměrný</a:t>
          </a:r>
          <a:endParaRPr lang="cs-CZ" sz="2400" dirty="0"/>
        </a:p>
      </dgm:t>
    </dgm:pt>
    <dgm:pt modelId="{74ED7B06-E102-475B-ADB0-51409D446B0C}" type="parTrans" cxnId="{CBBECAD3-9183-4B5E-BC2A-6376FF6E54C9}">
      <dgm:prSet/>
      <dgm:spPr/>
      <dgm:t>
        <a:bodyPr/>
        <a:lstStyle/>
        <a:p>
          <a:endParaRPr lang="cs-CZ"/>
        </a:p>
      </dgm:t>
    </dgm:pt>
    <dgm:pt modelId="{B3A5CCD8-C825-4280-890F-DDEF451F9A6D}" type="sibTrans" cxnId="{CBBECAD3-9183-4B5E-BC2A-6376FF6E54C9}">
      <dgm:prSet/>
      <dgm:spPr/>
      <dgm:t>
        <a:bodyPr/>
        <a:lstStyle/>
        <a:p>
          <a:endParaRPr lang="cs-CZ"/>
        </a:p>
      </dgm:t>
    </dgm:pt>
    <dgm:pt modelId="{35861430-4C12-475D-854F-BC1DDBF50C54}">
      <dgm:prSet custT="1"/>
      <dgm:spPr/>
      <dgm:t>
        <a:bodyPr/>
        <a:lstStyle/>
        <a:p>
          <a:r>
            <a:rPr lang="cs-CZ" sz="2400" dirty="0" smtClean="0"/>
            <a:t>nerovnoměrný</a:t>
          </a:r>
          <a:endParaRPr lang="cs-CZ" sz="2400" dirty="0"/>
        </a:p>
      </dgm:t>
    </dgm:pt>
    <dgm:pt modelId="{6BB843C5-5F48-404D-9162-CD3DD09BCC55}" type="parTrans" cxnId="{416FE1E1-365B-4A7E-83A5-E8C75E3911F2}">
      <dgm:prSet/>
      <dgm:spPr/>
      <dgm:t>
        <a:bodyPr/>
        <a:lstStyle/>
        <a:p>
          <a:endParaRPr lang="cs-CZ"/>
        </a:p>
      </dgm:t>
    </dgm:pt>
    <dgm:pt modelId="{5209DCDA-5AE1-4815-9BEC-27B838EE7EE2}" type="sibTrans" cxnId="{416FE1E1-365B-4A7E-83A5-E8C75E3911F2}">
      <dgm:prSet/>
      <dgm:spPr/>
      <dgm:t>
        <a:bodyPr/>
        <a:lstStyle/>
        <a:p>
          <a:endParaRPr lang="cs-CZ"/>
        </a:p>
      </dgm:t>
    </dgm:pt>
    <dgm:pt modelId="{E9F1CB9C-ECC6-4C3B-9773-A99403604C26}">
      <dgm:prSet custT="1"/>
      <dgm:spPr/>
      <dgm:t>
        <a:bodyPr/>
        <a:lstStyle/>
        <a:p>
          <a:r>
            <a:rPr lang="cs-CZ" sz="2400" dirty="0" smtClean="0"/>
            <a:t>zpomalený</a:t>
          </a:r>
          <a:endParaRPr lang="cs-CZ" sz="2400" dirty="0"/>
        </a:p>
      </dgm:t>
    </dgm:pt>
    <dgm:pt modelId="{7A5C49D8-B3C0-40DA-97DE-C56EE021D4C0}" type="parTrans" cxnId="{4F204DCE-19E0-472B-B382-134F2F765140}">
      <dgm:prSet/>
      <dgm:spPr/>
      <dgm:t>
        <a:bodyPr/>
        <a:lstStyle/>
        <a:p>
          <a:endParaRPr lang="cs-CZ"/>
        </a:p>
      </dgm:t>
    </dgm:pt>
    <dgm:pt modelId="{347DFFF0-D78C-414C-B3B5-1FDD91779A74}" type="sibTrans" cxnId="{4F204DCE-19E0-472B-B382-134F2F765140}">
      <dgm:prSet/>
      <dgm:spPr/>
      <dgm:t>
        <a:bodyPr/>
        <a:lstStyle/>
        <a:p>
          <a:endParaRPr lang="cs-CZ"/>
        </a:p>
      </dgm:t>
    </dgm:pt>
    <dgm:pt modelId="{8DF77F1D-24A9-4CC8-A243-BD9319911A4B}">
      <dgm:prSet custT="1"/>
      <dgm:spPr/>
      <dgm:t>
        <a:bodyPr/>
        <a:lstStyle/>
        <a:p>
          <a:r>
            <a:rPr lang="cs-CZ" sz="2400" dirty="0" smtClean="0"/>
            <a:t>zrychlený</a:t>
          </a:r>
          <a:endParaRPr lang="cs-CZ" sz="2400" dirty="0"/>
        </a:p>
      </dgm:t>
    </dgm:pt>
    <dgm:pt modelId="{E5F3FC7C-DC77-462F-AAA9-72B46AD16311}" type="parTrans" cxnId="{E16A84DE-C523-479A-B3EA-0F75E5D0E701}">
      <dgm:prSet/>
      <dgm:spPr/>
      <dgm:t>
        <a:bodyPr/>
        <a:lstStyle/>
        <a:p>
          <a:endParaRPr lang="cs-CZ"/>
        </a:p>
      </dgm:t>
    </dgm:pt>
    <dgm:pt modelId="{48F18DD2-A45C-4172-962A-25910BBDE36B}" type="sibTrans" cxnId="{E16A84DE-C523-479A-B3EA-0F75E5D0E701}">
      <dgm:prSet/>
      <dgm:spPr/>
      <dgm:t>
        <a:bodyPr/>
        <a:lstStyle/>
        <a:p>
          <a:endParaRPr lang="cs-CZ"/>
        </a:p>
      </dgm:t>
    </dgm:pt>
    <dgm:pt modelId="{FDF7F158-91A1-4CC2-AB63-2F155B842969}" type="pres">
      <dgm:prSet presAssocID="{DC52A287-26F5-451B-A098-86F5411B0FA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4705D12-8C15-4BE5-813B-7F25BC841531}" type="pres">
      <dgm:prSet presAssocID="{DF0EF4B4-2F46-427C-910D-6239A4EB1F9E}" presName="root1" presStyleCnt="0"/>
      <dgm:spPr/>
    </dgm:pt>
    <dgm:pt modelId="{A99BE641-2174-47DD-AADC-4092E3306CA5}" type="pres">
      <dgm:prSet presAssocID="{DF0EF4B4-2F46-427C-910D-6239A4EB1F9E}" presName="LevelOneTextNode" presStyleLbl="node0" presStyleIdx="0" presStyleCnt="1" custScaleX="80899" custScaleY="11856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3DA4793-596B-4B55-A0E6-5E256406B9A9}" type="pres">
      <dgm:prSet presAssocID="{DF0EF4B4-2F46-427C-910D-6239A4EB1F9E}" presName="level2hierChild" presStyleCnt="0"/>
      <dgm:spPr/>
    </dgm:pt>
    <dgm:pt modelId="{93D18123-B272-42FB-A0A0-904AC4EC0333}" type="pres">
      <dgm:prSet presAssocID="{26FBF532-DF33-4A08-9E3C-9DF119690BA6}" presName="conn2-1" presStyleLbl="parChTrans1D2" presStyleIdx="0" presStyleCnt="3"/>
      <dgm:spPr/>
      <dgm:t>
        <a:bodyPr/>
        <a:lstStyle/>
        <a:p>
          <a:endParaRPr lang="cs-CZ"/>
        </a:p>
      </dgm:t>
    </dgm:pt>
    <dgm:pt modelId="{FEA56804-631D-4D99-822C-1E3E72A04A50}" type="pres">
      <dgm:prSet presAssocID="{26FBF532-DF33-4A08-9E3C-9DF119690BA6}" presName="connTx" presStyleLbl="parChTrans1D2" presStyleIdx="0" presStyleCnt="3"/>
      <dgm:spPr/>
      <dgm:t>
        <a:bodyPr/>
        <a:lstStyle/>
        <a:p>
          <a:endParaRPr lang="cs-CZ"/>
        </a:p>
      </dgm:t>
    </dgm:pt>
    <dgm:pt modelId="{7528147A-B749-43B6-A39C-DEAE83CE304A}" type="pres">
      <dgm:prSet presAssocID="{E29EACE5-8132-4A91-B4FD-77EC594CE338}" presName="root2" presStyleCnt="0"/>
      <dgm:spPr/>
    </dgm:pt>
    <dgm:pt modelId="{83DD4D3D-188A-4D4E-ADD2-4B080B5D46A2}" type="pres">
      <dgm:prSet presAssocID="{E29EACE5-8132-4A91-B4FD-77EC594CE338}" presName="LevelTwoTextNode" presStyleLbl="node2" presStyleIdx="0" presStyleCnt="3" custScaleX="111084" custScaleY="100288" custLinFactY="-35321" custLinFactNeighborX="-4087" custLinFactNeighborY="-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9FACCFD-F0A5-4864-92E6-3B6673198513}" type="pres">
      <dgm:prSet presAssocID="{E29EACE5-8132-4A91-B4FD-77EC594CE338}" presName="level3hierChild" presStyleCnt="0"/>
      <dgm:spPr/>
    </dgm:pt>
    <dgm:pt modelId="{1A660558-D18D-4EB2-BB52-741C7CE92980}" type="pres">
      <dgm:prSet presAssocID="{0E126CC6-A9F6-4E62-ADF4-67B8BBC87217}" presName="conn2-1" presStyleLbl="parChTrans1D3" presStyleIdx="0" presStyleCnt="2"/>
      <dgm:spPr/>
      <dgm:t>
        <a:bodyPr/>
        <a:lstStyle/>
        <a:p>
          <a:endParaRPr lang="cs-CZ"/>
        </a:p>
      </dgm:t>
    </dgm:pt>
    <dgm:pt modelId="{2EEBCFD9-F097-44AD-A00C-40ACC5E91B0B}" type="pres">
      <dgm:prSet presAssocID="{0E126CC6-A9F6-4E62-ADF4-67B8BBC87217}" presName="connTx" presStyleLbl="parChTrans1D3" presStyleIdx="0" presStyleCnt="2"/>
      <dgm:spPr/>
      <dgm:t>
        <a:bodyPr/>
        <a:lstStyle/>
        <a:p>
          <a:endParaRPr lang="cs-CZ"/>
        </a:p>
      </dgm:t>
    </dgm:pt>
    <dgm:pt modelId="{96934D5E-3758-44F6-A8C5-8B8D4413236F}" type="pres">
      <dgm:prSet presAssocID="{E907CCB6-D059-44E9-A36A-263653D45580}" presName="root2" presStyleCnt="0"/>
      <dgm:spPr/>
    </dgm:pt>
    <dgm:pt modelId="{DCBB5876-BEE4-4550-8248-FD6DBDC863A1}" type="pres">
      <dgm:prSet presAssocID="{E907CCB6-D059-44E9-A36A-263653D45580}" presName="LevelTwoTextNode" presStyleLbl="node3" presStyleIdx="0" presStyleCnt="2" custScaleX="173717" custScaleY="160104" custLinFactY="-6474" custLinFactNeighborX="-14085" custLinFactNeighborY="-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2BBFD6E-26D9-4AAB-AB35-D2950A6730B3}" type="pres">
      <dgm:prSet presAssocID="{E907CCB6-D059-44E9-A36A-263653D45580}" presName="level3hierChild" presStyleCnt="0"/>
      <dgm:spPr/>
    </dgm:pt>
    <dgm:pt modelId="{01C0AEBC-3356-43A3-B9FD-BEAF0341A415}" type="pres">
      <dgm:prSet presAssocID="{2E7B48F1-317D-4337-8CFF-B491898207E4}" presName="conn2-1" presStyleLbl="parChTrans1D4" presStyleIdx="0" presStyleCnt="6"/>
      <dgm:spPr/>
      <dgm:t>
        <a:bodyPr/>
        <a:lstStyle/>
        <a:p>
          <a:endParaRPr lang="cs-CZ"/>
        </a:p>
      </dgm:t>
    </dgm:pt>
    <dgm:pt modelId="{8B44D5CC-D2BB-4737-8C12-012A92D77571}" type="pres">
      <dgm:prSet presAssocID="{2E7B48F1-317D-4337-8CFF-B491898207E4}" presName="connTx" presStyleLbl="parChTrans1D4" presStyleIdx="0" presStyleCnt="6"/>
      <dgm:spPr/>
      <dgm:t>
        <a:bodyPr/>
        <a:lstStyle/>
        <a:p>
          <a:endParaRPr lang="cs-CZ"/>
        </a:p>
      </dgm:t>
    </dgm:pt>
    <dgm:pt modelId="{AED3BBB2-F244-4FCE-8ED5-6119A61E85C9}" type="pres">
      <dgm:prSet presAssocID="{2A2B8CDD-747C-428D-8E63-B7951BD784D4}" presName="root2" presStyleCnt="0"/>
      <dgm:spPr/>
    </dgm:pt>
    <dgm:pt modelId="{F1D47F7C-55C8-4CC4-BBB8-CD2833F215E7}" type="pres">
      <dgm:prSet presAssocID="{2A2B8CDD-747C-428D-8E63-B7951BD784D4}" presName="LevelTwoTextNode" presStyleLbl="node4" presStyleIdx="0" presStyleCnt="6" custScaleX="165040" custScaleY="83900" custLinFactY="-89410" custLinFactNeighborX="23079" custLinFactNeighborY="-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07C9453-6C6A-4A92-BBEC-303EC08AE282}" type="pres">
      <dgm:prSet presAssocID="{2A2B8CDD-747C-428D-8E63-B7951BD784D4}" presName="level3hierChild" presStyleCnt="0"/>
      <dgm:spPr/>
    </dgm:pt>
    <dgm:pt modelId="{CA59C277-B401-45E6-B722-ED7AB33C4726}" type="pres">
      <dgm:prSet presAssocID="{8412ACE3-AF42-45DB-AD9D-044BD9AAC735}" presName="conn2-1" presStyleLbl="parChTrans1D4" presStyleIdx="1" presStyleCnt="6"/>
      <dgm:spPr/>
      <dgm:t>
        <a:bodyPr/>
        <a:lstStyle/>
        <a:p>
          <a:endParaRPr lang="cs-CZ"/>
        </a:p>
      </dgm:t>
    </dgm:pt>
    <dgm:pt modelId="{E3CB5750-12C3-48F2-B8DF-FE81D021B215}" type="pres">
      <dgm:prSet presAssocID="{8412ACE3-AF42-45DB-AD9D-044BD9AAC735}" presName="connTx" presStyleLbl="parChTrans1D4" presStyleIdx="1" presStyleCnt="6"/>
      <dgm:spPr/>
      <dgm:t>
        <a:bodyPr/>
        <a:lstStyle/>
        <a:p>
          <a:endParaRPr lang="cs-CZ"/>
        </a:p>
      </dgm:t>
    </dgm:pt>
    <dgm:pt modelId="{B21DD2A4-4EE5-4B70-8DAD-37B980E2D7BC}" type="pres">
      <dgm:prSet presAssocID="{89C893E5-3CF2-4500-9F7D-B34CA2134B6D}" presName="root2" presStyleCnt="0"/>
      <dgm:spPr/>
    </dgm:pt>
    <dgm:pt modelId="{8ADEC182-E8DE-4874-BF27-FC477B7BD5B9}" type="pres">
      <dgm:prSet presAssocID="{89C893E5-3CF2-4500-9F7D-B34CA2134B6D}" presName="LevelTwoTextNode" presStyleLbl="node4" presStyleIdx="1" presStyleCnt="6" custScaleX="148721" custScaleY="75326" custLinFactY="-61516" custLinFactNeighborX="23079" custLinFactNeighborY="-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4A605C3-880A-44FE-BBBE-5BB805C85807}" type="pres">
      <dgm:prSet presAssocID="{89C893E5-3CF2-4500-9F7D-B34CA2134B6D}" presName="level3hierChild" presStyleCnt="0"/>
      <dgm:spPr/>
    </dgm:pt>
    <dgm:pt modelId="{D953FDE5-1A58-4D73-9DF1-130103F5B2D1}" type="pres">
      <dgm:prSet presAssocID="{E04D932A-1F22-4256-ADBF-4891391F0914}" presName="conn2-1" presStyleLbl="parChTrans1D3" presStyleIdx="1" presStyleCnt="2"/>
      <dgm:spPr/>
      <dgm:t>
        <a:bodyPr/>
        <a:lstStyle/>
        <a:p>
          <a:endParaRPr lang="cs-CZ"/>
        </a:p>
      </dgm:t>
    </dgm:pt>
    <dgm:pt modelId="{287CBE36-E08E-4EF7-9016-B63B2A800108}" type="pres">
      <dgm:prSet presAssocID="{E04D932A-1F22-4256-ADBF-4891391F0914}" presName="connTx" presStyleLbl="parChTrans1D3" presStyleIdx="1" presStyleCnt="2"/>
      <dgm:spPr/>
      <dgm:t>
        <a:bodyPr/>
        <a:lstStyle/>
        <a:p>
          <a:endParaRPr lang="cs-CZ"/>
        </a:p>
      </dgm:t>
    </dgm:pt>
    <dgm:pt modelId="{1249D4B8-A50F-4A41-A64F-C34FBD1FAB39}" type="pres">
      <dgm:prSet presAssocID="{141070BA-32F5-4111-B576-499E1BECF268}" presName="root2" presStyleCnt="0"/>
      <dgm:spPr/>
    </dgm:pt>
    <dgm:pt modelId="{E2CE19BA-22D0-453C-8B06-24D86AF58301}" type="pres">
      <dgm:prSet presAssocID="{141070BA-32F5-4111-B576-499E1BECF268}" presName="LevelTwoTextNode" presStyleLbl="node3" presStyleIdx="1" presStyleCnt="2" custScaleX="131603" custScaleY="153226" custLinFactNeighborX="-5392" custLinFactNeighborY="333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8F00CB3-6CEF-4C3A-AC26-7846D525AEFB}" type="pres">
      <dgm:prSet presAssocID="{141070BA-32F5-4111-B576-499E1BECF268}" presName="level3hierChild" presStyleCnt="0"/>
      <dgm:spPr/>
    </dgm:pt>
    <dgm:pt modelId="{3E78871A-7724-47F3-994D-6ED963169E26}" type="pres">
      <dgm:prSet presAssocID="{74ED7B06-E102-475B-ADB0-51409D446B0C}" presName="conn2-1" presStyleLbl="parChTrans1D4" presStyleIdx="2" presStyleCnt="6"/>
      <dgm:spPr/>
      <dgm:t>
        <a:bodyPr/>
        <a:lstStyle/>
        <a:p>
          <a:endParaRPr lang="cs-CZ"/>
        </a:p>
      </dgm:t>
    </dgm:pt>
    <dgm:pt modelId="{BF7AEC4E-2D9C-4348-AE56-69B044AD9216}" type="pres">
      <dgm:prSet presAssocID="{74ED7B06-E102-475B-ADB0-51409D446B0C}" presName="connTx" presStyleLbl="parChTrans1D4" presStyleIdx="2" presStyleCnt="6"/>
      <dgm:spPr/>
      <dgm:t>
        <a:bodyPr/>
        <a:lstStyle/>
        <a:p>
          <a:endParaRPr lang="cs-CZ"/>
        </a:p>
      </dgm:t>
    </dgm:pt>
    <dgm:pt modelId="{DE40D5A0-4B7D-4133-A5E4-02499EAD1FCE}" type="pres">
      <dgm:prSet presAssocID="{F7C765D7-6E35-4AF9-816F-456AAD4767E2}" presName="root2" presStyleCnt="0"/>
      <dgm:spPr/>
    </dgm:pt>
    <dgm:pt modelId="{ACED271E-A1E4-4D07-80AD-ABDFA766E0DD}" type="pres">
      <dgm:prSet presAssocID="{F7C765D7-6E35-4AF9-816F-456AAD4767E2}" presName="LevelTwoTextNode" presStyleLbl="node4" presStyleIdx="2" presStyleCnt="6" custScaleX="184510" custScaleY="57487" custLinFactNeighborX="-21265" custLinFactNeighborY="-6975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BCA1F47-66FA-466D-AEA4-8B0CD601F67F}" type="pres">
      <dgm:prSet presAssocID="{F7C765D7-6E35-4AF9-816F-456AAD4767E2}" presName="level3hierChild" presStyleCnt="0"/>
      <dgm:spPr/>
    </dgm:pt>
    <dgm:pt modelId="{930534D5-1D99-41DE-AD48-8C62EFB50B9F}" type="pres">
      <dgm:prSet presAssocID="{6BB843C5-5F48-404D-9162-CD3DD09BCC55}" presName="conn2-1" presStyleLbl="parChTrans1D4" presStyleIdx="3" presStyleCnt="6"/>
      <dgm:spPr/>
      <dgm:t>
        <a:bodyPr/>
        <a:lstStyle/>
        <a:p>
          <a:endParaRPr lang="cs-CZ"/>
        </a:p>
      </dgm:t>
    </dgm:pt>
    <dgm:pt modelId="{E362C1BC-2AB1-4A4C-83FD-7DFCEF7700B1}" type="pres">
      <dgm:prSet presAssocID="{6BB843C5-5F48-404D-9162-CD3DD09BCC55}" presName="connTx" presStyleLbl="parChTrans1D4" presStyleIdx="3" presStyleCnt="6"/>
      <dgm:spPr/>
      <dgm:t>
        <a:bodyPr/>
        <a:lstStyle/>
        <a:p>
          <a:endParaRPr lang="cs-CZ"/>
        </a:p>
      </dgm:t>
    </dgm:pt>
    <dgm:pt modelId="{C879DC13-66FB-44D4-B088-9E7A346DAE2A}" type="pres">
      <dgm:prSet presAssocID="{35861430-4C12-475D-854F-BC1DDBF50C54}" presName="root2" presStyleCnt="0"/>
      <dgm:spPr/>
    </dgm:pt>
    <dgm:pt modelId="{CCFCED02-4806-48C0-BA81-0438A5086EED}" type="pres">
      <dgm:prSet presAssocID="{35861430-4C12-475D-854F-BC1DDBF50C54}" presName="LevelTwoTextNode" presStyleLbl="node4" presStyleIdx="3" presStyleCnt="6" custScaleX="194845" custScaleY="77548" custLinFactY="100000" custLinFactNeighborX="-24338" custLinFactNeighborY="12080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46D6B4E-E633-4F25-B922-FCAF5C3F6FB3}" type="pres">
      <dgm:prSet presAssocID="{35861430-4C12-475D-854F-BC1DDBF50C54}" presName="level3hierChild" presStyleCnt="0"/>
      <dgm:spPr/>
    </dgm:pt>
    <dgm:pt modelId="{41FA9262-47A1-45A7-B7C5-7BAB6BFD080C}" type="pres">
      <dgm:prSet presAssocID="{7A5C49D8-B3C0-40DA-97DE-C56EE021D4C0}" presName="conn2-1" presStyleLbl="parChTrans1D4" presStyleIdx="4" presStyleCnt="6"/>
      <dgm:spPr/>
      <dgm:t>
        <a:bodyPr/>
        <a:lstStyle/>
        <a:p>
          <a:endParaRPr lang="cs-CZ"/>
        </a:p>
      </dgm:t>
    </dgm:pt>
    <dgm:pt modelId="{2F8320EB-91FE-42C1-A68D-0B5C666CA624}" type="pres">
      <dgm:prSet presAssocID="{7A5C49D8-B3C0-40DA-97DE-C56EE021D4C0}" presName="connTx" presStyleLbl="parChTrans1D4" presStyleIdx="4" presStyleCnt="6"/>
      <dgm:spPr/>
      <dgm:t>
        <a:bodyPr/>
        <a:lstStyle/>
        <a:p>
          <a:endParaRPr lang="cs-CZ"/>
        </a:p>
      </dgm:t>
    </dgm:pt>
    <dgm:pt modelId="{211DADE3-C880-4AC3-807D-16F86E4F3781}" type="pres">
      <dgm:prSet presAssocID="{E9F1CB9C-ECC6-4C3B-9773-A99403604C26}" presName="root2" presStyleCnt="0"/>
      <dgm:spPr/>
    </dgm:pt>
    <dgm:pt modelId="{DAC82750-36E1-45DF-8018-A9A772BE54C0}" type="pres">
      <dgm:prSet presAssocID="{E9F1CB9C-ECC6-4C3B-9773-A99403604C26}" presName="LevelTwoTextNode" presStyleLbl="node4" presStyleIdx="4" presStyleCnt="6" custScaleX="160068" custScaleY="67706" custLinFactNeighborX="-28906" custLinFactNeighborY="-2096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DA92459-4EEC-4DBC-B1B2-2950F4322248}" type="pres">
      <dgm:prSet presAssocID="{E9F1CB9C-ECC6-4C3B-9773-A99403604C26}" presName="level3hierChild" presStyleCnt="0"/>
      <dgm:spPr/>
    </dgm:pt>
    <dgm:pt modelId="{DD77BCE3-E045-4A02-B604-E9A52F29C8BA}" type="pres">
      <dgm:prSet presAssocID="{E5F3FC7C-DC77-462F-AAA9-72B46AD16311}" presName="conn2-1" presStyleLbl="parChTrans1D4" presStyleIdx="5" presStyleCnt="6"/>
      <dgm:spPr/>
      <dgm:t>
        <a:bodyPr/>
        <a:lstStyle/>
        <a:p>
          <a:endParaRPr lang="cs-CZ"/>
        </a:p>
      </dgm:t>
    </dgm:pt>
    <dgm:pt modelId="{9549D44E-E47F-4DD5-B30D-744B85A776B7}" type="pres">
      <dgm:prSet presAssocID="{E5F3FC7C-DC77-462F-AAA9-72B46AD16311}" presName="connTx" presStyleLbl="parChTrans1D4" presStyleIdx="5" presStyleCnt="6"/>
      <dgm:spPr/>
      <dgm:t>
        <a:bodyPr/>
        <a:lstStyle/>
        <a:p>
          <a:endParaRPr lang="cs-CZ"/>
        </a:p>
      </dgm:t>
    </dgm:pt>
    <dgm:pt modelId="{C34E2796-B321-4C9B-9106-C8357428BF15}" type="pres">
      <dgm:prSet presAssocID="{8DF77F1D-24A9-4CC8-A243-BD9319911A4B}" presName="root2" presStyleCnt="0"/>
      <dgm:spPr/>
    </dgm:pt>
    <dgm:pt modelId="{9BE405CE-CFC4-4926-BF11-DD70A373F163}" type="pres">
      <dgm:prSet presAssocID="{8DF77F1D-24A9-4CC8-A243-BD9319911A4B}" presName="LevelTwoTextNode" presStyleLbl="node4" presStyleIdx="5" presStyleCnt="6" custScaleX="147988" custScaleY="80218" custLinFactY="15613" custLinFactNeighborX="-34127" custLinFactNeighborY="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DB1928A-73BF-41B6-B884-B1F67C9ACCB7}" type="pres">
      <dgm:prSet presAssocID="{8DF77F1D-24A9-4CC8-A243-BD9319911A4B}" presName="level3hierChild" presStyleCnt="0"/>
      <dgm:spPr/>
    </dgm:pt>
    <dgm:pt modelId="{A6735204-BB44-451D-9B98-BB691B058FF8}" type="pres">
      <dgm:prSet presAssocID="{AC20F70A-1F55-43BD-BD9D-3E7D7684C775}" presName="conn2-1" presStyleLbl="parChTrans1D2" presStyleIdx="1" presStyleCnt="3"/>
      <dgm:spPr/>
      <dgm:t>
        <a:bodyPr/>
        <a:lstStyle/>
        <a:p>
          <a:endParaRPr lang="cs-CZ"/>
        </a:p>
      </dgm:t>
    </dgm:pt>
    <dgm:pt modelId="{F47460AF-8ECF-4FD3-8E5C-2842A323C7BD}" type="pres">
      <dgm:prSet presAssocID="{AC20F70A-1F55-43BD-BD9D-3E7D7684C775}" presName="connTx" presStyleLbl="parChTrans1D2" presStyleIdx="1" presStyleCnt="3"/>
      <dgm:spPr/>
      <dgm:t>
        <a:bodyPr/>
        <a:lstStyle/>
        <a:p>
          <a:endParaRPr lang="cs-CZ"/>
        </a:p>
      </dgm:t>
    </dgm:pt>
    <dgm:pt modelId="{6BA0212E-E4FD-4C50-B5E6-078ECB53EF8D}" type="pres">
      <dgm:prSet presAssocID="{7C1B1DEE-4657-4CD4-907F-F13173D03C0E}" presName="root2" presStyleCnt="0"/>
      <dgm:spPr/>
    </dgm:pt>
    <dgm:pt modelId="{1F9D3532-2E6E-409B-834F-1D436C217B54}" type="pres">
      <dgm:prSet presAssocID="{7C1B1DEE-4657-4CD4-907F-F13173D03C0E}" presName="LevelTwoTextNode" presStyleLbl="node2" presStyleIdx="1" presStyleCnt="3" custScaleX="113072" custScaleY="108836" custLinFactNeighborX="-4087" custLinFactNeighborY="6121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A11AA41-12E1-4707-A7B8-3F4474655DD1}" type="pres">
      <dgm:prSet presAssocID="{7C1B1DEE-4657-4CD4-907F-F13173D03C0E}" presName="level3hierChild" presStyleCnt="0"/>
      <dgm:spPr/>
    </dgm:pt>
    <dgm:pt modelId="{5E9766A6-A2D1-4174-8B47-69E596F04CAF}" type="pres">
      <dgm:prSet presAssocID="{D4770FE1-398C-4B0F-8722-69D6D9DEAC85}" presName="conn2-1" presStyleLbl="parChTrans1D2" presStyleIdx="2" presStyleCnt="3"/>
      <dgm:spPr/>
      <dgm:t>
        <a:bodyPr/>
        <a:lstStyle/>
        <a:p>
          <a:endParaRPr lang="cs-CZ"/>
        </a:p>
      </dgm:t>
    </dgm:pt>
    <dgm:pt modelId="{100B22A9-A9B0-40BF-8EE6-8B8C27723BAA}" type="pres">
      <dgm:prSet presAssocID="{D4770FE1-398C-4B0F-8722-69D6D9DEAC85}" presName="connTx" presStyleLbl="parChTrans1D2" presStyleIdx="2" presStyleCnt="3"/>
      <dgm:spPr/>
      <dgm:t>
        <a:bodyPr/>
        <a:lstStyle/>
        <a:p>
          <a:endParaRPr lang="cs-CZ"/>
        </a:p>
      </dgm:t>
    </dgm:pt>
    <dgm:pt modelId="{1B63A9DD-688D-42D2-BE48-794F3861F1D1}" type="pres">
      <dgm:prSet presAssocID="{119B10BE-FE37-4D30-B49B-51496DA8079C}" presName="root2" presStyleCnt="0"/>
      <dgm:spPr/>
    </dgm:pt>
    <dgm:pt modelId="{4ABB755C-DD8C-48EC-A83E-7FC1CFC9C761}" type="pres">
      <dgm:prSet presAssocID="{119B10BE-FE37-4D30-B49B-51496DA8079C}" presName="LevelTwoTextNode" presStyleLbl="node2" presStyleIdx="2" presStyleCnt="3" custScaleX="153047" custScaleY="119717" custLinFactY="100000" custLinFactNeighborX="1513" custLinFactNeighborY="10092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7E39096-E4F0-4455-A033-CF935D8B03B1}" type="pres">
      <dgm:prSet presAssocID="{119B10BE-FE37-4D30-B49B-51496DA8079C}" presName="level3hierChild" presStyleCnt="0"/>
      <dgm:spPr/>
    </dgm:pt>
  </dgm:ptLst>
  <dgm:cxnLst>
    <dgm:cxn modelId="{C767AF1F-40B2-4424-BBBE-5521661E3EEF}" srcId="{E29EACE5-8132-4A91-B4FD-77EC594CE338}" destId="{E907CCB6-D059-44E9-A36A-263653D45580}" srcOrd="0" destOrd="0" parTransId="{0E126CC6-A9F6-4E62-ADF4-67B8BBC87217}" sibTransId="{40C0B1B9-A8FB-4DA4-98C2-18D44CCC1869}"/>
    <dgm:cxn modelId="{6448812C-4BD0-4A23-83C0-5E890368DFB1}" type="presOf" srcId="{DC52A287-26F5-451B-A098-86F5411B0FA2}" destId="{FDF7F158-91A1-4CC2-AB63-2F155B842969}" srcOrd="0" destOrd="0" presId="urn:microsoft.com/office/officeart/2005/8/layout/hierarchy2"/>
    <dgm:cxn modelId="{152AF9A8-F24E-47BA-B31B-95EE35DEBBB1}" type="presOf" srcId="{AC20F70A-1F55-43BD-BD9D-3E7D7684C775}" destId="{F47460AF-8ECF-4FD3-8E5C-2842A323C7BD}" srcOrd="1" destOrd="0" presId="urn:microsoft.com/office/officeart/2005/8/layout/hierarchy2"/>
    <dgm:cxn modelId="{9ADA05E1-C7BD-4EB6-8BBB-7B1D20207073}" type="presOf" srcId="{D4770FE1-398C-4B0F-8722-69D6D9DEAC85}" destId="{100B22A9-A9B0-40BF-8EE6-8B8C27723BAA}" srcOrd="1" destOrd="0" presId="urn:microsoft.com/office/officeart/2005/8/layout/hierarchy2"/>
    <dgm:cxn modelId="{9B3B5B41-BD2F-4FC6-BC6C-66249EDE7CBF}" type="presOf" srcId="{2E7B48F1-317D-4337-8CFF-B491898207E4}" destId="{01C0AEBC-3356-43A3-B9FD-BEAF0341A415}" srcOrd="0" destOrd="0" presId="urn:microsoft.com/office/officeart/2005/8/layout/hierarchy2"/>
    <dgm:cxn modelId="{581874FF-8E40-4AA4-A870-0883A36065C0}" srcId="{DF0EF4B4-2F46-427C-910D-6239A4EB1F9E}" destId="{E29EACE5-8132-4A91-B4FD-77EC594CE338}" srcOrd="0" destOrd="0" parTransId="{26FBF532-DF33-4A08-9E3C-9DF119690BA6}" sibTransId="{BBA6ACC8-D51B-4139-BC1F-B27D7F69696A}"/>
    <dgm:cxn modelId="{B497609F-12E5-455C-93BC-55D5127CB62B}" type="presOf" srcId="{E29EACE5-8132-4A91-B4FD-77EC594CE338}" destId="{83DD4D3D-188A-4D4E-ADD2-4B080B5D46A2}" srcOrd="0" destOrd="0" presId="urn:microsoft.com/office/officeart/2005/8/layout/hierarchy2"/>
    <dgm:cxn modelId="{786FBADC-0816-49AB-861C-41E7833AC289}" srcId="{DC52A287-26F5-451B-A098-86F5411B0FA2}" destId="{DF0EF4B4-2F46-427C-910D-6239A4EB1F9E}" srcOrd="0" destOrd="0" parTransId="{DB5FF6B0-A96A-412E-9575-1BA3F6C6B6EB}" sibTransId="{FE660DBF-E777-4903-85DE-5ED054637137}"/>
    <dgm:cxn modelId="{C0CDEDF8-E6AB-45F8-8BD9-D7084370B088}" type="presOf" srcId="{141070BA-32F5-4111-B576-499E1BECF268}" destId="{E2CE19BA-22D0-453C-8B06-24D86AF58301}" srcOrd="0" destOrd="0" presId="urn:microsoft.com/office/officeart/2005/8/layout/hierarchy2"/>
    <dgm:cxn modelId="{4F204DCE-19E0-472B-B382-134F2F765140}" srcId="{35861430-4C12-475D-854F-BC1DDBF50C54}" destId="{E9F1CB9C-ECC6-4C3B-9773-A99403604C26}" srcOrd="0" destOrd="0" parTransId="{7A5C49D8-B3C0-40DA-97DE-C56EE021D4C0}" sibTransId="{347DFFF0-D78C-414C-B3B5-1FDD91779A74}"/>
    <dgm:cxn modelId="{31E63F26-BC5C-4BE5-BD4B-703899EC16A9}" type="presOf" srcId="{26FBF532-DF33-4A08-9E3C-9DF119690BA6}" destId="{93D18123-B272-42FB-A0A0-904AC4EC0333}" srcOrd="0" destOrd="0" presId="urn:microsoft.com/office/officeart/2005/8/layout/hierarchy2"/>
    <dgm:cxn modelId="{4269AE0D-7BA7-4F0C-8BE0-22A3F7746732}" type="presOf" srcId="{E9F1CB9C-ECC6-4C3B-9773-A99403604C26}" destId="{DAC82750-36E1-45DF-8018-A9A772BE54C0}" srcOrd="0" destOrd="0" presId="urn:microsoft.com/office/officeart/2005/8/layout/hierarchy2"/>
    <dgm:cxn modelId="{731AFDA1-B404-4774-81A6-739F60482D30}" srcId="{E907CCB6-D059-44E9-A36A-263653D45580}" destId="{89C893E5-3CF2-4500-9F7D-B34CA2134B6D}" srcOrd="1" destOrd="0" parTransId="{8412ACE3-AF42-45DB-AD9D-044BD9AAC735}" sibTransId="{FA6A43EC-6C39-41D9-96E4-0B51075710C6}"/>
    <dgm:cxn modelId="{7877FCF1-4395-4F90-B2FB-CEECDC080BEC}" type="presOf" srcId="{8DF77F1D-24A9-4CC8-A243-BD9319911A4B}" destId="{9BE405CE-CFC4-4926-BF11-DD70A373F163}" srcOrd="0" destOrd="0" presId="urn:microsoft.com/office/officeart/2005/8/layout/hierarchy2"/>
    <dgm:cxn modelId="{4ACA34EB-F19E-429C-895D-9495A4666D3D}" type="presOf" srcId="{DF0EF4B4-2F46-427C-910D-6239A4EB1F9E}" destId="{A99BE641-2174-47DD-AADC-4092E3306CA5}" srcOrd="0" destOrd="0" presId="urn:microsoft.com/office/officeart/2005/8/layout/hierarchy2"/>
    <dgm:cxn modelId="{5CBB586A-E53B-489F-928D-63721B73790F}" type="presOf" srcId="{2E7B48F1-317D-4337-8CFF-B491898207E4}" destId="{8B44D5CC-D2BB-4737-8C12-012A92D77571}" srcOrd="1" destOrd="0" presId="urn:microsoft.com/office/officeart/2005/8/layout/hierarchy2"/>
    <dgm:cxn modelId="{8D50A966-27D0-4CD2-9487-E2076A730E26}" type="presOf" srcId="{0E126CC6-A9F6-4E62-ADF4-67B8BBC87217}" destId="{1A660558-D18D-4EB2-BB52-741C7CE92980}" srcOrd="0" destOrd="0" presId="urn:microsoft.com/office/officeart/2005/8/layout/hierarchy2"/>
    <dgm:cxn modelId="{0226C346-4026-453E-A24B-651CF1FA971F}" type="presOf" srcId="{35861430-4C12-475D-854F-BC1DDBF50C54}" destId="{CCFCED02-4806-48C0-BA81-0438A5086EED}" srcOrd="0" destOrd="0" presId="urn:microsoft.com/office/officeart/2005/8/layout/hierarchy2"/>
    <dgm:cxn modelId="{518A99E0-0020-465C-9D48-B1E5D1AF677B}" type="presOf" srcId="{74ED7B06-E102-475B-ADB0-51409D446B0C}" destId="{BF7AEC4E-2D9C-4348-AE56-69B044AD9216}" srcOrd="1" destOrd="0" presId="urn:microsoft.com/office/officeart/2005/8/layout/hierarchy2"/>
    <dgm:cxn modelId="{D98CC866-09EB-422F-B49B-028BA81E43AB}" type="presOf" srcId="{6BB843C5-5F48-404D-9162-CD3DD09BCC55}" destId="{E362C1BC-2AB1-4A4C-83FD-7DFCEF7700B1}" srcOrd="1" destOrd="0" presId="urn:microsoft.com/office/officeart/2005/8/layout/hierarchy2"/>
    <dgm:cxn modelId="{C960F64F-E4E5-4FDE-9DA4-7CB0C73BD41C}" type="presOf" srcId="{26FBF532-DF33-4A08-9E3C-9DF119690BA6}" destId="{FEA56804-631D-4D99-822C-1E3E72A04A50}" srcOrd="1" destOrd="0" presId="urn:microsoft.com/office/officeart/2005/8/layout/hierarchy2"/>
    <dgm:cxn modelId="{5701E065-D069-409D-BAD0-DA47F9375959}" type="presOf" srcId="{74ED7B06-E102-475B-ADB0-51409D446B0C}" destId="{3E78871A-7724-47F3-994D-6ED963169E26}" srcOrd="0" destOrd="0" presId="urn:microsoft.com/office/officeart/2005/8/layout/hierarchy2"/>
    <dgm:cxn modelId="{DDBF4FFD-D01C-4605-8F7E-50675EDDE5E3}" type="presOf" srcId="{7A5C49D8-B3C0-40DA-97DE-C56EE021D4C0}" destId="{41FA9262-47A1-45A7-B7C5-7BAB6BFD080C}" srcOrd="0" destOrd="0" presId="urn:microsoft.com/office/officeart/2005/8/layout/hierarchy2"/>
    <dgm:cxn modelId="{B40A1E22-F36C-4529-A827-F13655CA442E}" type="presOf" srcId="{8412ACE3-AF42-45DB-AD9D-044BD9AAC735}" destId="{E3CB5750-12C3-48F2-B8DF-FE81D021B215}" srcOrd="1" destOrd="0" presId="urn:microsoft.com/office/officeart/2005/8/layout/hierarchy2"/>
    <dgm:cxn modelId="{7D941CC2-3E5B-4B72-9910-FB95A15F7833}" type="presOf" srcId="{D4770FE1-398C-4B0F-8722-69D6D9DEAC85}" destId="{5E9766A6-A2D1-4174-8B47-69E596F04CAF}" srcOrd="0" destOrd="0" presId="urn:microsoft.com/office/officeart/2005/8/layout/hierarchy2"/>
    <dgm:cxn modelId="{A2CD02AE-907D-4CB5-9DA2-0A21B4AFD375}" type="presOf" srcId="{89C893E5-3CF2-4500-9F7D-B34CA2134B6D}" destId="{8ADEC182-E8DE-4874-BF27-FC477B7BD5B9}" srcOrd="0" destOrd="0" presId="urn:microsoft.com/office/officeart/2005/8/layout/hierarchy2"/>
    <dgm:cxn modelId="{E16A84DE-C523-479A-B3EA-0F75E5D0E701}" srcId="{35861430-4C12-475D-854F-BC1DDBF50C54}" destId="{8DF77F1D-24A9-4CC8-A243-BD9319911A4B}" srcOrd="1" destOrd="0" parTransId="{E5F3FC7C-DC77-462F-AAA9-72B46AD16311}" sibTransId="{48F18DD2-A45C-4172-962A-25910BBDE36B}"/>
    <dgm:cxn modelId="{DD595461-5D26-4B4F-83AD-5F9C593AAF42}" type="presOf" srcId="{6BB843C5-5F48-404D-9162-CD3DD09BCC55}" destId="{930534D5-1D99-41DE-AD48-8C62EFB50B9F}" srcOrd="0" destOrd="0" presId="urn:microsoft.com/office/officeart/2005/8/layout/hierarchy2"/>
    <dgm:cxn modelId="{F86D2A9D-6CB5-4684-9E2B-3CD0D9955A1A}" type="presOf" srcId="{E04D932A-1F22-4256-ADBF-4891391F0914}" destId="{287CBE36-E08E-4EF7-9016-B63B2A800108}" srcOrd="1" destOrd="0" presId="urn:microsoft.com/office/officeart/2005/8/layout/hierarchy2"/>
    <dgm:cxn modelId="{D4890EB8-266A-43C4-BB3A-935A4E257C80}" type="presOf" srcId="{E907CCB6-D059-44E9-A36A-263653D45580}" destId="{DCBB5876-BEE4-4550-8248-FD6DBDC863A1}" srcOrd="0" destOrd="0" presId="urn:microsoft.com/office/officeart/2005/8/layout/hierarchy2"/>
    <dgm:cxn modelId="{F4125042-61AD-4370-A3E4-09C41C5B96C3}" type="presOf" srcId="{E04D932A-1F22-4256-ADBF-4891391F0914}" destId="{D953FDE5-1A58-4D73-9DF1-130103F5B2D1}" srcOrd="0" destOrd="0" presId="urn:microsoft.com/office/officeart/2005/8/layout/hierarchy2"/>
    <dgm:cxn modelId="{C25851CC-B3BD-4B75-A926-AA3CC6D61247}" srcId="{DF0EF4B4-2F46-427C-910D-6239A4EB1F9E}" destId="{119B10BE-FE37-4D30-B49B-51496DA8079C}" srcOrd="2" destOrd="0" parTransId="{D4770FE1-398C-4B0F-8722-69D6D9DEAC85}" sibTransId="{057C05C4-D2F9-4C71-86DA-61DC0118DFB8}"/>
    <dgm:cxn modelId="{CBBECAD3-9183-4B5E-BC2A-6376FF6E54C9}" srcId="{141070BA-32F5-4111-B576-499E1BECF268}" destId="{F7C765D7-6E35-4AF9-816F-456AAD4767E2}" srcOrd="0" destOrd="0" parTransId="{74ED7B06-E102-475B-ADB0-51409D446B0C}" sibTransId="{B3A5CCD8-C825-4280-890F-DDEF451F9A6D}"/>
    <dgm:cxn modelId="{5FEED49D-DE52-4F55-99BB-3B5A0BC9FC73}" type="presOf" srcId="{8412ACE3-AF42-45DB-AD9D-044BD9AAC735}" destId="{CA59C277-B401-45E6-B722-ED7AB33C4726}" srcOrd="0" destOrd="0" presId="urn:microsoft.com/office/officeart/2005/8/layout/hierarchy2"/>
    <dgm:cxn modelId="{DE4AF307-628C-4373-8BCD-93FCD553555F}" type="presOf" srcId="{E5F3FC7C-DC77-462F-AAA9-72B46AD16311}" destId="{DD77BCE3-E045-4A02-B604-E9A52F29C8BA}" srcOrd="0" destOrd="0" presId="urn:microsoft.com/office/officeart/2005/8/layout/hierarchy2"/>
    <dgm:cxn modelId="{E43A49AC-3663-4279-9B73-ECA488E792F1}" srcId="{DF0EF4B4-2F46-427C-910D-6239A4EB1F9E}" destId="{7C1B1DEE-4657-4CD4-907F-F13173D03C0E}" srcOrd="1" destOrd="0" parTransId="{AC20F70A-1F55-43BD-BD9D-3E7D7684C775}" sibTransId="{C8024EBC-D955-4C24-8348-25FBFBC21254}"/>
    <dgm:cxn modelId="{1A3DA0EC-0872-43D6-891F-CEF3C47B562C}" type="presOf" srcId="{7A5C49D8-B3C0-40DA-97DE-C56EE021D4C0}" destId="{2F8320EB-91FE-42C1-A68D-0B5C666CA624}" srcOrd="1" destOrd="0" presId="urn:microsoft.com/office/officeart/2005/8/layout/hierarchy2"/>
    <dgm:cxn modelId="{E7D1D565-F6F0-4F6F-BC64-DD38E921D59C}" type="presOf" srcId="{119B10BE-FE37-4D30-B49B-51496DA8079C}" destId="{4ABB755C-DD8C-48EC-A83E-7FC1CFC9C761}" srcOrd="0" destOrd="0" presId="urn:microsoft.com/office/officeart/2005/8/layout/hierarchy2"/>
    <dgm:cxn modelId="{416FE1E1-365B-4A7E-83A5-E8C75E3911F2}" srcId="{141070BA-32F5-4111-B576-499E1BECF268}" destId="{35861430-4C12-475D-854F-BC1DDBF50C54}" srcOrd="1" destOrd="0" parTransId="{6BB843C5-5F48-404D-9162-CD3DD09BCC55}" sibTransId="{5209DCDA-5AE1-4815-9BEC-27B838EE7EE2}"/>
    <dgm:cxn modelId="{A70F2DA9-8E1A-499D-BB54-D5A0E7665AC7}" type="presOf" srcId="{7C1B1DEE-4657-4CD4-907F-F13173D03C0E}" destId="{1F9D3532-2E6E-409B-834F-1D436C217B54}" srcOrd="0" destOrd="0" presId="urn:microsoft.com/office/officeart/2005/8/layout/hierarchy2"/>
    <dgm:cxn modelId="{DA552D30-A258-463A-AA25-CE378E6AC28F}" srcId="{E29EACE5-8132-4A91-B4FD-77EC594CE338}" destId="{141070BA-32F5-4111-B576-499E1BECF268}" srcOrd="1" destOrd="0" parTransId="{E04D932A-1F22-4256-ADBF-4891391F0914}" sibTransId="{454973FB-AE9A-47FF-A5CF-4274031CB5A3}"/>
    <dgm:cxn modelId="{C6725332-3BE8-4466-B62D-958303D62308}" type="presOf" srcId="{E5F3FC7C-DC77-462F-AAA9-72B46AD16311}" destId="{9549D44E-E47F-4DD5-B30D-744B85A776B7}" srcOrd="1" destOrd="0" presId="urn:microsoft.com/office/officeart/2005/8/layout/hierarchy2"/>
    <dgm:cxn modelId="{5EEBCDE8-7CC0-4A93-8EA4-8AE38B5CD9B8}" type="presOf" srcId="{F7C765D7-6E35-4AF9-816F-456AAD4767E2}" destId="{ACED271E-A1E4-4D07-80AD-ABDFA766E0DD}" srcOrd="0" destOrd="0" presId="urn:microsoft.com/office/officeart/2005/8/layout/hierarchy2"/>
    <dgm:cxn modelId="{04BCEDA3-84D7-4902-8506-3A414A598264}" type="presOf" srcId="{0E126CC6-A9F6-4E62-ADF4-67B8BBC87217}" destId="{2EEBCFD9-F097-44AD-A00C-40ACC5E91B0B}" srcOrd="1" destOrd="0" presId="urn:microsoft.com/office/officeart/2005/8/layout/hierarchy2"/>
    <dgm:cxn modelId="{CCC1F8B9-4569-46FD-8348-8E9BBF5E71AA}" type="presOf" srcId="{AC20F70A-1F55-43BD-BD9D-3E7D7684C775}" destId="{A6735204-BB44-451D-9B98-BB691B058FF8}" srcOrd="0" destOrd="0" presId="urn:microsoft.com/office/officeart/2005/8/layout/hierarchy2"/>
    <dgm:cxn modelId="{854D30F2-6C9C-478A-8D90-43CB700EEBDF}" type="presOf" srcId="{2A2B8CDD-747C-428D-8E63-B7951BD784D4}" destId="{F1D47F7C-55C8-4CC4-BBB8-CD2833F215E7}" srcOrd="0" destOrd="0" presId="urn:microsoft.com/office/officeart/2005/8/layout/hierarchy2"/>
    <dgm:cxn modelId="{ACABF3E8-0D29-4BB6-B7F7-52E5010BDF02}" srcId="{E907CCB6-D059-44E9-A36A-263653D45580}" destId="{2A2B8CDD-747C-428D-8E63-B7951BD784D4}" srcOrd="0" destOrd="0" parTransId="{2E7B48F1-317D-4337-8CFF-B491898207E4}" sibTransId="{4A9D31FD-FEF9-43EB-92F1-11EA0973BBDE}"/>
    <dgm:cxn modelId="{25683F7E-701F-48FD-BC96-BAE480265C70}" type="presParOf" srcId="{FDF7F158-91A1-4CC2-AB63-2F155B842969}" destId="{44705D12-8C15-4BE5-813B-7F25BC841531}" srcOrd="0" destOrd="0" presId="urn:microsoft.com/office/officeart/2005/8/layout/hierarchy2"/>
    <dgm:cxn modelId="{381C3CCA-5E60-4B84-B3D3-75C3AD26F05E}" type="presParOf" srcId="{44705D12-8C15-4BE5-813B-7F25BC841531}" destId="{A99BE641-2174-47DD-AADC-4092E3306CA5}" srcOrd="0" destOrd="0" presId="urn:microsoft.com/office/officeart/2005/8/layout/hierarchy2"/>
    <dgm:cxn modelId="{A1D7F60D-629E-4AA5-9B12-0CD85BA03300}" type="presParOf" srcId="{44705D12-8C15-4BE5-813B-7F25BC841531}" destId="{13DA4793-596B-4B55-A0E6-5E256406B9A9}" srcOrd="1" destOrd="0" presId="urn:microsoft.com/office/officeart/2005/8/layout/hierarchy2"/>
    <dgm:cxn modelId="{03E5629C-54DA-4103-907F-7763835BB211}" type="presParOf" srcId="{13DA4793-596B-4B55-A0E6-5E256406B9A9}" destId="{93D18123-B272-42FB-A0A0-904AC4EC0333}" srcOrd="0" destOrd="0" presId="urn:microsoft.com/office/officeart/2005/8/layout/hierarchy2"/>
    <dgm:cxn modelId="{801234D0-59D9-41B7-82E4-4F01DDE661F6}" type="presParOf" srcId="{93D18123-B272-42FB-A0A0-904AC4EC0333}" destId="{FEA56804-631D-4D99-822C-1E3E72A04A50}" srcOrd="0" destOrd="0" presId="urn:microsoft.com/office/officeart/2005/8/layout/hierarchy2"/>
    <dgm:cxn modelId="{DB057BC2-0245-402C-AB8F-DE4902274291}" type="presParOf" srcId="{13DA4793-596B-4B55-A0E6-5E256406B9A9}" destId="{7528147A-B749-43B6-A39C-DEAE83CE304A}" srcOrd="1" destOrd="0" presId="urn:microsoft.com/office/officeart/2005/8/layout/hierarchy2"/>
    <dgm:cxn modelId="{52BF8F3E-5A01-4086-909F-D2E7520C3EE9}" type="presParOf" srcId="{7528147A-B749-43B6-A39C-DEAE83CE304A}" destId="{83DD4D3D-188A-4D4E-ADD2-4B080B5D46A2}" srcOrd="0" destOrd="0" presId="urn:microsoft.com/office/officeart/2005/8/layout/hierarchy2"/>
    <dgm:cxn modelId="{6E78ED59-1983-470B-8D09-DD70AC4670F7}" type="presParOf" srcId="{7528147A-B749-43B6-A39C-DEAE83CE304A}" destId="{A9FACCFD-F0A5-4864-92E6-3B6673198513}" srcOrd="1" destOrd="0" presId="urn:microsoft.com/office/officeart/2005/8/layout/hierarchy2"/>
    <dgm:cxn modelId="{B96C3BF9-55B0-4506-87FA-562BFE8A8866}" type="presParOf" srcId="{A9FACCFD-F0A5-4864-92E6-3B6673198513}" destId="{1A660558-D18D-4EB2-BB52-741C7CE92980}" srcOrd="0" destOrd="0" presId="urn:microsoft.com/office/officeart/2005/8/layout/hierarchy2"/>
    <dgm:cxn modelId="{B6F1308B-9F94-4646-8A6E-8EF207DA7FB8}" type="presParOf" srcId="{1A660558-D18D-4EB2-BB52-741C7CE92980}" destId="{2EEBCFD9-F097-44AD-A00C-40ACC5E91B0B}" srcOrd="0" destOrd="0" presId="urn:microsoft.com/office/officeart/2005/8/layout/hierarchy2"/>
    <dgm:cxn modelId="{D5A8A49E-3866-43A4-8B79-4F39B9BD8BFB}" type="presParOf" srcId="{A9FACCFD-F0A5-4864-92E6-3B6673198513}" destId="{96934D5E-3758-44F6-A8C5-8B8D4413236F}" srcOrd="1" destOrd="0" presId="urn:microsoft.com/office/officeart/2005/8/layout/hierarchy2"/>
    <dgm:cxn modelId="{E7A8C0CC-041E-4F37-A971-77713EDD20D6}" type="presParOf" srcId="{96934D5E-3758-44F6-A8C5-8B8D4413236F}" destId="{DCBB5876-BEE4-4550-8248-FD6DBDC863A1}" srcOrd="0" destOrd="0" presId="urn:microsoft.com/office/officeart/2005/8/layout/hierarchy2"/>
    <dgm:cxn modelId="{855572A5-F432-4528-A8BA-59E4968BB944}" type="presParOf" srcId="{96934D5E-3758-44F6-A8C5-8B8D4413236F}" destId="{62BBFD6E-26D9-4AAB-AB35-D2950A6730B3}" srcOrd="1" destOrd="0" presId="urn:microsoft.com/office/officeart/2005/8/layout/hierarchy2"/>
    <dgm:cxn modelId="{23EEE27A-0270-4D99-A1FB-981511F059A9}" type="presParOf" srcId="{62BBFD6E-26D9-4AAB-AB35-D2950A6730B3}" destId="{01C0AEBC-3356-43A3-B9FD-BEAF0341A415}" srcOrd="0" destOrd="0" presId="urn:microsoft.com/office/officeart/2005/8/layout/hierarchy2"/>
    <dgm:cxn modelId="{FE3A7EAD-C7DD-4C0E-B34E-76192F5F21C8}" type="presParOf" srcId="{01C0AEBC-3356-43A3-B9FD-BEAF0341A415}" destId="{8B44D5CC-D2BB-4737-8C12-012A92D77571}" srcOrd="0" destOrd="0" presId="urn:microsoft.com/office/officeart/2005/8/layout/hierarchy2"/>
    <dgm:cxn modelId="{05C4CE79-3AE2-4D6A-8460-2AE26A0C5B01}" type="presParOf" srcId="{62BBFD6E-26D9-4AAB-AB35-D2950A6730B3}" destId="{AED3BBB2-F244-4FCE-8ED5-6119A61E85C9}" srcOrd="1" destOrd="0" presId="urn:microsoft.com/office/officeart/2005/8/layout/hierarchy2"/>
    <dgm:cxn modelId="{B03F42B6-A5EE-4910-B580-B1D40F689855}" type="presParOf" srcId="{AED3BBB2-F244-4FCE-8ED5-6119A61E85C9}" destId="{F1D47F7C-55C8-4CC4-BBB8-CD2833F215E7}" srcOrd="0" destOrd="0" presId="urn:microsoft.com/office/officeart/2005/8/layout/hierarchy2"/>
    <dgm:cxn modelId="{BF09303E-C7AC-4691-8E72-60FC7D148D76}" type="presParOf" srcId="{AED3BBB2-F244-4FCE-8ED5-6119A61E85C9}" destId="{007C9453-6C6A-4A92-BBEC-303EC08AE282}" srcOrd="1" destOrd="0" presId="urn:microsoft.com/office/officeart/2005/8/layout/hierarchy2"/>
    <dgm:cxn modelId="{03EFAFC1-961D-445B-B293-D9DC788C465D}" type="presParOf" srcId="{62BBFD6E-26D9-4AAB-AB35-D2950A6730B3}" destId="{CA59C277-B401-45E6-B722-ED7AB33C4726}" srcOrd="2" destOrd="0" presId="urn:microsoft.com/office/officeart/2005/8/layout/hierarchy2"/>
    <dgm:cxn modelId="{BCEE6C9F-E57E-47AF-98D8-ADB04FFFBC31}" type="presParOf" srcId="{CA59C277-B401-45E6-B722-ED7AB33C4726}" destId="{E3CB5750-12C3-48F2-B8DF-FE81D021B215}" srcOrd="0" destOrd="0" presId="urn:microsoft.com/office/officeart/2005/8/layout/hierarchy2"/>
    <dgm:cxn modelId="{5F2EE976-134C-461E-89E6-47B485E0D1D8}" type="presParOf" srcId="{62BBFD6E-26D9-4AAB-AB35-D2950A6730B3}" destId="{B21DD2A4-4EE5-4B70-8DAD-37B980E2D7BC}" srcOrd="3" destOrd="0" presId="urn:microsoft.com/office/officeart/2005/8/layout/hierarchy2"/>
    <dgm:cxn modelId="{BDC17953-C1AC-4393-8C90-40F44E6C6AD1}" type="presParOf" srcId="{B21DD2A4-4EE5-4B70-8DAD-37B980E2D7BC}" destId="{8ADEC182-E8DE-4874-BF27-FC477B7BD5B9}" srcOrd="0" destOrd="0" presId="urn:microsoft.com/office/officeart/2005/8/layout/hierarchy2"/>
    <dgm:cxn modelId="{B778C839-F2A2-4769-BC78-5241F9045EDE}" type="presParOf" srcId="{B21DD2A4-4EE5-4B70-8DAD-37B980E2D7BC}" destId="{A4A605C3-880A-44FE-BBBE-5BB805C85807}" srcOrd="1" destOrd="0" presId="urn:microsoft.com/office/officeart/2005/8/layout/hierarchy2"/>
    <dgm:cxn modelId="{D433B9D9-3447-4D9C-B02F-39C5556873D1}" type="presParOf" srcId="{A9FACCFD-F0A5-4864-92E6-3B6673198513}" destId="{D953FDE5-1A58-4D73-9DF1-130103F5B2D1}" srcOrd="2" destOrd="0" presId="urn:microsoft.com/office/officeart/2005/8/layout/hierarchy2"/>
    <dgm:cxn modelId="{CB70F550-F572-4A20-961A-394DA288FBB5}" type="presParOf" srcId="{D953FDE5-1A58-4D73-9DF1-130103F5B2D1}" destId="{287CBE36-E08E-4EF7-9016-B63B2A800108}" srcOrd="0" destOrd="0" presId="urn:microsoft.com/office/officeart/2005/8/layout/hierarchy2"/>
    <dgm:cxn modelId="{1247D3A9-CAB2-48BC-9D63-25ACE385BC8E}" type="presParOf" srcId="{A9FACCFD-F0A5-4864-92E6-3B6673198513}" destId="{1249D4B8-A50F-4A41-A64F-C34FBD1FAB39}" srcOrd="3" destOrd="0" presId="urn:microsoft.com/office/officeart/2005/8/layout/hierarchy2"/>
    <dgm:cxn modelId="{D432CC0A-89BB-41B2-BC23-0F0BF3C1C33E}" type="presParOf" srcId="{1249D4B8-A50F-4A41-A64F-C34FBD1FAB39}" destId="{E2CE19BA-22D0-453C-8B06-24D86AF58301}" srcOrd="0" destOrd="0" presId="urn:microsoft.com/office/officeart/2005/8/layout/hierarchy2"/>
    <dgm:cxn modelId="{99337EB0-3173-403B-BC36-7C7F754067AB}" type="presParOf" srcId="{1249D4B8-A50F-4A41-A64F-C34FBD1FAB39}" destId="{38F00CB3-6CEF-4C3A-AC26-7846D525AEFB}" srcOrd="1" destOrd="0" presId="urn:microsoft.com/office/officeart/2005/8/layout/hierarchy2"/>
    <dgm:cxn modelId="{67B4C7B8-4D87-4CFA-B07E-DF22FE57E9E2}" type="presParOf" srcId="{38F00CB3-6CEF-4C3A-AC26-7846D525AEFB}" destId="{3E78871A-7724-47F3-994D-6ED963169E26}" srcOrd="0" destOrd="0" presId="urn:microsoft.com/office/officeart/2005/8/layout/hierarchy2"/>
    <dgm:cxn modelId="{70EEE575-8406-4AE2-A9E4-D5FA9B1B2E12}" type="presParOf" srcId="{3E78871A-7724-47F3-994D-6ED963169E26}" destId="{BF7AEC4E-2D9C-4348-AE56-69B044AD9216}" srcOrd="0" destOrd="0" presId="urn:microsoft.com/office/officeart/2005/8/layout/hierarchy2"/>
    <dgm:cxn modelId="{506052AE-9566-49C4-BA96-C4E7B08A2DE7}" type="presParOf" srcId="{38F00CB3-6CEF-4C3A-AC26-7846D525AEFB}" destId="{DE40D5A0-4B7D-4133-A5E4-02499EAD1FCE}" srcOrd="1" destOrd="0" presId="urn:microsoft.com/office/officeart/2005/8/layout/hierarchy2"/>
    <dgm:cxn modelId="{A7430255-CBF6-4B48-8564-2AA8F13DE37F}" type="presParOf" srcId="{DE40D5A0-4B7D-4133-A5E4-02499EAD1FCE}" destId="{ACED271E-A1E4-4D07-80AD-ABDFA766E0DD}" srcOrd="0" destOrd="0" presId="urn:microsoft.com/office/officeart/2005/8/layout/hierarchy2"/>
    <dgm:cxn modelId="{DE657D13-4A60-4B66-A59D-9E7332557A5E}" type="presParOf" srcId="{DE40D5A0-4B7D-4133-A5E4-02499EAD1FCE}" destId="{EBCA1F47-66FA-466D-AEA4-8B0CD601F67F}" srcOrd="1" destOrd="0" presId="urn:microsoft.com/office/officeart/2005/8/layout/hierarchy2"/>
    <dgm:cxn modelId="{144A42A8-C413-4CC7-AF7C-3804852715E1}" type="presParOf" srcId="{38F00CB3-6CEF-4C3A-AC26-7846D525AEFB}" destId="{930534D5-1D99-41DE-AD48-8C62EFB50B9F}" srcOrd="2" destOrd="0" presId="urn:microsoft.com/office/officeart/2005/8/layout/hierarchy2"/>
    <dgm:cxn modelId="{D9CB579C-1720-482E-AF34-278FA82F99D8}" type="presParOf" srcId="{930534D5-1D99-41DE-AD48-8C62EFB50B9F}" destId="{E362C1BC-2AB1-4A4C-83FD-7DFCEF7700B1}" srcOrd="0" destOrd="0" presId="urn:microsoft.com/office/officeart/2005/8/layout/hierarchy2"/>
    <dgm:cxn modelId="{EEA418FD-EC38-48FE-9837-1FEB2DB4668A}" type="presParOf" srcId="{38F00CB3-6CEF-4C3A-AC26-7846D525AEFB}" destId="{C879DC13-66FB-44D4-B088-9E7A346DAE2A}" srcOrd="3" destOrd="0" presId="urn:microsoft.com/office/officeart/2005/8/layout/hierarchy2"/>
    <dgm:cxn modelId="{793D3A75-599C-40BE-8E77-1642BD53D5F5}" type="presParOf" srcId="{C879DC13-66FB-44D4-B088-9E7A346DAE2A}" destId="{CCFCED02-4806-48C0-BA81-0438A5086EED}" srcOrd="0" destOrd="0" presId="urn:microsoft.com/office/officeart/2005/8/layout/hierarchy2"/>
    <dgm:cxn modelId="{502FBA8D-FC89-4BB4-970D-9781F7D72FFF}" type="presParOf" srcId="{C879DC13-66FB-44D4-B088-9E7A346DAE2A}" destId="{546D6B4E-E633-4F25-B922-FCAF5C3F6FB3}" srcOrd="1" destOrd="0" presId="urn:microsoft.com/office/officeart/2005/8/layout/hierarchy2"/>
    <dgm:cxn modelId="{FC3472D4-C8CE-4E6D-838F-F1466E5BE3E5}" type="presParOf" srcId="{546D6B4E-E633-4F25-B922-FCAF5C3F6FB3}" destId="{41FA9262-47A1-45A7-B7C5-7BAB6BFD080C}" srcOrd="0" destOrd="0" presId="urn:microsoft.com/office/officeart/2005/8/layout/hierarchy2"/>
    <dgm:cxn modelId="{8EBF329F-10D7-47D6-B4CC-5E0EDFD5799B}" type="presParOf" srcId="{41FA9262-47A1-45A7-B7C5-7BAB6BFD080C}" destId="{2F8320EB-91FE-42C1-A68D-0B5C666CA624}" srcOrd="0" destOrd="0" presId="urn:microsoft.com/office/officeart/2005/8/layout/hierarchy2"/>
    <dgm:cxn modelId="{A9440635-1850-4113-A730-BDD5FA7A6E6F}" type="presParOf" srcId="{546D6B4E-E633-4F25-B922-FCAF5C3F6FB3}" destId="{211DADE3-C880-4AC3-807D-16F86E4F3781}" srcOrd="1" destOrd="0" presId="urn:microsoft.com/office/officeart/2005/8/layout/hierarchy2"/>
    <dgm:cxn modelId="{BF8BD057-7E58-46B4-BBBD-7071AE23AB78}" type="presParOf" srcId="{211DADE3-C880-4AC3-807D-16F86E4F3781}" destId="{DAC82750-36E1-45DF-8018-A9A772BE54C0}" srcOrd="0" destOrd="0" presId="urn:microsoft.com/office/officeart/2005/8/layout/hierarchy2"/>
    <dgm:cxn modelId="{E3F89FB0-C4B2-4482-8033-3264EB8682E0}" type="presParOf" srcId="{211DADE3-C880-4AC3-807D-16F86E4F3781}" destId="{2DA92459-4EEC-4DBC-B1B2-2950F4322248}" srcOrd="1" destOrd="0" presId="urn:microsoft.com/office/officeart/2005/8/layout/hierarchy2"/>
    <dgm:cxn modelId="{2DD72457-D434-4DA1-AB53-5CCDA260A995}" type="presParOf" srcId="{546D6B4E-E633-4F25-B922-FCAF5C3F6FB3}" destId="{DD77BCE3-E045-4A02-B604-E9A52F29C8BA}" srcOrd="2" destOrd="0" presId="urn:microsoft.com/office/officeart/2005/8/layout/hierarchy2"/>
    <dgm:cxn modelId="{78D8A8DF-CCE1-4485-865F-03224D223BD3}" type="presParOf" srcId="{DD77BCE3-E045-4A02-B604-E9A52F29C8BA}" destId="{9549D44E-E47F-4DD5-B30D-744B85A776B7}" srcOrd="0" destOrd="0" presId="urn:microsoft.com/office/officeart/2005/8/layout/hierarchy2"/>
    <dgm:cxn modelId="{DD87684A-164B-4DD2-87E7-B19439C2638F}" type="presParOf" srcId="{546D6B4E-E633-4F25-B922-FCAF5C3F6FB3}" destId="{C34E2796-B321-4C9B-9106-C8357428BF15}" srcOrd="3" destOrd="0" presId="urn:microsoft.com/office/officeart/2005/8/layout/hierarchy2"/>
    <dgm:cxn modelId="{DD4A1BEF-1CB2-4E7E-AEF4-19E28250B030}" type="presParOf" srcId="{C34E2796-B321-4C9B-9106-C8357428BF15}" destId="{9BE405CE-CFC4-4926-BF11-DD70A373F163}" srcOrd="0" destOrd="0" presId="urn:microsoft.com/office/officeart/2005/8/layout/hierarchy2"/>
    <dgm:cxn modelId="{588F5BB9-FFC1-4CC5-BF88-75E574D5EA6C}" type="presParOf" srcId="{C34E2796-B321-4C9B-9106-C8357428BF15}" destId="{FDB1928A-73BF-41B6-B884-B1F67C9ACCB7}" srcOrd="1" destOrd="0" presId="urn:microsoft.com/office/officeart/2005/8/layout/hierarchy2"/>
    <dgm:cxn modelId="{01A9696C-ED58-4CE0-AB6B-1A58F8988DB8}" type="presParOf" srcId="{13DA4793-596B-4B55-A0E6-5E256406B9A9}" destId="{A6735204-BB44-451D-9B98-BB691B058FF8}" srcOrd="2" destOrd="0" presId="urn:microsoft.com/office/officeart/2005/8/layout/hierarchy2"/>
    <dgm:cxn modelId="{988FF313-B610-4675-98B3-8BC35AA15C19}" type="presParOf" srcId="{A6735204-BB44-451D-9B98-BB691B058FF8}" destId="{F47460AF-8ECF-4FD3-8E5C-2842A323C7BD}" srcOrd="0" destOrd="0" presId="urn:microsoft.com/office/officeart/2005/8/layout/hierarchy2"/>
    <dgm:cxn modelId="{A05364E2-32A9-47DF-8418-44D3108F2B38}" type="presParOf" srcId="{13DA4793-596B-4B55-A0E6-5E256406B9A9}" destId="{6BA0212E-E4FD-4C50-B5E6-078ECB53EF8D}" srcOrd="3" destOrd="0" presId="urn:microsoft.com/office/officeart/2005/8/layout/hierarchy2"/>
    <dgm:cxn modelId="{56CECEE4-2B5A-4116-BACD-DA9792FA0D24}" type="presParOf" srcId="{6BA0212E-E4FD-4C50-B5E6-078ECB53EF8D}" destId="{1F9D3532-2E6E-409B-834F-1D436C217B54}" srcOrd="0" destOrd="0" presId="urn:microsoft.com/office/officeart/2005/8/layout/hierarchy2"/>
    <dgm:cxn modelId="{0B9AB72F-F198-4E35-9EE7-CB2C95F88BD0}" type="presParOf" srcId="{6BA0212E-E4FD-4C50-B5E6-078ECB53EF8D}" destId="{4A11AA41-12E1-4707-A7B8-3F4474655DD1}" srcOrd="1" destOrd="0" presId="urn:microsoft.com/office/officeart/2005/8/layout/hierarchy2"/>
    <dgm:cxn modelId="{D1F52C3C-E7FB-439C-B016-E7A270630163}" type="presParOf" srcId="{13DA4793-596B-4B55-A0E6-5E256406B9A9}" destId="{5E9766A6-A2D1-4174-8B47-69E596F04CAF}" srcOrd="4" destOrd="0" presId="urn:microsoft.com/office/officeart/2005/8/layout/hierarchy2"/>
    <dgm:cxn modelId="{A53C7B9E-7E95-4FF5-AC87-A820218E848B}" type="presParOf" srcId="{5E9766A6-A2D1-4174-8B47-69E596F04CAF}" destId="{100B22A9-A9B0-40BF-8EE6-8B8C27723BAA}" srcOrd="0" destOrd="0" presId="urn:microsoft.com/office/officeart/2005/8/layout/hierarchy2"/>
    <dgm:cxn modelId="{C8FA4570-EA68-4672-966D-A4F2CA2256E3}" type="presParOf" srcId="{13DA4793-596B-4B55-A0E6-5E256406B9A9}" destId="{1B63A9DD-688D-42D2-BE48-794F3861F1D1}" srcOrd="5" destOrd="0" presId="urn:microsoft.com/office/officeart/2005/8/layout/hierarchy2"/>
    <dgm:cxn modelId="{B1C544FE-B840-4677-9D5E-CD9EEE37A325}" type="presParOf" srcId="{1B63A9DD-688D-42D2-BE48-794F3861F1D1}" destId="{4ABB755C-DD8C-48EC-A83E-7FC1CFC9C761}" srcOrd="0" destOrd="0" presId="urn:microsoft.com/office/officeart/2005/8/layout/hierarchy2"/>
    <dgm:cxn modelId="{C1020AD8-8F5B-4B80-89AA-79F6B57A0DBC}" type="presParOf" srcId="{1B63A9DD-688D-42D2-BE48-794F3861F1D1}" destId="{B7E39096-E4F0-4455-A033-CF935D8B03B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9BE641-2174-47DD-AADC-4092E3306CA5}">
      <dsp:nvSpPr>
        <dsp:cNvPr id="0" name=""/>
        <dsp:cNvSpPr/>
      </dsp:nvSpPr>
      <dsp:spPr>
        <a:xfrm>
          <a:off x="7027" y="3371414"/>
          <a:ext cx="853297" cy="6252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Pohyb</a:t>
          </a:r>
          <a:endParaRPr lang="cs-CZ" sz="2400" kern="1200" dirty="0"/>
        </a:p>
      </dsp:txBody>
      <dsp:txXfrm>
        <a:off x="25341" y="3389728"/>
        <a:ext cx="816669" cy="588670"/>
      </dsp:txXfrm>
    </dsp:sp>
    <dsp:sp modelId="{93D18123-B272-42FB-A0A0-904AC4EC0333}">
      <dsp:nvSpPr>
        <dsp:cNvPr id="0" name=""/>
        <dsp:cNvSpPr/>
      </dsp:nvSpPr>
      <dsp:spPr>
        <a:xfrm rot="17111231">
          <a:off x="326752" y="2979272"/>
          <a:ext cx="1445945" cy="14136"/>
        </a:xfrm>
        <a:custGeom>
          <a:avLst/>
          <a:gdLst/>
          <a:ahLst/>
          <a:cxnLst/>
          <a:rect l="0" t="0" r="0" b="0"/>
          <a:pathLst>
            <a:path>
              <a:moveTo>
                <a:pt x="0" y="7068"/>
              </a:moveTo>
              <a:lnTo>
                <a:pt x="1445945" y="70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013576" y="2950192"/>
        <a:ext cx="72297" cy="72297"/>
      </dsp:txXfrm>
    </dsp:sp>
    <dsp:sp modelId="{83DD4D3D-188A-4D4E-ADD2-4B080B5D46A2}">
      <dsp:nvSpPr>
        <dsp:cNvPr id="0" name=""/>
        <dsp:cNvSpPr/>
      </dsp:nvSpPr>
      <dsp:spPr>
        <a:xfrm>
          <a:off x="1239124" y="2024166"/>
          <a:ext cx="1171679" cy="5289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posuvný</a:t>
          </a:r>
          <a:endParaRPr lang="cs-CZ" sz="2400" kern="1200" dirty="0"/>
        </a:p>
      </dsp:txBody>
      <dsp:txXfrm>
        <a:off x="1254615" y="2039657"/>
        <a:ext cx="1140697" cy="497921"/>
      </dsp:txXfrm>
    </dsp:sp>
    <dsp:sp modelId="{1A660558-D18D-4EB2-BB52-741C7CE92980}">
      <dsp:nvSpPr>
        <dsp:cNvPr id="0" name=""/>
        <dsp:cNvSpPr/>
      </dsp:nvSpPr>
      <dsp:spPr>
        <a:xfrm rot="18958413">
          <a:off x="2348971" y="2128611"/>
          <a:ext cx="440115" cy="14136"/>
        </a:xfrm>
        <a:custGeom>
          <a:avLst/>
          <a:gdLst/>
          <a:ahLst/>
          <a:cxnLst/>
          <a:rect l="0" t="0" r="0" b="0"/>
          <a:pathLst>
            <a:path>
              <a:moveTo>
                <a:pt x="0" y="7068"/>
              </a:moveTo>
              <a:lnTo>
                <a:pt x="440115" y="706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558026" y="2124677"/>
        <a:ext cx="22005" cy="22005"/>
      </dsp:txXfrm>
    </dsp:sp>
    <dsp:sp modelId="{DCBB5876-BEE4-4550-8248-FD6DBDC863A1}">
      <dsp:nvSpPr>
        <dsp:cNvPr id="0" name=""/>
        <dsp:cNvSpPr/>
      </dsp:nvSpPr>
      <dsp:spPr>
        <a:xfrm>
          <a:off x="2727255" y="1560560"/>
          <a:ext cx="1832312" cy="8443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podle trajektorie</a:t>
          </a:r>
          <a:endParaRPr lang="cs-CZ" sz="2400" kern="1200" dirty="0"/>
        </a:p>
      </dsp:txBody>
      <dsp:txXfrm>
        <a:off x="2751986" y="1585291"/>
        <a:ext cx="1782850" cy="794901"/>
      </dsp:txXfrm>
    </dsp:sp>
    <dsp:sp modelId="{01C0AEBC-3356-43A3-B9FD-BEAF0341A415}">
      <dsp:nvSpPr>
        <dsp:cNvPr id="0" name=""/>
        <dsp:cNvSpPr/>
      </dsp:nvSpPr>
      <dsp:spPr>
        <a:xfrm rot="19218350">
          <a:off x="4437642" y="1637886"/>
          <a:ext cx="1057750" cy="14136"/>
        </a:xfrm>
        <a:custGeom>
          <a:avLst/>
          <a:gdLst/>
          <a:ahLst/>
          <a:cxnLst/>
          <a:rect l="0" t="0" r="0" b="0"/>
          <a:pathLst>
            <a:path>
              <a:moveTo>
                <a:pt x="0" y="7068"/>
              </a:moveTo>
              <a:lnTo>
                <a:pt x="1057750" y="706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940074" y="1618511"/>
        <a:ext cx="52887" cy="52887"/>
      </dsp:txXfrm>
    </dsp:sp>
    <dsp:sp modelId="{F1D47F7C-55C8-4CC4-BBB8-CD2833F215E7}">
      <dsp:nvSpPr>
        <dsp:cNvPr id="0" name=""/>
        <dsp:cNvSpPr/>
      </dsp:nvSpPr>
      <dsp:spPr>
        <a:xfrm>
          <a:off x="5373469" y="1085930"/>
          <a:ext cx="1740790" cy="4424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přímočarý</a:t>
          </a:r>
          <a:endParaRPr lang="cs-CZ" sz="2400" kern="1200" dirty="0"/>
        </a:p>
      </dsp:txBody>
      <dsp:txXfrm>
        <a:off x="5386429" y="1098890"/>
        <a:ext cx="1714870" cy="416555"/>
      </dsp:txXfrm>
    </dsp:sp>
    <dsp:sp modelId="{CA59C277-B401-45E6-B722-ED7AB33C4726}">
      <dsp:nvSpPr>
        <dsp:cNvPr id="0" name=""/>
        <dsp:cNvSpPr/>
      </dsp:nvSpPr>
      <dsp:spPr>
        <a:xfrm rot="21475489">
          <a:off x="4559300" y="1960927"/>
          <a:ext cx="814435" cy="14136"/>
        </a:xfrm>
        <a:custGeom>
          <a:avLst/>
          <a:gdLst/>
          <a:ahLst/>
          <a:cxnLst/>
          <a:rect l="0" t="0" r="0" b="0"/>
          <a:pathLst>
            <a:path>
              <a:moveTo>
                <a:pt x="0" y="7068"/>
              </a:moveTo>
              <a:lnTo>
                <a:pt x="814435" y="706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946157" y="1947635"/>
        <a:ext cx="40721" cy="40721"/>
      </dsp:txXfrm>
    </dsp:sp>
    <dsp:sp modelId="{8ADEC182-E8DE-4874-BF27-FC477B7BD5B9}">
      <dsp:nvSpPr>
        <dsp:cNvPr id="0" name=""/>
        <dsp:cNvSpPr/>
      </dsp:nvSpPr>
      <dsp:spPr>
        <a:xfrm>
          <a:off x="5373469" y="1754621"/>
          <a:ext cx="1568662" cy="3972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křivočarý</a:t>
          </a:r>
          <a:endParaRPr lang="cs-CZ" sz="2400" kern="1200" dirty="0"/>
        </a:p>
      </dsp:txBody>
      <dsp:txXfrm>
        <a:off x="5385104" y="1766256"/>
        <a:ext cx="1545392" cy="373987"/>
      </dsp:txXfrm>
    </dsp:sp>
    <dsp:sp modelId="{D953FDE5-1A58-4D73-9DF1-130103F5B2D1}">
      <dsp:nvSpPr>
        <dsp:cNvPr id="0" name=""/>
        <dsp:cNvSpPr/>
      </dsp:nvSpPr>
      <dsp:spPr>
        <a:xfrm rot="4401478">
          <a:off x="1902313" y="2964263"/>
          <a:ext cx="1425122" cy="14136"/>
        </a:xfrm>
        <a:custGeom>
          <a:avLst/>
          <a:gdLst/>
          <a:ahLst/>
          <a:cxnLst/>
          <a:rect l="0" t="0" r="0" b="0"/>
          <a:pathLst>
            <a:path>
              <a:moveTo>
                <a:pt x="0" y="7068"/>
              </a:moveTo>
              <a:lnTo>
                <a:pt x="1425122" y="706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579246" y="2935704"/>
        <a:ext cx="71256" cy="71256"/>
      </dsp:txXfrm>
    </dsp:sp>
    <dsp:sp modelId="{E2CE19BA-22D0-453C-8B06-24D86AF58301}">
      <dsp:nvSpPr>
        <dsp:cNvPr id="0" name=""/>
        <dsp:cNvSpPr/>
      </dsp:nvSpPr>
      <dsp:spPr>
        <a:xfrm>
          <a:off x="2818946" y="3250001"/>
          <a:ext cx="1388107" cy="8080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podle rychlosti</a:t>
          </a:r>
          <a:endParaRPr lang="cs-CZ" sz="2400" kern="1200" dirty="0"/>
        </a:p>
      </dsp:txBody>
      <dsp:txXfrm>
        <a:off x="2842614" y="3273669"/>
        <a:ext cx="1340771" cy="760753"/>
      </dsp:txXfrm>
    </dsp:sp>
    <dsp:sp modelId="{3E78871A-7724-47F3-994D-6ED963169E26}">
      <dsp:nvSpPr>
        <dsp:cNvPr id="0" name=""/>
        <dsp:cNvSpPr/>
      </dsp:nvSpPr>
      <dsp:spPr>
        <a:xfrm rot="17274460">
          <a:off x="3920478" y="3253209"/>
          <a:ext cx="827633" cy="14136"/>
        </a:xfrm>
        <a:custGeom>
          <a:avLst/>
          <a:gdLst/>
          <a:ahLst/>
          <a:cxnLst/>
          <a:rect l="0" t="0" r="0" b="0"/>
          <a:pathLst>
            <a:path>
              <a:moveTo>
                <a:pt x="0" y="7068"/>
              </a:moveTo>
              <a:lnTo>
                <a:pt x="827633" y="706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313604" y="3239586"/>
        <a:ext cx="41381" cy="41381"/>
      </dsp:txXfrm>
    </dsp:sp>
    <dsp:sp modelId="{ACED271E-A1E4-4D07-80AD-ABDFA766E0DD}">
      <dsp:nvSpPr>
        <dsp:cNvPr id="0" name=""/>
        <dsp:cNvSpPr/>
      </dsp:nvSpPr>
      <dsp:spPr>
        <a:xfrm>
          <a:off x="4461537" y="2714919"/>
          <a:ext cx="1946153" cy="3031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rovnoměrný</a:t>
          </a:r>
          <a:endParaRPr lang="cs-CZ" sz="2400" kern="1200" dirty="0"/>
        </a:p>
      </dsp:txBody>
      <dsp:txXfrm>
        <a:off x="4470417" y="2723799"/>
        <a:ext cx="1928393" cy="285417"/>
      </dsp:txXfrm>
    </dsp:sp>
    <dsp:sp modelId="{930534D5-1D99-41DE-AD48-8C62EFB50B9F}">
      <dsp:nvSpPr>
        <dsp:cNvPr id="0" name=""/>
        <dsp:cNvSpPr/>
      </dsp:nvSpPr>
      <dsp:spPr>
        <a:xfrm rot="4760529">
          <a:off x="3717713" y="4236995"/>
          <a:ext cx="1200749" cy="14136"/>
        </a:xfrm>
        <a:custGeom>
          <a:avLst/>
          <a:gdLst/>
          <a:ahLst/>
          <a:cxnLst/>
          <a:rect l="0" t="0" r="0" b="0"/>
          <a:pathLst>
            <a:path>
              <a:moveTo>
                <a:pt x="0" y="7068"/>
              </a:moveTo>
              <a:lnTo>
                <a:pt x="1200749" y="706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288069" y="4214045"/>
        <a:ext cx="60037" cy="60037"/>
      </dsp:txXfrm>
    </dsp:sp>
    <dsp:sp modelId="{CCFCED02-4806-48C0-BA81-0438A5086EED}">
      <dsp:nvSpPr>
        <dsp:cNvPr id="0" name=""/>
        <dsp:cNvSpPr/>
      </dsp:nvSpPr>
      <dsp:spPr>
        <a:xfrm>
          <a:off x="4429124" y="4629593"/>
          <a:ext cx="2055163" cy="4089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nerovnoměrný</a:t>
          </a:r>
          <a:endParaRPr lang="cs-CZ" sz="2400" kern="1200" dirty="0"/>
        </a:p>
      </dsp:txBody>
      <dsp:txXfrm>
        <a:off x="4441102" y="4641571"/>
        <a:ext cx="2031207" cy="385019"/>
      </dsp:txXfrm>
    </dsp:sp>
    <dsp:sp modelId="{41FA9262-47A1-45A7-B7C5-7BAB6BFD080C}">
      <dsp:nvSpPr>
        <dsp:cNvPr id="0" name=""/>
        <dsp:cNvSpPr/>
      </dsp:nvSpPr>
      <dsp:spPr>
        <a:xfrm rot="17025593">
          <a:off x="5885529" y="4063938"/>
          <a:ext cx="1571242" cy="14136"/>
        </a:xfrm>
        <a:custGeom>
          <a:avLst/>
          <a:gdLst/>
          <a:ahLst/>
          <a:cxnLst/>
          <a:rect l="0" t="0" r="0" b="0"/>
          <a:pathLst>
            <a:path>
              <a:moveTo>
                <a:pt x="0" y="7068"/>
              </a:moveTo>
              <a:lnTo>
                <a:pt x="1571242" y="706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6631869" y="4031725"/>
        <a:ext cx="78562" cy="78562"/>
      </dsp:txXfrm>
    </dsp:sp>
    <dsp:sp modelId="{DAC82750-36E1-45DF-8018-A9A772BE54C0}">
      <dsp:nvSpPr>
        <dsp:cNvPr id="0" name=""/>
        <dsp:cNvSpPr/>
      </dsp:nvSpPr>
      <dsp:spPr>
        <a:xfrm>
          <a:off x="6858013" y="3129396"/>
          <a:ext cx="1688346" cy="3570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zpomalený</a:t>
          </a:r>
          <a:endParaRPr lang="cs-CZ" sz="2400" kern="1200" dirty="0"/>
        </a:p>
      </dsp:txBody>
      <dsp:txXfrm>
        <a:off x="6868471" y="3139854"/>
        <a:ext cx="1667430" cy="336154"/>
      </dsp:txXfrm>
    </dsp:sp>
    <dsp:sp modelId="{DD77BCE3-E045-4A02-B604-E9A52F29C8BA}">
      <dsp:nvSpPr>
        <dsp:cNvPr id="0" name=""/>
        <dsp:cNvSpPr/>
      </dsp:nvSpPr>
      <dsp:spPr>
        <a:xfrm rot="18805383">
          <a:off x="6411825" y="4658664"/>
          <a:ext cx="463580" cy="14136"/>
        </a:xfrm>
        <a:custGeom>
          <a:avLst/>
          <a:gdLst/>
          <a:ahLst/>
          <a:cxnLst/>
          <a:rect l="0" t="0" r="0" b="0"/>
          <a:pathLst>
            <a:path>
              <a:moveTo>
                <a:pt x="0" y="7068"/>
              </a:moveTo>
              <a:lnTo>
                <a:pt x="463580" y="706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6632026" y="4654143"/>
        <a:ext cx="23179" cy="23179"/>
      </dsp:txXfrm>
    </dsp:sp>
    <dsp:sp modelId="{9BE405CE-CFC4-4926-BF11-DD70A373F163}">
      <dsp:nvSpPr>
        <dsp:cNvPr id="0" name=""/>
        <dsp:cNvSpPr/>
      </dsp:nvSpPr>
      <dsp:spPr>
        <a:xfrm>
          <a:off x="6802944" y="4285855"/>
          <a:ext cx="1560930" cy="423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zrychlený</a:t>
          </a:r>
          <a:endParaRPr lang="cs-CZ" sz="2400" kern="1200" dirty="0"/>
        </a:p>
      </dsp:txBody>
      <dsp:txXfrm>
        <a:off x="6815335" y="4298246"/>
        <a:ext cx="1536148" cy="398275"/>
      </dsp:txXfrm>
    </dsp:sp>
    <dsp:sp modelId="{A6735204-BB44-451D-9B98-BB691B058FF8}">
      <dsp:nvSpPr>
        <dsp:cNvPr id="0" name=""/>
        <dsp:cNvSpPr/>
      </dsp:nvSpPr>
      <dsp:spPr>
        <a:xfrm rot="2138503">
          <a:off x="816668" y="3812800"/>
          <a:ext cx="466112" cy="14136"/>
        </a:xfrm>
        <a:custGeom>
          <a:avLst/>
          <a:gdLst/>
          <a:ahLst/>
          <a:cxnLst/>
          <a:rect l="0" t="0" r="0" b="0"/>
          <a:pathLst>
            <a:path>
              <a:moveTo>
                <a:pt x="0" y="7068"/>
              </a:moveTo>
              <a:lnTo>
                <a:pt x="466112" y="70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038071" y="3808216"/>
        <a:ext cx="23305" cy="23305"/>
      </dsp:txXfrm>
    </dsp:sp>
    <dsp:sp modelId="{1F9D3532-2E6E-409B-834F-1D436C217B54}">
      <dsp:nvSpPr>
        <dsp:cNvPr id="0" name=""/>
        <dsp:cNvSpPr/>
      </dsp:nvSpPr>
      <dsp:spPr>
        <a:xfrm>
          <a:off x="1239124" y="3668682"/>
          <a:ext cx="1192647" cy="5739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otáčivý</a:t>
          </a:r>
          <a:endParaRPr lang="cs-CZ" sz="2400" kern="1200" dirty="0"/>
        </a:p>
      </dsp:txBody>
      <dsp:txXfrm>
        <a:off x="1255935" y="3685493"/>
        <a:ext cx="1159025" cy="540361"/>
      </dsp:txXfrm>
    </dsp:sp>
    <dsp:sp modelId="{5E9766A6-A2D1-4174-8B47-69E596F04CAF}">
      <dsp:nvSpPr>
        <dsp:cNvPr id="0" name=""/>
        <dsp:cNvSpPr/>
      </dsp:nvSpPr>
      <dsp:spPr>
        <a:xfrm rot="4528573">
          <a:off x="206255" y="4522099"/>
          <a:ext cx="1746004" cy="14136"/>
        </a:xfrm>
        <a:custGeom>
          <a:avLst/>
          <a:gdLst/>
          <a:ahLst/>
          <a:cxnLst/>
          <a:rect l="0" t="0" r="0" b="0"/>
          <a:pathLst>
            <a:path>
              <a:moveTo>
                <a:pt x="0" y="7068"/>
              </a:moveTo>
              <a:lnTo>
                <a:pt x="1746004" y="70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00" kern="1200"/>
        </a:p>
      </dsp:txBody>
      <dsp:txXfrm>
        <a:off x="1035608" y="4485517"/>
        <a:ext cx="87300" cy="87300"/>
      </dsp:txXfrm>
    </dsp:sp>
    <dsp:sp modelId="{4ABB755C-DD8C-48EC-A83E-7FC1CFC9C761}">
      <dsp:nvSpPr>
        <dsp:cNvPr id="0" name=""/>
        <dsp:cNvSpPr/>
      </dsp:nvSpPr>
      <dsp:spPr>
        <a:xfrm>
          <a:off x="1298191" y="5058588"/>
          <a:ext cx="1614291" cy="6313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složený</a:t>
          </a:r>
          <a:endParaRPr lang="cs-CZ" sz="2400" kern="1200" dirty="0"/>
        </a:p>
      </dsp:txBody>
      <dsp:txXfrm>
        <a:off x="1316683" y="5077080"/>
        <a:ext cx="1577307" cy="5943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DA80B-E537-4201-AB35-EB97EF99B19E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4B923A-C48B-4A14-8128-D9C6D642F6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8082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923A-C48B-4A14-8128-D9C6D642F6B5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370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314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0501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3652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228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129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9161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5717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282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5164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517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5091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395536" y="764704"/>
            <a:ext cx="8229600" cy="5360988"/>
          </a:xfrm>
        </p:spPr>
        <p:txBody>
          <a:bodyPr/>
          <a:lstStyle/>
          <a:p>
            <a:r>
              <a:rPr lang="cs-CZ" dirty="0" smtClean="0"/>
              <a:t>Název školy: ZŠ Netvořice</a:t>
            </a:r>
          </a:p>
          <a:p>
            <a:r>
              <a:rPr lang="cs-CZ" dirty="0" smtClean="0"/>
              <a:t>Autor: Mgr. Petra Bednaříková</a:t>
            </a:r>
          </a:p>
          <a:p>
            <a:r>
              <a:rPr lang="cs-CZ" dirty="0" smtClean="0"/>
              <a:t>Název: </a:t>
            </a:r>
            <a:r>
              <a:rPr lang="cs-CZ" dirty="0"/>
              <a:t> </a:t>
            </a:r>
            <a:r>
              <a:rPr lang="cs-CZ" dirty="0" smtClean="0"/>
              <a:t>VY_32_INOVACE_01_F7_Pohyb tělesa</a:t>
            </a:r>
          </a:p>
          <a:p>
            <a:r>
              <a:rPr lang="cs-CZ" dirty="0" smtClean="0"/>
              <a:t>Téma: Pohyb a klid tělesa</a:t>
            </a:r>
          </a:p>
          <a:p>
            <a:r>
              <a:rPr lang="cs-CZ" dirty="0" smtClean="0"/>
              <a:t>Číslo projektu</a:t>
            </a:r>
            <a:r>
              <a:rPr lang="cs-CZ" smtClean="0"/>
              <a:t>: OP VK </a:t>
            </a:r>
            <a:r>
              <a:rPr lang="cs-CZ" dirty="0"/>
              <a:t>1.4</a:t>
            </a:r>
            <a:r>
              <a:rPr lang="cs-CZ" dirty="0" smtClean="0"/>
              <a:t>.</a:t>
            </a:r>
          </a:p>
          <a:p>
            <a:r>
              <a:rPr lang="cs-CZ" dirty="0" smtClean="0"/>
              <a:t>Datum: 18.08.2011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098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cs-CZ" dirty="0" smtClean="0"/>
              <a:t>Anotace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r>
              <a:rPr lang="cs-CZ" dirty="0" smtClean="0"/>
              <a:t>Materiál je určen pro opakování a shrnutí látky o pohybu</a:t>
            </a:r>
          </a:p>
          <a:p>
            <a:r>
              <a:rPr lang="cs-CZ" dirty="0" smtClean="0"/>
              <a:t>Věková kategorie 12 – 14 let</a:t>
            </a:r>
          </a:p>
          <a:p>
            <a:r>
              <a:rPr lang="cs-CZ" dirty="0" smtClean="0"/>
              <a:t>Materiál je možno použít na interaktivní </a:t>
            </a:r>
            <a:r>
              <a:rPr lang="cs-CZ" dirty="0" smtClean="0"/>
              <a:t>tabuli</a:t>
            </a:r>
          </a:p>
          <a:p>
            <a:r>
              <a:rPr lang="cs-CZ" dirty="0" smtClean="0"/>
              <a:t>Klíčová slova: pohyb, klid, trajektorie, dráha, druhy pohybů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360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cs-CZ" dirty="0" smtClean="0"/>
              <a:t>Pohyb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7158" y="1214422"/>
            <a:ext cx="70723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Těleso se pohybuje, mění-li svou polohu vzhledem k jinému tělesu.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85852" y="2571744"/>
            <a:ext cx="75724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Totéž těleso může být v pohybu vzhledem k jednomu tělesu a současně v klidu vzhledem k jinému tělesu.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596" y="4429132"/>
            <a:ext cx="8286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Rozhodnout, zda se těleso pohybuje, nebo je v klidu, můžeme jen tehdy, uvedeme-li, vzhledem k jakému tělesu pohyb vztahujeme.</a:t>
            </a:r>
            <a:endParaRPr lang="cs-CZ" sz="32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42910" y="785794"/>
            <a:ext cx="75724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Trajektorie -  </a:t>
            </a:r>
            <a:r>
              <a:rPr lang="cs-CZ" sz="3200" dirty="0" smtClean="0"/>
              <a:t>čára, kterou při pohybu těleso 			    opisuje.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4348" y="2500306"/>
            <a:ext cx="77867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Délka trajektorie, kterou pohybující se těleso opíše za určitou dobu, se nazývá </a:t>
            </a:r>
            <a:r>
              <a:rPr lang="cs-CZ" sz="3200" b="1" dirty="0" smtClean="0"/>
              <a:t>dráha tělesa</a:t>
            </a:r>
            <a:r>
              <a:rPr lang="cs-CZ" sz="3200" dirty="0" smtClean="0"/>
              <a:t>.</a:t>
            </a:r>
          </a:p>
          <a:p>
            <a:endParaRPr lang="cs-CZ" sz="3200" dirty="0" smtClean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14348" y="4429132"/>
            <a:ext cx="792961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Dráha je fyzikální veličina, označujeme ji písmenem </a:t>
            </a:r>
            <a:r>
              <a:rPr lang="cs-CZ" sz="3200" b="1" dirty="0" smtClean="0"/>
              <a:t>s</a:t>
            </a:r>
            <a:r>
              <a:rPr lang="cs-CZ" sz="3200" dirty="0" smtClean="0"/>
              <a:t>, měříme ji v metrech, kilometrech.</a:t>
            </a:r>
            <a:r>
              <a:rPr lang="cs-CZ" sz="3200" b="1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0" y="0"/>
          <a:ext cx="8858280" cy="6715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KOLÁŘOVÁ, Růžena; BOHUNĚK, Jiří. </a:t>
            </a:r>
            <a:r>
              <a:rPr lang="cs-CZ" sz="2400" i="1" dirty="0" smtClean="0"/>
              <a:t>Fyzika </a:t>
            </a:r>
            <a:r>
              <a:rPr lang="cs-CZ" sz="2400" i="1" smtClean="0"/>
              <a:t>pro 7. </a:t>
            </a:r>
            <a:r>
              <a:rPr lang="cs-CZ" sz="2400" i="1" dirty="0" smtClean="0"/>
              <a:t>ročník ZŠ</a:t>
            </a:r>
            <a:r>
              <a:rPr lang="cs-CZ" sz="2400" dirty="0" smtClean="0"/>
              <a:t>. Praha : </a:t>
            </a:r>
            <a:r>
              <a:rPr lang="cs-CZ" sz="2400" dirty="0" err="1" smtClean="0"/>
              <a:t>Prometheus</a:t>
            </a:r>
            <a:r>
              <a:rPr lang="cs-CZ" sz="2400" dirty="0" smtClean="0"/>
              <a:t>, 2009. 204 s. ISBN 978-80-7196-265-6.</a:t>
            </a:r>
          </a:p>
          <a:p>
            <a:r>
              <a:rPr lang="cs-CZ" sz="2400" dirty="0" smtClean="0"/>
              <a:t>Archiv autora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</TotalTime>
  <Words>200</Words>
  <Application>Microsoft Office PowerPoint</Application>
  <PresentationFormat>Předvádění na obrazovce (4:3)</PresentationFormat>
  <Paragraphs>34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 </vt:lpstr>
      <vt:lpstr>Pohyb</vt:lpstr>
      <vt:lpstr>Prezentace aplikace PowerPoint</vt:lpstr>
      <vt:lpstr>Prezentace aplikace PowerPoint</vt:lpstr>
      <vt:lpstr>Použité 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bednarikovap</dc:creator>
  <cp:lastModifiedBy>bednarikovap</cp:lastModifiedBy>
  <cp:revision>22</cp:revision>
  <dcterms:created xsi:type="dcterms:W3CDTF">2011-10-21T10:47:27Z</dcterms:created>
  <dcterms:modified xsi:type="dcterms:W3CDTF">2013-03-18T09:51:16Z</dcterms:modified>
</cp:coreProperties>
</file>