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02" y="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VY_32_INOVACE_9/14_SPRÁVNÉ CHOVÁNÍ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ln>
          <a:solidFill>
            <a:srgbClr val="00B0F0"/>
          </a:solidFill>
        </a:ln>
        <a:effectLst>
          <a:glow rad="228600">
            <a:schemeClr val="accent5">
              <a:satMod val="175000"/>
              <a:alpha val="40000"/>
            </a:schemeClr>
          </a:glow>
        </a:effectLst>
      </dgm:spPr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>
        <dgm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dgm:style>
      </dgm:prSet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AUTOR:  Mgr. Marie </a:t>
          </a:r>
          <a:r>
            <a:rPr lang="cs-CZ" sz="2000" dirty="0" err="1" smtClean="0"/>
            <a:t>Horehleďová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Správné chování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>
        <dgm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>
        <dgm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rgbClr val="00B0F0"/>
          </a:solidFill>
          <a:prstDash val="solid"/>
        </a:ln>
        <a:effectLst>
          <a:glow rad="228600">
            <a:schemeClr val="accent5">
              <a:satMod val="175000"/>
              <a:alpha val="40000"/>
            </a:schemeClr>
          </a:glo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rgbClr r="0" g="0" b="0">
              <a:shade val="65000"/>
              <a:satMod val="15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5"/>
        </a:solidFill>
        <a:ln w="38100" cap="flat" cmpd="sng" algn="ctr">
          <a:solidFill>
            <a:schemeClr val="lt1"/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</dsp:spPr>
      <dsp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accent5"/>
          </a:solidFill>
          <a:prstDash val="solid"/>
        </a:ln>
        <a:effectLst/>
      </dsp:spPr>
      <dsp:style>
        <a:lnRef idx="2">
          <a:schemeClr val="accent5"/>
        </a:lnRef>
        <a:fillRef idx="1">
          <a:schemeClr val="lt1"/>
        </a:fillRef>
        <a:effectRef idx="0">
          <a:schemeClr val="accent5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Marie </a:t>
          </a:r>
          <a:r>
            <a:rPr lang="cs-CZ" sz="2000" kern="1200" dirty="0" err="1" smtClean="0"/>
            <a:t>Horehleďová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64090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VY_32_INOVACE_9/14_SPRÁVNÉ CHOVÁNÍ</a:t>
          </a:r>
          <a:endParaRPr lang="cs-CZ" sz="2000" kern="1200" dirty="0"/>
        </a:p>
      </dsp:txBody>
      <dsp:txXfrm>
        <a:off x="1273857" y="864090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5"/>
        </a:solidFill>
        <a:ln w="38100" cap="flat" cmpd="sng" algn="ctr">
          <a:solidFill>
            <a:schemeClr val="lt1"/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</dsp:spPr>
      <dsp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Správné chování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/>
            <a:t>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g.denik.cz/45/26/divadlo_lide_vcd_pce_denik-380.jpg" TargetMode="External"/><Relationship Id="rId3" Type="http://schemas.openxmlformats.org/officeDocument/2006/relationships/hyperlink" Target="http://img7.ct24.cz/multimedia/videos/image/1433/medium/429850.jpg" TargetMode="External"/><Relationship Id="rId7" Type="http://schemas.openxmlformats.org/officeDocument/2006/relationships/hyperlink" Target="http://www.jesetice.ic.cz/img/DSCN6106.JPG" TargetMode="External"/><Relationship Id="rId2" Type="http://schemas.openxmlformats.org/officeDocument/2006/relationships/hyperlink" Target="http://www.ornita.cz/data/multimedia/1362/895337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idnes.cz/10/111/cl6/VEM2a2e3d_GV_022G016_014.jpg" TargetMode="External"/><Relationship Id="rId5" Type="http://schemas.openxmlformats.org/officeDocument/2006/relationships/hyperlink" Target="http://www.tyden.cz/obrazek/201110/4ea676a99b3bb/crop-133303-4ea68000ea245-deti-venku.jpg" TargetMode="External"/><Relationship Id="rId10" Type="http://schemas.openxmlformats.org/officeDocument/2006/relationships/hyperlink" Target="http://i.idnes.cz/09/021/gal/BAD28e726_ORE_044472.jpg" TargetMode="External"/><Relationship Id="rId4" Type="http://schemas.openxmlformats.org/officeDocument/2006/relationships/hyperlink" Target="http://www.mimiforum.cz/obrazky/deti-a-rodina-srpen/deti-a-rodina-studium-s-detmi-ii-sh.jpg" TargetMode="External"/><Relationship Id="rId9" Type="http://schemas.openxmlformats.org/officeDocument/2006/relationships/hyperlink" Target="http://img8.ct24.cz/cache/900x507/article/34/3380/337907.jpg?133155591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000806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Materiál je určen pro výuku předmětu Přírodověda pro druhý stupeň základní školy speciální</a:t>
            </a:r>
          </a:p>
          <a:p>
            <a:r>
              <a:rPr lang="cs-CZ" dirty="0" smtClean="0"/>
              <a:t>Doba vzniku – prosinec 2012</a:t>
            </a:r>
          </a:p>
          <a:p>
            <a:r>
              <a:rPr lang="cs-CZ" dirty="0" smtClean="0"/>
              <a:t>Datum ověření – 4. 12. 2012  </a:t>
            </a:r>
          </a:p>
          <a:p>
            <a:r>
              <a:rPr lang="cs-CZ" dirty="0" smtClean="0"/>
              <a:t>Určeno pro procvičování učiva a práci s interaktivní tabulí</a:t>
            </a:r>
          </a:p>
          <a:p>
            <a:r>
              <a:rPr lang="cs-CZ" dirty="0" smtClean="0"/>
              <a:t>Materiál je vhodný jako doplněk učiva</a:t>
            </a:r>
          </a:p>
          <a:p>
            <a:r>
              <a:rPr lang="cs-CZ" dirty="0" smtClean="0"/>
              <a:t>Učitel dohlíží na správné chápání učiva a využívá názorných obrázků</a:t>
            </a:r>
          </a:p>
          <a:p>
            <a:r>
              <a:rPr lang="cs-CZ" dirty="0" smtClean="0"/>
              <a:t>Žáci chápali učivo bez potíží a zvládali odpovídat na otázky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Správné chování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Při nastupování do autobusu: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5"/>
                </a:solidFill>
              </a:rPr>
              <a:t>Co je správné? </a:t>
            </a:r>
            <a:r>
              <a:rPr lang="cs-CZ" sz="2000" dirty="0">
                <a:solidFill>
                  <a:schemeClr val="accent5"/>
                </a:solidFill>
              </a:rPr>
              <a:t> </a:t>
            </a:r>
            <a:r>
              <a:rPr lang="cs-CZ" sz="2000" dirty="0" smtClean="0">
                <a:solidFill>
                  <a:schemeClr val="accent5"/>
                </a:solidFill>
              </a:rPr>
              <a:t>Co se nedělá?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Tlačím se mezi prvními abych si sedl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Křičím na kamarády a hlasitě se bavím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Pustím sednout starší lidi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Strkám do druhých lidí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Sedím slušně a tiše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Při nástupu pozdravím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Jezdím bez jízdenky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Jak dosednu – tak se pustím do svačiny</a:t>
            </a:r>
          </a:p>
          <a:p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340116"/>
            <a:ext cx="2016224" cy="269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1128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Správné 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Ve škole: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Co je správné? Co se nedělá?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Zásadně nikoho nezdravím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Hádám se s kamarády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Dávám pozor a učím se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Pořád mluvím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Nikomu nepomáhám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Jím hlavně ve vyučování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Pořád na někoho žaluji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Sedím na svém místě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Poslouchám paní učitelku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Nemluvím sprostě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3360603" cy="18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9515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Správné 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Doma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Co je a co není správné?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Doma si dělám co chci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Zavčas si udělám úkoly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Pomáhám rodičům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Sedím pořád u počítače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Dívám se dlouho na televizi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Za všechno poděkuji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Jím co chci, hlavně co mi chutná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Mám rád své sourozence a neubližuji jim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Mluvím hlasitě a sprostě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96952"/>
            <a:ext cx="2880320" cy="19167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8717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Správné chování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Venku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Co je a co není správné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Běhám venku a nedávám pozor na lidi a na auta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Hlasitě mezi lidmi křičím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Známé lidi pozdravím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Na kole jezdím jenom tam kde mohu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Na kole jezdím hlavně po trávě a záhoncích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Trhám květiny a větve stromů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Házím odpadky a slupky na zem</a:t>
            </a:r>
          </a:p>
          <a:p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3461959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3942340"/>
            <a:ext cx="3317943" cy="1929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1284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Správné 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 obchodu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Co je a co není správné?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Při vstupu slušně pozdravím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Nějakou maličkost ukradnu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Přehrabuji se v pečivu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U pokladny stojím slušně v řadě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Když něco chci tak poprosím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Když se nikdo nedívá tak sním čokoládu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Pomohu mamince s nákupem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Vztekám se, když mi maminka nechce něco koupit</a:t>
            </a: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36912"/>
            <a:ext cx="2880320" cy="2157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87297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Správné 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 divadle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Co je a co není správné?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Do divadla chodím zásadně v riflích a ve sportovním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Při představení chroupu </a:t>
            </a:r>
            <a:r>
              <a:rPr lang="cs-CZ" sz="2000" dirty="0" err="1" smtClean="0">
                <a:solidFill>
                  <a:srgbClr val="FF0000"/>
                </a:solidFill>
              </a:rPr>
              <a:t>chipsy</a:t>
            </a:r>
            <a:r>
              <a:rPr lang="cs-CZ" sz="2000" dirty="0" smtClean="0">
                <a:solidFill>
                  <a:srgbClr val="FF0000"/>
                </a:solidFill>
              </a:rPr>
              <a:t> nebo oříšky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Tiše sedím a sleduji představení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Stále chodím na WC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O přestávce si vybalím svačinu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Do divadla si beru svého pejska nebo křečka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Nevyrušuji a nemluvím</a:t>
            </a:r>
          </a:p>
          <a:p>
            <a:endParaRPr lang="cs-CZ" sz="2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80928"/>
            <a:ext cx="2664296" cy="199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17090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Správné 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 lékaře a v čekárně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28800"/>
            <a:ext cx="4038600" cy="4525963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Co je a co není správné?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Na všechny kašlu ať taky onemocní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Na všechny kýchám bez použití kapesníku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Dopředu pro jistotu křičím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Pozdravím  a řeknu co mě bolí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Nebojím se injekce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Otevřu pusu a řeknu A….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Neposlouchám maminku ani pana doktora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Poděkuji </a:t>
            </a:r>
            <a:r>
              <a:rPr lang="cs-CZ" sz="2000" smtClean="0">
                <a:solidFill>
                  <a:srgbClr val="FF0000"/>
                </a:solidFill>
              </a:rPr>
              <a:t>a rozloučím se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221088"/>
            <a:ext cx="2638425" cy="173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7" y="2483632"/>
            <a:ext cx="2736304" cy="1537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8162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ornita.cz</a:t>
            </a:r>
            <a:r>
              <a:rPr lang="cs-CZ" u="sng" dirty="0" smtClean="0">
                <a:hlinkClick r:id="rId2"/>
              </a:rPr>
              <a:t>/data/multimedia/1362/8953370.jpg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http://img7.ct24.cz/multimedia/</a:t>
            </a:r>
            <a:r>
              <a:rPr lang="cs-CZ" u="sng" dirty="0" err="1" smtClean="0">
                <a:hlinkClick r:id="rId3"/>
              </a:rPr>
              <a:t>videos</a:t>
            </a:r>
            <a:r>
              <a:rPr lang="cs-CZ" u="sng" dirty="0" smtClean="0">
                <a:hlinkClick r:id="rId3"/>
              </a:rPr>
              <a:t>/image/1433/medium/429850.jpg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</a:t>
            </a:r>
            <a:r>
              <a:rPr lang="cs-CZ" u="sng" dirty="0" err="1" smtClean="0">
                <a:hlinkClick r:id="rId4"/>
              </a:rPr>
              <a:t>mimiforum.cz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obrazky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deti</a:t>
            </a:r>
            <a:r>
              <a:rPr lang="cs-CZ" u="sng" dirty="0" smtClean="0">
                <a:hlinkClick r:id="rId4"/>
              </a:rPr>
              <a:t>-a-rodina-srpen/</a:t>
            </a:r>
            <a:r>
              <a:rPr lang="cs-CZ" u="sng" dirty="0" err="1" smtClean="0">
                <a:hlinkClick r:id="rId4"/>
              </a:rPr>
              <a:t>deti</a:t>
            </a:r>
            <a:r>
              <a:rPr lang="cs-CZ" u="sng" dirty="0" smtClean="0">
                <a:hlinkClick r:id="rId4"/>
              </a:rPr>
              <a:t>-a-rodina-studium-s-</a:t>
            </a:r>
            <a:r>
              <a:rPr lang="cs-CZ" u="sng" dirty="0" err="1" smtClean="0">
                <a:hlinkClick r:id="rId4"/>
              </a:rPr>
              <a:t>detmi</a:t>
            </a:r>
            <a:r>
              <a:rPr lang="cs-CZ" u="sng" dirty="0" smtClean="0">
                <a:hlinkClick r:id="rId4"/>
              </a:rPr>
              <a:t>-</a:t>
            </a:r>
            <a:r>
              <a:rPr lang="cs-CZ" u="sng" dirty="0" err="1" smtClean="0">
                <a:hlinkClick r:id="rId4"/>
              </a:rPr>
              <a:t>ii</a:t>
            </a:r>
            <a:r>
              <a:rPr lang="cs-CZ" u="sng" dirty="0" smtClean="0">
                <a:hlinkClick r:id="rId4"/>
              </a:rPr>
              <a:t>-</a:t>
            </a:r>
            <a:r>
              <a:rPr lang="cs-CZ" u="sng" dirty="0" err="1" smtClean="0">
                <a:hlinkClick r:id="rId4"/>
              </a:rPr>
              <a:t>sh.jpg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</a:t>
            </a:r>
            <a:r>
              <a:rPr lang="cs-CZ" u="sng" dirty="0" err="1" smtClean="0">
                <a:hlinkClick r:id="rId5"/>
              </a:rPr>
              <a:t>tyden.cz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obrazek</a:t>
            </a:r>
            <a:r>
              <a:rPr lang="cs-CZ" u="sng" dirty="0" smtClean="0">
                <a:hlinkClick r:id="rId5"/>
              </a:rPr>
              <a:t>/201110/4ea676a99b3bb/</a:t>
            </a:r>
            <a:r>
              <a:rPr lang="cs-CZ" u="sng" dirty="0" err="1" smtClean="0">
                <a:hlinkClick r:id="rId5"/>
              </a:rPr>
              <a:t>crop</a:t>
            </a:r>
            <a:r>
              <a:rPr lang="cs-CZ" u="sng" dirty="0" smtClean="0">
                <a:hlinkClick r:id="rId5"/>
              </a:rPr>
              <a:t>-133303-4ea68000ea245-</a:t>
            </a:r>
            <a:r>
              <a:rPr lang="cs-CZ" u="sng" dirty="0" err="1" smtClean="0">
                <a:hlinkClick r:id="rId5"/>
              </a:rPr>
              <a:t>deti</a:t>
            </a:r>
            <a:r>
              <a:rPr lang="cs-CZ" u="sng" dirty="0" smtClean="0">
                <a:hlinkClick r:id="rId5"/>
              </a:rPr>
              <a:t>-venku.</a:t>
            </a:r>
            <a:r>
              <a:rPr lang="cs-CZ" u="sng" dirty="0" err="1" smtClean="0">
                <a:hlinkClick r:id="rId5"/>
              </a:rPr>
              <a:t>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http://i.</a:t>
            </a:r>
            <a:r>
              <a:rPr lang="cs-CZ" u="sng" dirty="0" err="1" smtClean="0">
                <a:hlinkClick r:id="rId6"/>
              </a:rPr>
              <a:t>idnes.cz</a:t>
            </a:r>
            <a:r>
              <a:rPr lang="cs-CZ" u="sng" dirty="0" smtClean="0">
                <a:hlinkClick r:id="rId6"/>
              </a:rPr>
              <a:t>/10/111/cl6/VEM2a2e3d_GV_022G016_014.jpg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http://www.</a:t>
            </a:r>
            <a:r>
              <a:rPr lang="cs-CZ" u="sng" dirty="0" err="1" smtClean="0">
                <a:hlinkClick r:id="rId7"/>
              </a:rPr>
              <a:t>jesetice.ic.cz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img</a:t>
            </a:r>
            <a:r>
              <a:rPr lang="cs-CZ" u="sng" dirty="0" smtClean="0">
                <a:hlinkClick r:id="rId7"/>
              </a:rPr>
              <a:t>/DSCN6106.JPG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http://g.</a:t>
            </a:r>
            <a:r>
              <a:rPr lang="cs-CZ" u="sng" dirty="0" err="1" smtClean="0">
                <a:hlinkClick r:id="rId8"/>
              </a:rPr>
              <a:t>denik.cz</a:t>
            </a:r>
            <a:r>
              <a:rPr lang="cs-CZ" u="sng" dirty="0" smtClean="0">
                <a:hlinkClick r:id="rId8"/>
              </a:rPr>
              <a:t>/45/26/divadlo_lide_</a:t>
            </a:r>
            <a:r>
              <a:rPr lang="cs-CZ" u="sng" dirty="0" err="1" smtClean="0">
                <a:hlinkClick r:id="rId8"/>
              </a:rPr>
              <a:t>vcd</a:t>
            </a:r>
            <a:r>
              <a:rPr lang="cs-CZ" u="sng" dirty="0" smtClean="0">
                <a:hlinkClick r:id="rId8"/>
              </a:rPr>
              <a:t>_</a:t>
            </a:r>
            <a:r>
              <a:rPr lang="cs-CZ" u="sng" dirty="0" err="1" smtClean="0">
                <a:hlinkClick r:id="rId8"/>
              </a:rPr>
              <a:t>pce</a:t>
            </a:r>
            <a:r>
              <a:rPr lang="cs-CZ" u="sng" dirty="0" smtClean="0">
                <a:hlinkClick r:id="rId8"/>
              </a:rPr>
              <a:t>_</a:t>
            </a:r>
            <a:r>
              <a:rPr lang="cs-CZ" u="sng" dirty="0" err="1" smtClean="0">
                <a:hlinkClick r:id="rId8"/>
              </a:rPr>
              <a:t>denik</a:t>
            </a:r>
            <a:r>
              <a:rPr lang="cs-CZ" u="sng" dirty="0" smtClean="0">
                <a:hlinkClick r:id="rId8"/>
              </a:rPr>
              <a:t>-380.jpg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http://img8.ct24.cz/</a:t>
            </a:r>
            <a:r>
              <a:rPr lang="cs-CZ" u="sng" dirty="0" err="1" smtClean="0">
                <a:hlinkClick r:id="rId9"/>
              </a:rPr>
              <a:t>cache</a:t>
            </a:r>
            <a:r>
              <a:rPr lang="cs-CZ" u="sng" dirty="0" smtClean="0">
                <a:hlinkClick r:id="rId9"/>
              </a:rPr>
              <a:t>/900x507/</a:t>
            </a:r>
            <a:r>
              <a:rPr lang="cs-CZ" u="sng" dirty="0" err="1" smtClean="0">
                <a:hlinkClick r:id="rId9"/>
              </a:rPr>
              <a:t>article</a:t>
            </a:r>
            <a:r>
              <a:rPr lang="cs-CZ" u="sng" dirty="0" smtClean="0">
                <a:hlinkClick r:id="rId9"/>
              </a:rPr>
              <a:t>/34/3380/337907.jpg?1331555917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http://i.</a:t>
            </a:r>
            <a:r>
              <a:rPr lang="cs-CZ" u="sng" dirty="0" err="1" smtClean="0">
                <a:hlinkClick r:id="rId10"/>
              </a:rPr>
              <a:t>idnes.cz</a:t>
            </a:r>
            <a:r>
              <a:rPr lang="cs-CZ" u="sng" dirty="0" smtClean="0">
                <a:hlinkClick r:id="rId10"/>
              </a:rPr>
              <a:t>/09/021/</a:t>
            </a:r>
            <a:r>
              <a:rPr lang="cs-CZ" u="sng" dirty="0" err="1" smtClean="0">
                <a:hlinkClick r:id="rId10"/>
              </a:rPr>
              <a:t>gal</a:t>
            </a:r>
            <a:r>
              <a:rPr lang="cs-CZ" u="sng" dirty="0" smtClean="0">
                <a:hlinkClick r:id="rId10"/>
              </a:rPr>
              <a:t>/BAD28e726_ORE_044472.jpg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212</TotalTime>
  <Words>484</Words>
  <Application>Microsoft Office PowerPoint</Application>
  <PresentationFormat>Předvádění na obrazovce (4:3)</PresentationFormat>
  <Paragraphs>102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Prezentace aplikace PowerPoint</vt:lpstr>
      <vt:lpstr>ANOTACE</vt:lpstr>
      <vt:lpstr>Správné chování</vt:lpstr>
      <vt:lpstr>Správné chování</vt:lpstr>
      <vt:lpstr>Správné chování</vt:lpstr>
      <vt:lpstr>Správné chování </vt:lpstr>
      <vt:lpstr>Správné chování</vt:lpstr>
      <vt:lpstr>Správné chování</vt:lpstr>
      <vt:lpstr>Správné chování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34</cp:revision>
  <dcterms:created xsi:type="dcterms:W3CDTF">2011-06-20T10:40:08Z</dcterms:created>
  <dcterms:modified xsi:type="dcterms:W3CDTF">2013-03-07T13:19:25Z</dcterms:modified>
</cp:coreProperties>
</file>