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93700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523140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05016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3652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92282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61293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91610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5717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282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51645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5179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9292B9-C3E0-4C60-B9D1-27CD703CB35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5091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765175"/>
            <a:ext cx="8229600" cy="5360988"/>
          </a:xfrm>
        </p:spPr>
        <p:txBody>
          <a:bodyPr/>
          <a:lstStyle/>
          <a:p>
            <a:r>
              <a:rPr lang="cs-CZ" dirty="0" smtClean="0"/>
              <a:t>Název školy: ZŠ Netvořice</a:t>
            </a:r>
          </a:p>
          <a:p>
            <a:r>
              <a:rPr lang="cs-CZ" dirty="0" smtClean="0"/>
              <a:t>Autor: Mgr. Petra Bednaříková</a:t>
            </a:r>
          </a:p>
          <a:p>
            <a:r>
              <a:rPr lang="cs-CZ" dirty="0" smtClean="0"/>
              <a:t>Název: </a:t>
            </a:r>
            <a:r>
              <a:rPr lang="cs-CZ" dirty="0"/>
              <a:t> </a:t>
            </a:r>
            <a:r>
              <a:rPr lang="cs-CZ" dirty="0" smtClean="0"/>
              <a:t>VY_32_INOVACE_04_F7_ Newtonovy 		pohybové zákony</a:t>
            </a:r>
          </a:p>
          <a:p>
            <a:r>
              <a:rPr lang="cs-CZ" dirty="0" smtClean="0"/>
              <a:t>Téma: Newtonovy pohybové zákony</a:t>
            </a:r>
          </a:p>
          <a:p>
            <a:r>
              <a:rPr lang="cs-CZ" dirty="0" smtClean="0"/>
              <a:t>Číslo projektu</a:t>
            </a:r>
            <a:r>
              <a:rPr lang="cs-CZ" smtClean="0"/>
              <a:t>: OP VK </a:t>
            </a:r>
            <a:r>
              <a:rPr lang="cs-CZ" dirty="0"/>
              <a:t>1.4</a:t>
            </a:r>
            <a:r>
              <a:rPr lang="cs-CZ" dirty="0" smtClean="0"/>
              <a:t>.</a:t>
            </a:r>
          </a:p>
          <a:p>
            <a:r>
              <a:rPr lang="cs-CZ" dirty="0" smtClean="0"/>
              <a:t>Datum:	29.10.2011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0987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/>
          </a:bodyPr>
          <a:lstStyle/>
          <a:p>
            <a:r>
              <a:rPr lang="cs-CZ" dirty="0" smtClean="0"/>
              <a:t>Anotace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sedmého ročníku ZŠ k shrnutí </a:t>
            </a:r>
            <a:r>
              <a:rPr lang="cs-CZ" dirty="0" smtClean="0"/>
              <a:t>N</a:t>
            </a:r>
            <a:r>
              <a:rPr lang="cs-CZ" dirty="0" smtClean="0"/>
              <a:t>ewtonových </a:t>
            </a:r>
            <a:r>
              <a:rPr lang="cs-CZ" dirty="0" smtClean="0"/>
              <a:t>pohybových zákonů </a:t>
            </a:r>
          </a:p>
          <a:p>
            <a:r>
              <a:rPr lang="cs-CZ" dirty="0" smtClean="0"/>
              <a:t>Materiál může být použit na interaktivní tabuli</a:t>
            </a:r>
          </a:p>
          <a:p>
            <a:r>
              <a:rPr lang="cs-CZ" dirty="0" smtClean="0"/>
              <a:t>Klíčová slova: Newtonovy pohybové zákony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3605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Zákon o síle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Působí-li na těleso síla, mění se jeho rychlost.</a:t>
            </a:r>
          </a:p>
          <a:p>
            <a:r>
              <a:rPr lang="cs-CZ" dirty="0" smtClean="0"/>
              <a:t>Čím větší síla působí, tím je změna jeho rychlosti větší.</a:t>
            </a:r>
          </a:p>
          <a:p>
            <a:r>
              <a:rPr lang="cs-CZ" dirty="0" smtClean="0"/>
              <a:t>Čím větší má těleso hmotnost, tím je změna jeho rychlosti menší.</a:t>
            </a:r>
          </a:p>
          <a:p>
            <a:r>
              <a:rPr lang="cs-CZ" dirty="0" smtClean="0"/>
              <a:t>Proti pohybu tělesa působí brzdné síly – třecí nebo odporové.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8229600" cy="1143000"/>
          </a:xfrm>
        </p:spPr>
        <p:txBody>
          <a:bodyPr/>
          <a:lstStyle/>
          <a:p>
            <a:r>
              <a:rPr lang="cs-CZ" dirty="0" smtClean="0"/>
              <a:t>Zákon setrvačnosti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Těleso setrvává v klidu nebo v rovnoměrně přímočarém pohybu, jestliže na ně nepůsobí jiná tělesa silou nebo jestliže jsou síly působící na těleso v rovnováze.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Zákon akce a reakce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Působí-li jedno těleso na druhé silou, působí </a:t>
            </a:r>
            <a:r>
              <a:rPr lang="cs-CZ" dirty="0" smtClean="0"/>
              <a:t>             i </a:t>
            </a:r>
            <a:r>
              <a:rPr lang="cs-CZ" dirty="0" smtClean="0"/>
              <a:t>druhé těleso na první silou stejně velkou opačného směru.</a:t>
            </a:r>
          </a:p>
          <a:p>
            <a:r>
              <a:rPr lang="cs-CZ" dirty="0" smtClean="0"/>
              <a:t>Síly vzájemného působení současně vznikají </a:t>
            </a:r>
            <a:r>
              <a:rPr lang="cs-CZ" dirty="0" smtClean="0"/>
              <a:t>                a </a:t>
            </a:r>
            <a:r>
              <a:rPr lang="cs-CZ" dirty="0" smtClean="0"/>
              <a:t>současně zanikají.</a:t>
            </a:r>
          </a:p>
          <a:p>
            <a:r>
              <a:rPr lang="cs-CZ" dirty="0" smtClean="0"/>
              <a:t>Síly vzájemného působení dvou těles působí vždy na dvě různá tělesa, proto se nemohou ve svých účincích rušit – nejsou v rovnováze.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KOLÁŘOVÁ, Růžena; BOHUNĚK, Jiří. </a:t>
            </a:r>
            <a:r>
              <a:rPr lang="cs-CZ" i="1" dirty="0" smtClean="0"/>
              <a:t>Fyzika pro 7. ročník ZŠ</a:t>
            </a:r>
            <a:r>
              <a:rPr lang="cs-CZ" dirty="0" smtClean="0"/>
              <a:t>. Praha : </a:t>
            </a:r>
            <a:r>
              <a:rPr lang="cs-CZ" dirty="0" err="1" smtClean="0"/>
              <a:t>Prometheus</a:t>
            </a:r>
            <a:r>
              <a:rPr lang="cs-CZ" dirty="0" smtClean="0"/>
              <a:t>, 2009. 204 s. ISBN 978-80-7196-265-6.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65</TotalTime>
  <Words>196</Words>
  <Application>Microsoft Office PowerPoint</Application>
  <PresentationFormat>Předvádění na obrazovce (4:3)</PresentationFormat>
  <Paragraphs>23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 </vt:lpstr>
      <vt:lpstr>Zákon o síle</vt:lpstr>
      <vt:lpstr>Zákon setrvačnosti</vt:lpstr>
      <vt:lpstr>Zákon akce a reakce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bednarikovap</dc:creator>
  <cp:lastModifiedBy>Dum</cp:lastModifiedBy>
  <cp:revision>16</cp:revision>
  <dcterms:created xsi:type="dcterms:W3CDTF">2011-10-21T10:47:27Z</dcterms:created>
  <dcterms:modified xsi:type="dcterms:W3CDTF">2013-03-18T10:03:14Z</dcterms:modified>
</cp:coreProperties>
</file>