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088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596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790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223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4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734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484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183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884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097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18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6D7BE-704B-451A-9E6C-3DE45D7EE57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2FDB3-6999-4DC9-A50D-813922946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547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VY_32_INOVACE_21_AJ </a:t>
            </a:r>
            <a:r>
              <a:rPr lang="cs-CZ" sz="3200" b="1" dirty="0" smtClean="0"/>
              <a:t>– WHAT IS THIS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44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132856"/>
            <a:ext cx="52401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Procvičování známých slovíček</a:t>
            </a:r>
          </a:p>
          <a:p>
            <a:r>
              <a:rPr lang="cs-CZ" sz="3200" dirty="0" smtClean="0"/>
              <a:t>Doplňování slov do vět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913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000" y="260648"/>
            <a:ext cx="3240000" cy="324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61010" y="4437111"/>
            <a:ext cx="30219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aplle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021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a…..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429" y="536438"/>
            <a:ext cx="493714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79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7751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4400" dirty="0" err="1" smtClean="0"/>
              <a:t>bed</a:t>
            </a:r>
            <a:r>
              <a:rPr lang="cs-CZ" sz="4400" dirty="0"/>
              <a:t>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429" y="536438"/>
            <a:ext cx="493714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41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……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986" y="144629"/>
            <a:ext cx="3610028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68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7462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4400" dirty="0" err="1" smtClean="0"/>
              <a:t>bee</a:t>
            </a:r>
            <a:r>
              <a:rPr lang="cs-CZ" sz="4000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986" y="144629"/>
            <a:ext cx="3610028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17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……….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390" y="453943"/>
            <a:ext cx="395122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8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8876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bird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390" y="453943"/>
            <a:ext cx="395122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2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……..</a:t>
            </a:r>
            <a:endParaRPr lang="cs-CZ" sz="4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122" y="682263"/>
            <a:ext cx="4927757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18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30989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book</a:t>
            </a:r>
            <a:r>
              <a:rPr lang="cs-CZ" sz="3600" dirty="0" smtClean="0"/>
              <a:t>.</a:t>
            </a:r>
            <a:endParaRPr lang="cs-CZ" sz="4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122" y="682263"/>
            <a:ext cx="4927757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229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………………...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589" y="274152"/>
            <a:ext cx="331882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1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30846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4400" dirty="0" err="1" smtClean="0"/>
              <a:t>This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 box.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589" y="274152"/>
            <a:ext cx="331882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78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61010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142" y="0"/>
            <a:ext cx="2267717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67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72349" y="4437111"/>
            <a:ext cx="29463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4400" dirty="0" err="1" smtClean="0"/>
              <a:t>This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 </a:t>
            </a:r>
            <a:r>
              <a:rPr lang="cs-CZ" sz="4400" dirty="0" err="1" smtClean="0"/>
              <a:t>cat</a:t>
            </a:r>
            <a:r>
              <a:rPr lang="cs-CZ" sz="4400" dirty="0" smtClean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142" y="0"/>
            <a:ext cx="2267717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3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72349" y="4437111"/>
            <a:ext cx="2599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913" y="765019"/>
            <a:ext cx="4704174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62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72349" y="4437111"/>
            <a:ext cx="30893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?</a:t>
            </a:r>
          </a:p>
          <a:p>
            <a:r>
              <a:rPr lang="cs-CZ" sz="4400" dirty="0" err="1" smtClean="0"/>
              <a:t>This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 cup.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913" y="765019"/>
            <a:ext cx="4704174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32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941168"/>
            <a:ext cx="4305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obrázků: Archiv autora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660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143</Words>
  <Application>Microsoft Office PowerPoint</Application>
  <PresentationFormat>Předvádění na obrazovce (4:3)</PresentationFormat>
  <Paragraphs>35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VY_32_INOVACE_21_AJ – WHAT IS THIS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this</dc:title>
  <dc:creator>Vosatkova</dc:creator>
  <cp:lastModifiedBy>Vosatkova</cp:lastModifiedBy>
  <cp:revision>15</cp:revision>
  <cp:lastPrinted>2010-12-27T15:56:56Z</cp:lastPrinted>
  <dcterms:created xsi:type="dcterms:W3CDTF">2010-12-27T15:04:07Z</dcterms:created>
  <dcterms:modified xsi:type="dcterms:W3CDTF">2012-03-11T15:47:22Z</dcterms:modified>
</cp:coreProperties>
</file>