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370044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314050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0501632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652891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9228219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129323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16107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717548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82734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164516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517921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091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765175"/>
            <a:ext cx="8229600" cy="5360988"/>
          </a:xfrm>
        </p:spPr>
        <p:txBody>
          <a:bodyPr/>
          <a:lstStyle/>
          <a:p>
            <a:r>
              <a:rPr lang="cs-CZ" dirty="0" smtClean="0"/>
              <a:t>Název školy: ZŠ Netvořice</a:t>
            </a:r>
          </a:p>
          <a:p>
            <a:r>
              <a:rPr lang="cs-CZ" dirty="0" smtClean="0"/>
              <a:t>Autor: Mgr. Petra Bednaříková</a:t>
            </a:r>
          </a:p>
          <a:p>
            <a:r>
              <a:rPr lang="cs-CZ" dirty="0" smtClean="0"/>
              <a:t>Název: </a:t>
            </a:r>
            <a:r>
              <a:rPr lang="cs-CZ" dirty="0"/>
              <a:t> </a:t>
            </a:r>
            <a:r>
              <a:rPr lang="cs-CZ" dirty="0" smtClean="0"/>
              <a:t>VY_32_INOVACE_06_F8_Změna 			skupenství látek</a:t>
            </a:r>
          </a:p>
          <a:p>
            <a:r>
              <a:rPr lang="cs-CZ" dirty="0" smtClean="0"/>
              <a:t>Téma: Změna skupenství látek</a:t>
            </a:r>
          </a:p>
          <a:p>
            <a:r>
              <a:rPr lang="cs-CZ" dirty="0" smtClean="0"/>
              <a:t>Číslo projektu</a:t>
            </a:r>
            <a:r>
              <a:rPr lang="cs-CZ" smtClean="0"/>
              <a:t>: OP VK </a:t>
            </a:r>
            <a:r>
              <a:rPr lang="cs-CZ" dirty="0"/>
              <a:t>1.4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Datum: 18.11.2011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098729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osmého ročníku ZŠ k úvodu do problematiky změny skupenství látek.</a:t>
            </a:r>
          </a:p>
          <a:p>
            <a:r>
              <a:rPr lang="cs-CZ" dirty="0" smtClean="0"/>
              <a:t>Klíčová slova: Tání, tuhnutí, vypařování, var, kapalnění, sublimace, desublimace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360514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skupenství látek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571612"/>
            <a:ext cx="6609143" cy="4338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Tání a tuhnutí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Tání a tuhnutí jsou děje, při kterých se mění pevné skupenství látky na kapalné a naopak.</a:t>
            </a:r>
          </a:p>
          <a:p>
            <a:r>
              <a:rPr lang="cs-CZ" dirty="0" smtClean="0"/>
              <a:t>Tyto děje probíhají při teplotě tání, ta závisí </a:t>
            </a:r>
            <a:r>
              <a:rPr lang="cs-CZ" dirty="0" smtClean="0"/>
              <a:t>                  na </a:t>
            </a:r>
            <a:r>
              <a:rPr lang="cs-CZ" dirty="0" smtClean="0"/>
              <a:t>druhu látky a na tlaku.</a:t>
            </a:r>
          </a:p>
          <a:p>
            <a:r>
              <a:rPr lang="cs-CZ" dirty="0" smtClean="0"/>
              <a:t>Měrné skupenské teplo tání je teplo, které přijme 1 kg pevné látky při teplotě tání, aby se změnil na kapalinu téže teploty.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Vypařování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Kapalina se vypařuje na svém </a:t>
            </a:r>
            <a:r>
              <a:rPr lang="cs-CZ" dirty="0" smtClean="0"/>
              <a:t>povrchu                    </a:t>
            </a:r>
            <a:r>
              <a:rPr lang="cs-CZ" dirty="0" smtClean="0"/>
              <a:t>při každé teplotě.</a:t>
            </a:r>
          </a:p>
          <a:p>
            <a:r>
              <a:rPr lang="cs-CZ" dirty="0" smtClean="0"/>
              <a:t>Různé kapaliny se vypařují různě rychle.</a:t>
            </a:r>
          </a:p>
          <a:p>
            <a:r>
              <a:rPr lang="cs-CZ" dirty="0" smtClean="0"/>
              <a:t>Při vypařování odebírá kapalina teplo ze svého okolí.</a:t>
            </a:r>
          </a:p>
          <a:p>
            <a:r>
              <a:rPr lang="cs-CZ" dirty="0" smtClean="0"/>
              <a:t>Vypařování se urychlí zvětšením povrchu kapaliny, zvýšením teploty, odstraněním par nad povrchem kapaliny.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varu se kapalina vypařuje nejen na povrchu kapaliny, ale i uvnitř.</a:t>
            </a:r>
          </a:p>
          <a:p>
            <a:r>
              <a:rPr lang="cs-CZ" dirty="0" smtClean="0"/>
              <a:t>Var nastane při teplotě varu, která závisí </a:t>
            </a:r>
            <a:r>
              <a:rPr lang="cs-CZ" dirty="0" smtClean="0"/>
              <a:t>                na </a:t>
            </a:r>
            <a:r>
              <a:rPr lang="cs-CZ" dirty="0" smtClean="0"/>
              <a:t>druhu kapaliny a na tlaku.</a:t>
            </a:r>
          </a:p>
          <a:p>
            <a:r>
              <a:rPr lang="cs-CZ" dirty="0" smtClean="0"/>
              <a:t>Měrné skupenské teplo varu je teplo, které potřebuje 1 kg kapaliny při teplotě varu </a:t>
            </a:r>
            <a:r>
              <a:rPr lang="cs-CZ" dirty="0" smtClean="0"/>
              <a:t>              a </a:t>
            </a:r>
            <a:r>
              <a:rPr lang="cs-CZ" dirty="0" smtClean="0"/>
              <a:t>při normálním tlaku, aby se kapalina změnila v páru téže teploty.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Kapalnění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Kapalnění vodní páry je opačný děj </a:t>
            </a:r>
            <a:r>
              <a:rPr lang="cs-CZ" dirty="0" smtClean="0"/>
              <a:t>                             k </a:t>
            </a:r>
            <a:r>
              <a:rPr lang="cs-CZ" dirty="0" smtClean="0"/>
              <a:t>vypařování.</a:t>
            </a:r>
          </a:p>
          <a:p>
            <a:r>
              <a:rPr lang="cs-CZ" dirty="0" smtClean="0"/>
              <a:t>Je-li vzduch při určité teplotě nad volným povrchem vody vodní párou nasycen, pak </a:t>
            </a:r>
            <a:r>
              <a:rPr lang="cs-CZ" dirty="0" smtClean="0"/>
              <a:t>             při </a:t>
            </a:r>
            <a:r>
              <a:rPr lang="cs-CZ" dirty="0" smtClean="0"/>
              <a:t>ochlazení dojde ke kapalnění vodní páry.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Sublimace, </a:t>
            </a:r>
            <a:r>
              <a:rPr lang="cs-CZ" dirty="0" err="1" smtClean="0"/>
              <a:t>desublimace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Sublimace je změna skupenství pevného </a:t>
            </a:r>
            <a:r>
              <a:rPr lang="cs-CZ" dirty="0" smtClean="0"/>
              <a:t>                na </a:t>
            </a:r>
            <a:r>
              <a:rPr lang="cs-CZ" dirty="0" smtClean="0"/>
              <a:t>plynné.</a:t>
            </a:r>
          </a:p>
          <a:p>
            <a:r>
              <a:rPr lang="cs-CZ" dirty="0" smtClean="0"/>
              <a:t>Příklady z přírody: jinovatka, sněhové vločky.</a:t>
            </a:r>
          </a:p>
          <a:p>
            <a:r>
              <a:rPr lang="cs-CZ" dirty="0" err="1" smtClean="0"/>
              <a:t>Desublimace</a:t>
            </a:r>
            <a:r>
              <a:rPr lang="cs-CZ" dirty="0" smtClean="0"/>
              <a:t> je změna skupenství plynného </a:t>
            </a:r>
            <a:r>
              <a:rPr lang="cs-CZ" dirty="0" smtClean="0"/>
              <a:t>   na </a:t>
            </a:r>
            <a:r>
              <a:rPr lang="cs-CZ" dirty="0" smtClean="0"/>
              <a:t>pevné.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KOLÁŘOVÁ, Růžena; BOHUNĚK, Jiří. </a:t>
            </a:r>
            <a:r>
              <a:rPr lang="cs-CZ" i="1" dirty="0" smtClean="0"/>
              <a:t>Fyzika pro 8. ročník ZŠ</a:t>
            </a:r>
            <a:r>
              <a:rPr lang="cs-CZ" dirty="0" smtClean="0"/>
              <a:t>. Praha : </a:t>
            </a:r>
            <a:r>
              <a:rPr lang="cs-CZ" dirty="0" err="1" smtClean="0"/>
              <a:t>Prometheus</a:t>
            </a:r>
            <a:r>
              <a:rPr lang="cs-CZ" dirty="0" smtClean="0"/>
              <a:t>, 1999. 224 s. ISBN 80-7196-149-3.</a:t>
            </a:r>
          </a:p>
          <a:p>
            <a:r>
              <a:rPr lang="cs-CZ" dirty="0" smtClean="0"/>
              <a:t>Archiv autora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292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</vt:lpstr>
      <vt:lpstr>Změny skupenství látek</vt:lpstr>
      <vt:lpstr>Tání a tuhnutí</vt:lpstr>
      <vt:lpstr>Vypařování</vt:lpstr>
      <vt:lpstr>Var</vt:lpstr>
      <vt:lpstr>Kapalnění</vt:lpstr>
      <vt:lpstr>Sublimace, desublimace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bednarikovap</dc:creator>
  <cp:lastModifiedBy>Dum</cp:lastModifiedBy>
  <cp:revision>25</cp:revision>
  <dcterms:created xsi:type="dcterms:W3CDTF">2011-10-21T10:47:27Z</dcterms:created>
  <dcterms:modified xsi:type="dcterms:W3CDTF">2013-03-18T10:07:23Z</dcterms:modified>
</cp:coreProperties>
</file>