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74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198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0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867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296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550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017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887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2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529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814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711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9CE981-6197-4ED0-B813-0E812E5C37F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F7A12-E230-4854-8395-BB8F95871B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154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VY_32_INOVACE_22_AJ </a:t>
            </a:r>
            <a:r>
              <a:rPr lang="cs-CZ" sz="3200" b="1" dirty="0" smtClean="0"/>
              <a:t>– WHAT IS IN THE PICTURE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1136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348880"/>
            <a:ext cx="524015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Procvičování známých slovíček</a:t>
            </a:r>
          </a:p>
          <a:p>
            <a:r>
              <a:rPr lang="cs-CZ" sz="3200" dirty="0" smtClean="0"/>
              <a:t> Na obrázku -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picture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16164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32656"/>
            <a:ext cx="2864089" cy="324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267744" y="4077072"/>
            <a:ext cx="462710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Who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pPr algn="ctr"/>
            <a:r>
              <a:rPr lang="cs-CZ" sz="4400" dirty="0" smtClean="0"/>
              <a:t>A boy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533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267744" y="4077072"/>
            <a:ext cx="42934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Who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……..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4184" y="404664"/>
            <a:ext cx="313422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246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94070" y="4055577"/>
            <a:ext cx="450347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Who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4400" dirty="0" smtClean="0"/>
              <a:t>A girl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4184" y="404664"/>
            <a:ext cx="313422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9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7000" y="0"/>
            <a:ext cx="4050000" cy="324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02113" y="4005064"/>
            <a:ext cx="45656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…………………………………..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2075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7000" y="0"/>
            <a:ext cx="4050000" cy="324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02113" y="4005064"/>
            <a:ext cx="44206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A dog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0565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4206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………………………………….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0398" y="0"/>
            <a:ext cx="2883204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9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487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A </a:t>
            </a:r>
            <a:r>
              <a:rPr lang="cs-CZ" sz="3600" dirty="0" err="1" smtClean="0"/>
              <a:t>doll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0398" y="0"/>
            <a:ext cx="2883204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16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4874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………………………………..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8400" y="142409"/>
            <a:ext cx="414720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98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5627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A </a:t>
            </a:r>
            <a:r>
              <a:rPr lang="cs-CZ" sz="3600" dirty="0" err="1" smtClean="0"/>
              <a:t>duck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8400" y="142409"/>
            <a:ext cx="414720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16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5627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…………………………………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1945" y="48455"/>
            <a:ext cx="358011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125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5627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A </a:t>
            </a:r>
            <a:r>
              <a:rPr lang="cs-CZ" sz="3600" dirty="0" err="1" smtClean="0"/>
              <a:t>fish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1945" y="48455"/>
            <a:ext cx="358011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353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5627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………………………………...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1091" y="140987"/>
            <a:ext cx="3681818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28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8775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A </a:t>
            </a:r>
            <a:r>
              <a:rPr lang="cs-CZ" sz="3600" dirty="0" err="1" smtClean="0"/>
              <a:t>flower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1091" y="140987"/>
            <a:ext cx="3681818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04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4206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…………………………………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000" y="0"/>
            <a:ext cx="360000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062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5312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A </a:t>
            </a:r>
            <a:r>
              <a:rPr lang="cs-CZ" sz="3600" dirty="0" err="1" smtClean="0"/>
              <a:t>frog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000" y="0"/>
            <a:ext cx="3600000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52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5312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smtClean="0"/>
              <a:t>…………………………………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6754" y="7995"/>
            <a:ext cx="1770492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174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2113" y="4005064"/>
            <a:ext cx="45804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A </a:t>
            </a:r>
            <a:r>
              <a:rPr lang="cs-CZ" sz="3600" dirty="0" err="1" smtClean="0"/>
              <a:t>glass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6754" y="7995"/>
            <a:ext cx="1770492" cy="32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04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157192"/>
            <a:ext cx="43056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 obrázků: Archiv autora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557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209</Words>
  <Application>Microsoft Office PowerPoint</Application>
  <PresentationFormat>Předvádění na obrazovce (4:3)</PresentationFormat>
  <Paragraphs>39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VY_32_INOVACE_22_AJ – WHAT IS IN THE PICTURE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in the picture</dc:title>
  <dc:creator>Vosatkova</dc:creator>
  <cp:lastModifiedBy>Vosatkova</cp:lastModifiedBy>
  <cp:revision>16</cp:revision>
  <dcterms:created xsi:type="dcterms:W3CDTF">2010-12-27T16:07:09Z</dcterms:created>
  <dcterms:modified xsi:type="dcterms:W3CDTF">2012-03-11T15:50:33Z</dcterms:modified>
</cp:coreProperties>
</file>