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82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5400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575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3625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765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653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45816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9374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70533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0267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5175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9905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946817-0C24-4AB1-9DBE-C2B4ED02CE9C}" type="datetimeFigureOut">
              <a:rPr lang="cs-CZ" smtClean="0"/>
              <a:t>11.3.2012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83540-E9B7-4244-9882-45257DF3CC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5768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/>
              <a:t>VY_32_INOVACE_23A_AJ – WHAT DO SEE IN THE PICTURE</a:t>
            </a:r>
            <a:endParaRPr lang="cs-CZ" sz="3200" b="1" dirty="0"/>
          </a:p>
        </p:txBody>
      </p:sp>
      <p:pic>
        <p:nvPicPr>
          <p:cNvPr id="4915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cs-CZ" sz="2400">
                <a:cs typeface="Arial" charset="0"/>
              </a:rPr>
              <a:t>Základní škola a Mateřská škola Choustník, okres Tábor</a:t>
            </a:r>
            <a:endParaRPr lang="cs-CZ" sz="2400"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055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2276872"/>
            <a:ext cx="524015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Procvičování známých slovíček</a:t>
            </a:r>
          </a:p>
          <a:p>
            <a:r>
              <a:rPr lang="cs-CZ" sz="3200" dirty="0" smtClean="0"/>
              <a:t>Otázka – co vidíš na obrázku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25569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044" y="207674"/>
            <a:ext cx="4173913" cy="3240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a </a:t>
            </a:r>
            <a:r>
              <a:rPr lang="cs-CZ" sz="3600" dirty="0" err="1" smtClean="0"/>
              <a:t>hat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650679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………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130" y="476672"/>
            <a:ext cx="3521739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59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horse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130" y="476672"/>
            <a:ext cx="3521739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6490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…………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786" y="476673"/>
            <a:ext cx="4484429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261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house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786" y="476673"/>
            <a:ext cx="4484429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………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840" y="404664"/>
            <a:ext cx="216432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26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250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chair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9840" y="404664"/>
            <a:ext cx="216432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70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316473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lamp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930" y="548680"/>
            <a:ext cx="262614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8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…………………….in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89" y="476672"/>
            <a:ext cx="4453608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22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30685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mouse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5089" y="476672"/>
            <a:ext cx="4453608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170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250494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4000" dirty="0" smtClean="0"/>
              <a:t>…………………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930" y="548680"/>
            <a:ext cx="2626140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073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306855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4000" dirty="0" smtClean="0"/>
              <a:t>………………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2656"/>
            <a:ext cx="3615063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968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pencil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2656"/>
            <a:ext cx="3615063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7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36263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………………………………………………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5877552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797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pig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404664"/>
            <a:ext cx="5877552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15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………………………………………………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972" y="404664"/>
            <a:ext cx="3244055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34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plum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9972" y="404664"/>
            <a:ext cx="3244055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883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……………………………………………….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628" y="310547"/>
            <a:ext cx="3616744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47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pot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3628" y="310547"/>
            <a:ext cx="3616744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624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……………………………………………….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386" y="181605"/>
            <a:ext cx="4277228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5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353342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err="1" smtClean="0"/>
              <a:t>the</a:t>
            </a:r>
            <a:r>
              <a:rPr lang="cs-CZ" sz="4000" dirty="0" smtClean="0"/>
              <a:t> sun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3386" y="181605"/>
            <a:ext cx="4277228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30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……………………………………………..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4664"/>
            <a:ext cx="2727227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465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2051720" y="4005064"/>
            <a:ext cx="6156109" cy="12618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What</a:t>
            </a:r>
            <a:r>
              <a:rPr lang="cs-CZ" sz="3600" dirty="0" smtClean="0"/>
              <a:t> do </a:t>
            </a:r>
            <a:r>
              <a:rPr lang="cs-CZ" sz="3600" dirty="0" err="1" smtClean="0"/>
              <a:t>you</a:t>
            </a:r>
            <a:r>
              <a:rPr lang="cs-CZ" sz="3600" dirty="0" smtClean="0"/>
              <a:t> </a:t>
            </a:r>
            <a:r>
              <a:rPr lang="cs-CZ" sz="3600" dirty="0" err="1" smtClean="0"/>
              <a:t>see</a:t>
            </a:r>
            <a:r>
              <a:rPr lang="cs-CZ" sz="3600" dirty="0" smtClean="0"/>
              <a:t> 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?</a:t>
            </a:r>
          </a:p>
          <a:p>
            <a:r>
              <a:rPr lang="cs-CZ" sz="3600" dirty="0" smtClean="0"/>
              <a:t>I </a:t>
            </a:r>
            <a:r>
              <a:rPr lang="cs-CZ" sz="3600" dirty="0" err="1" smtClean="0"/>
              <a:t>see</a:t>
            </a:r>
            <a:r>
              <a:rPr lang="cs-CZ" sz="3600" dirty="0" smtClean="0"/>
              <a:t> </a:t>
            </a:r>
            <a:r>
              <a:rPr lang="cs-CZ" sz="4000" dirty="0" smtClean="0"/>
              <a:t>a </a:t>
            </a:r>
            <a:r>
              <a:rPr lang="cs-CZ" sz="4000" dirty="0" err="1" smtClean="0"/>
              <a:t>tree</a:t>
            </a:r>
            <a:r>
              <a:rPr lang="cs-CZ" sz="4000" dirty="0" smtClean="0"/>
              <a:t> </a:t>
            </a:r>
            <a:r>
              <a:rPr lang="cs-CZ" sz="3600" dirty="0" smtClean="0"/>
              <a:t>in </a:t>
            </a:r>
            <a:r>
              <a:rPr lang="cs-CZ" sz="3600" dirty="0" err="1" smtClean="0"/>
              <a:t>the</a:t>
            </a:r>
            <a:r>
              <a:rPr lang="cs-CZ" sz="3600" dirty="0" smtClean="0"/>
              <a:t> </a:t>
            </a:r>
            <a:r>
              <a:rPr lang="cs-CZ" sz="3600" dirty="0" err="1" smtClean="0"/>
              <a:t>picture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4664"/>
            <a:ext cx="2727227" cy="32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632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517232"/>
            <a:ext cx="43056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Zdroj obrázků: Archiv autora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00869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352</Words>
  <Application>Microsoft Office PowerPoint</Application>
  <PresentationFormat>Předvádění na obrazovce (4:3)</PresentationFormat>
  <Paragraphs>51</Paragraphs>
  <Slides>26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systému Office</vt:lpstr>
      <vt:lpstr>VY_32_INOVACE_23A_AJ – WHAT DO SEE IN THE PICTURE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do you see</dc:title>
  <dc:creator>Vosatkova</dc:creator>
  <cp:lastModifiedBy>Vosatkova</cp:lastModifiedBy>
  <cp:revision>12</cp:revision>
  <dcterms:created xsi:type="dcterms:W3CDTF">2011-01-05T08:49:25Z</dcterms:created>
  <dcterms:modified xsi:type="dcterms:W3CDTF">2012-03-11T15:52:44Z</dcterms:modified>
</cp:coreProperties>
</file>