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54EB10-2A1C-407F-87B4-DBB36D2ED8B6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201F680-B362-4476-A53C-AC57FFDFBFE3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cs-CZ" dirty="0" smtClean="0"/>
            <a:t>Atom</a:t>
          </a:r>
          <a:endParaRPr lang="cs-CZ" dirty="0"/>
        </a:p>
      </dgm:t>
    </dgm:pt>
    <dgm:pt modelId="{0D84FCD9-E0A7-4A05-9DA0-EC70F36ACADF}" type="parTrans" cxnId="{80E8FDE1-1CF3-473A-9C36-B454621D7FE7}">
      <dgm:prSet/>
      <dgm:spPr/>
      <dgm:t>
        <a:bodyPr/>
        <a:lstStyle/>
        <a:p>
          <a:endParaRPr lang="cs-CZ"/>
        </a:p>
      </dgm:t>
    </dgm:pt>
    <dgm:pt modelId="{47D59C2A-1DB7-4CDE-B109-776B04B446E7}" type="sibTrans" cxnId="{80E8FDE1-1CF3-473A-9C36-B454621D7FE7}">
      <dgm:prSet/>
      <dgm:spPr/>
      <dgm:t>
        <a:bodyPr/>
        <a:lstStyle/>
        <a:p>
          <a:endParaRPr lang="cs-CZ"/>
        </a:p>
      </dgm:t>
    </dgm:pt>
    <dgm:pt modelId="{14E5C83C-F18C-4336-8B5E-5A85DD7B28B0}">
      <dgm:prSet phldrT="[Text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cs-CZ" dirty="0" smtClean="0"/>
            <a:t>Jádro</a:t>
          </a:r>
          <a:endParaRPr lang="cs-CZ" dirty="0"/>
        </a:p>
      </dgm:t>
    </dgm:pt>
    <dgm:pt modelId="{93E6EE81-FD70-4140-8E56-9B2D4E00EAEF}" type="parTrans" cxnId="{A101092F-FD29-4637-8762-5F2BD7F95BA1}">
      <dgm:prSet/>
      <dgm:spPr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endParaRPr lang="cs-CZ"/>
        </a:p>
      </dgm:t>
    </dgm:pt>
    <dgm:pt modelId="{3E499A90-249D-45B5-B36C-E1D1549664EE}" type="sibTrans" cxnId="{A101092F-FD29-4637-8762-5F2BD7F95BA1}">
      <dgm:prSet/>
      <dgm:spPr/>
      <dgm:t>
        <a:bodyPr/>
        <a:lstStyle/>
        <a:p>
          <a:endParaRPr lang="cs-CZ"/>
        </a:p>
      </dgm:t>
    </dgm:pt>
    <dgm:pt modelId="{91494161-1A12-416F-AD8F-E5FD60727E6D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cs-CZ" dirty="0" smtClean="0"/>
            <a:t>Proton</a:t>
          </a:r>
          <a:endParaRPr lang="cs-CZ" dirty="0"/>
        </a:p>
      </dgm:t>
    </dgm:pt>
    <dgm:pt modelId="{A40C690A-0EDC-43E6-883B-CB55EB539038}" type="parTrans" cxnId="{381DE4BD-14DB-47CE-86C2-D2BE015B4D03}">
      <dgm:prSet/>
      <dgm:spPr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endParaRPr lang="cs-CZ"/>
        </a:p>
      </dgm:t>
    </dgm:pt>
    <dgm:pt modelId="{D0028F58-0F72-4DE9-AC7A-6A7A668186E0}" type="sibTrans" cxnId="{381DE4BD-14DB-47CE-86C2-D2BE015B4D03}">
      <dgm:prSet/>
      <dgm:spPr/>
      <dgm:t>
        <a:bodyPr/>
        <a:lstStyle/>
        <a:p>
          <a:endParaRPr lang="cs-CZ"/>
        </a:p>
      </dgm:t>
    </dgm:pt>
    <dgm:pt modelId="{F9F7BFB3-D788-4C49-8C6B-5AD6B75A056D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cs-CZ" dirty="0" smtClean="0"/>
            <a:t>Neutron</a:t>
          </a:r>
          <a:endParaRPr lang="cs-CZ" dirty="0"/>
        </a:p>
      </dgm:t>
    </dgm:pt>
    <dgm:pt modelId="{22B095AF-3000-4508-998D-2C103688AB3F}" type="parTrans" cxnId="{377E0171-9A5A-4E69-8CCD-97336E301DB6}">
      <dgm:prSet/>
      <dgm:spPr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endParaRPr lang="cs-CZ"/>
        </a:p>
      </dgm:t>
    </dgm:pt>
    <dgm:pt modelId="{C090E3BB-B781-4BA9-94F9-0245E4E52839}" type="sibTrans" cxnId="{377E0171-9A5A-4E69-8CCD-97336E301DB6}">
      <dgm:prSet/>
      <dgm:spPr/>
      <dgm:t>
        <a:bodyPr/>
        <a:lstStyle/>
        <a:p>
          <a:endParaRPr lang="cs-CZ"/>
        </a:p>
      </dgm:t>
    </dgm:pt>
    <dgm:pt modelId="{5893C156-DA6E-4D69-8D95-B17A9511DE48}">
      <dgm:prSet phldrT="[Text]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cs-CZ" dirty="0" smtClean="0"/>
            <a:t>Obal</a:t>
          </a:r>
          <a:endParaRPr lang="cs-CZ" dirty="0"/>
        </a:p>
      </dgm:t>
    </dgm:pt>
    <dgm:pt modelId="{5937AE6E-151A-4839-A005-FCBC9ACE9672}" type="parTrans" cxnId="{2F8618F6-AA84-4511-A98A-D22C048BC526}">
      <dgm:prSet/>
      <dgm:spPr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endParaRPr lang="cs-CZ"/>
        </a:p>
      </dgm:t>
    </dgm:pt>
    <dgm:pt modelId="{FA2DE2DF-FF11-4C6B-BA71-95987D5976FF}" type="sibTrans" cxnId="{2F8618F6-AA84-4511-A98A-D22C048BC526}">
      <dgm:prSet/>
      <dgm:spPr/>
      <dgm:t>
        <a:bodyPr/>
        <a:lstStyle/>
        <a:p>
          <a:endParaRPr lang="cs-CZ"/>
        </a:p>
      </dgm:t>
    </dgm:pt>
    <dgm:pt modelId="{ED7BBE4D-0651-4DA2-9D00-769E2B24DDA5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cs-CZ" dirty="0" smtClean="0"/>
            <a:t>Elektron</a:t>
          </a:r>
          <a:endParaRPr lang="cs-CZ" dirty="0"/>
        </a:p>
      </dgm:t>
    </dgm:pt>
    <dgm:pt modelId="{CBC284D2-396D-4042-98DC-7E99C15E16BC}" type="parTrans" cxnId="{C7C7017B-9D8D-4527-B735-08AA48734581}">
      <dgm:prSet/>
      <dgm:spPr>
        <a:ln>
          <a:solidFill>
            <a:schemeClr val="tx2">
              <a:lumMod val="50000"/>
            </a:schemeClr>
          </a:solidFill>
        </a:ln>
      </dgm:spPr>
      <dgm:t>
        <a:bodyPr/>
        <a:lstStyle/>
        <a:p>
          <a:endParaRPr lang="cs-CZ"/>
        </a:p>
      </dgm:t>
    </dgm:pt>
    <dgm:pt modelId="{A4CEFFAC-5A33-4122-98C8-C273889C21D4}" type="sibTrans" cxnId="{C7C7017B-9D8D-4527-B735-08AA48734581}">
      <dgm:prSet/>
      <dgm:spPr/>
      <dgm:t>
        <a:bodyPr/>
        <a:lstStyle/>
        <a:p>
          <a:endParaRPr lang="cs-CZ"/>
        </a:p>
      </dgm:t>
    </dgm:pt>
    <dgm:pt modelId="{2E2E2C3B-FD00-4310-9999-51ECCCA2604C}" type="pres">
      <dgm:prSet presAssocID="{8F54EB10-2A1C-407F-87B4-DBB36D2ED8B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85A4275-CA06-4254-BAF0-AFE71EF0A420}" type="pres">
      <dgm:prSet presAssocID="{7201F680-B362-4476-A53C-AC57FFDFBFE3}" presName="root1" presStyleCnt="0"/>
      <dgm:spPr/>
    </dgm:pt>
    <dgm:pt modelId="{D7129587-F8DB-43B4-AFB7-4F4C1E30E1F4}" type="pres">
      <dgm:prSet presAssocID="{7201F680-B362-4476-A53C-AC57FFDFBFE3}" presName="LevelOneTextNode" presStyleLbl="node0" presStyleIdx="0" presStyleCnt="1" custLinFactNeighborX="-1511" custLinFactNeighborY="92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159D1D2-F5D7-4092-8D47-8AFDCD6CA7DA}" type="pres">
      <dgm:prSet presAssocID="{7201F680-B362-4476-A53C-AC57FFDFBFE3}" presName="level2hierChild" presStyleCnt="0"/>
      <dgm:spPr/>
    </dgm:pt>
    <dgm:pt modelId="{1B79006E-CCB7-4F6E-BA05-F1C5C78D974B}" type="pres">
      <dgm:prSet presAssocID="{93E6EE81-FD70-4140-8E56-9B2D4E00EAEF}" presName="conn2-1" presStyleLbl="parChTrans1D2" presStyleIdx="0" presStyleCnt="2"/>
      <dgm:spPr/>
      <dgm:t>
        <a:bodyPr/>
        <a:lstStyle/>
        <a:p>
          <a:endParaRPr lang="cs-CZ"/>
        </a:p>
      </dgm:t>
    </dgm:pt>
    <dgm:pt modelId="{6B0CA03F-FB8E-41EA-8C8E-D236CABDEE1C}" type="pres">
      <dgm:prSet presAssocID="{93E6EE81-FD70-4140-8E56-9B2D4E00EAEF}" presName="connTx" presStyleLbl="parChTrans1D2" presStyleIdx="0" presStyleCnt="2"/>
      <dgm:spPr/>
      <dgm:t>
        <a:bodyPr/>
        <a:lstStyle/>
        <a:p>
          <a:endParaRPr lang="cs-CZ"/>
        </a:p>
      </dgm:t>
    </dgm:pt>
    <dgm:pt modelId="{F8D908E8-3A76-49F6-92B1-7AD0C4CC57DA}" type="pres">
      <dgm:prSet presAssocID="{14E5C83C-F18C-4336-8B5E-5A85DD7B28B0}" presName="root2" presStyleCnt="0"/>
      <dgm:spPr/>
    </dgm:pt>
    <dgm:pt modelId="{61255F9C-4219-411C-8A2A-8061564844C2}" type="pres">
      <dgm:prSet presAssocID="{14E5C83C-F18C-4336-8B5E-5A85DD7B28B0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7128D5B-658D-4E66-B88C-951490D809C6}" type="pres">
      <dgm:prSet presAssocID="{14E5C83C-F18C-4336-8B5E-5A85DD7B28B0}" presName="level3hierChild" presStyleCnt="0"/>
      <dgm:spPr/>
    </dgm:pt>
    <dgm:pt modelId="{99670CF3-53C5-4233-9EEE-68D211E491F9}" type="pres">
      <dgm:prSet presAssocID="{A40C690A-0EDC-43E6-883B-CB55EB539038}" presName="conn2-1" presStyleLbl="parChTrans1D3" presStyleIdx="0" presStyleCnt="3"/>
      <dgm:spPr/>
      <dgm:t>
        <a:bodyPr/>
        <a:lstStyle/>
        <a:p>
          <a:endParaRPr lang="cs-CZ"/>
        </a:p>
      </dgm:t>
    </dgm:pt>
    <dgm:pt modelId="{B98FE14B-BA84-409B-ACCD-275447FF3C87}" type="pres">
      <dgm:prSet presAssocID="{A40C690A-0EDC-43E6-883B-CB55EB539038}" presName="connTx" presStyleLbl="parChTrans1D3" presStyleIdx="0" presStyleCnt="3"/>
      <dgm:spPr/>
      <dgm:t>
        <a:bodyPr/>
        <a:lstStyle/>
        <a:p>
          <a:endParaRPr lang="cs-CZ"/>
        </a:p>
      </dgm:t>
    </dgm:pt>
    <dgm:pt modelId="{71EE8D4C-9C4C-4043-AE54-E5F99967A0DF}" type="pres">
      <dgm:prSet presAssocID="{91494161-1A12-416F-AD8F-E5FD60727E6D}" presName="root2" presStyleCnt="0"/>
      <dgm:spPr/>
    </dgm:pt>
    <dgm:pt modelId="{68FB50AB-B7CC-4EDB-9119-5EB2D97864FF}" type="pres">
      <dgm:prSet presAssocID="{91494161-1A12-416F-AD8F-E5FD60727E6D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5F1334B-FCE9-4A7B-995A-96F2F69D342F}" type="pres">
      <dgm:prSet presAssocID="{91494161-1A12-416F-AD8F-E5FD60727E6D}" presName="level3hierChild" presStyleCnt="0"/>
      <dgm:spPr/>
    </dgm:pt>
    <dgm:pt modelId="{8900C5D4-A389-4C9A-B17A-05C915957FAB}" type="pres">
      <dgm:prSet presAssocID="{22B095AF-3000-4508-998D-2C103688AB3F}" presName="conn2-1" presStyleLbl="parChTrans1D3" presStyleIdx="1" presStyleCnt="3"/>
      <dgm:spPr/>
      <dgm:t>
        <a:bodyPr/>
        <a:lstStyle/>
        <a:p>
          <a:endParaRPr lang="cs-CZ"/>
        </a:p>
      </dgm:t>
    </dgm:pt>
    <dgm:pt modelId="{4F45CF89-1F15-4C5E-84C8-42E85F433AB3}" type="pres">
      <dgm:prSet presAssocID="{22B095AF-3000-4508-998D-2C103688AB3F}" presName="connTx" presStyleLbl="parChTrans1D3" presStyleIdx="1" presStyleCnt="3"/>
      <dgm:spPr/>
      <dgm:t>
        <a:bodyPr/>
        <a:lstStyle/>
        <a:p>
          <a:endParaRPr lang="cs-CZ"/>
        </a:p>
      </dgm:t>
    </dgm:pt>
    <dgm:pt modelId="{138BAB62-6D97-4577-8192-2D6541F1B0C0}" type="pres">
      <dgm:prSet presAssocID="{F9F7BFB3-D788-4C49-8C6B-5AD6B75A056D}" presName="root2" presStyleCnt="0"/>
      <dgm:spPr/>
    </dgm:pt>
    <dgm:pt modelId="{79B80BFF-ADEC-4C30-9D84-19CCF063D3CB}" type="pres">
      <dgm:prSet presAssocID="{F9F7BFB3-D788-4C49-8C6B-5AD6B75A056D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A4DCC40-F4F2-4F8C-A18E-6E3D12F2D62E}" type="pres">
      <dgm:prSet presAssocID="{F9F7BFB3-D788-4C49-8C6B-5AD6B75A056D}" presName="level3hierChild" presStyleCnt="0"/>
      <dgm:spPr/>
    </dgm:pt>
    <dgm:pt modelId="{BA97153B-22A8-4C27-B1BB-F8B3C9A2EFA0}" type="pres">
      <dgm:prSet presAssocID="{5937AE6E-151A-4839-A005-FCBC9ACE9672}" presName="conn2-1" presStyleLbl="parChTrans1D2" presStyleIdx="1" presStyleCnt="2"/>
      <dgm:spPr/>
      <dgm:t>
        <a:bodyPr/>
        <a:lstStyle/>
        <a:p>
          <a:endParaRPr lang="cs-CZ"/>
        </a:p>
      </dgm:t>
    </dgm:pt>
    <dgm:pt modelId="{9158E72B-CA02-4A08-AC8F-3993171D5566}" type="pres">
      <dgm:prSet presAssocID="{5937AE6E-151A-4839-A005-FCBC9ACE9672}" presName="connTx" presStyleLbl="parChTrans1D2" presStyleIdx="1" presStyleCnt="2"/>
      <dgm:spPr/>
      <dgm:t>
        <a:bodyPr/>
        <a:lstStyle/>
        <a:p>
          <a:endParaRPr lang="cs-CZ"/>
        </a:p>
      </dgm:t>
    </dgm:pt>
    <dgm:pt modelId="{0AB9FC79-AD7D-4FF1-9A1E-A1CD5BFA54C5}" type="pres">
      <dgm:prSet presAssocID="{5893C156-DA6E-4D69-8D95-B17A9511DE48}" presName="root2" presStyleCnt="0"/>
      <dgm:spPr/>
    </dgm:pt>
    <dgm:pt modelId="{B6089DC3-73AD-4B18-BD74-9C83D1CC4D0B}" type="pres">
      <dgm:prSet presAssocID="{5893C156-DA6E-4D69-8D95-B17A9511DE48}" presName="LevelTwoTextNode" presStyleLbl="node2" presStyleIdx="1" presStyleCnt="2" custLinFactNeighborX="471" custLinFactNeighborY="52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D146193-A7DE-411E-9967-12A7F0008CB2}" type="pres">
      <dgm:prSet presAssocID="{5893C156-DA6E-4D69-8D95-B17A9511DE48}" presName="level3hierChild" presStyleCnt="0"/>
      <dgm:spPr/>
    </dgm:pt>
    <dgm:pt modelId="{98AFC7A6-A888-49D0-8832-F0A86CBC5A8A}" type="pres">
      <dgm:prSet presAssocID="{CBC284D2-396D-4042-98DC-7E99C15E16BC}" presName="conn2-1" presStyleLbl="parChTrans1D3" presStyleIdx="2" presStyleCnt="3"/>
      <dgm:spPr/>
      <dgm:t>
        <a:bodyPr/>
        <a:lstStyle/>
        <a:p>
          <a:endParaRPr lang="cs-CZ"/>
        </a:p>
      </dgm:t>
    </dgm:pt>
    <dgm:pt modelId="{D17ED618-A83D-492E-B090-35506BB34B01}" type="pres">
      <dgm:prSet presAssocID="{CBC284D2-396D-4042-98DC-7E99C15E16BC}" presName="connTx" presStyleLbl="parChTrans1D3" presStyleIdx="2" presStyleCnt="3"/>
      <dgm:spPr/>
      <dgm:t>
        <a:bodyPr/>
        <a:lstStyle/>
        <a:p>
          <a:endParaRPr lang="cs-CZ"/>
        </a:p>
      </dgm:t>
    </dgm:pt>
    <dgm:pt modelId="{86281CE5-6885-4467-8A93-C599C55C7014}" type="pres">
      <dgm:prSet presAssocID="{ED7BBE4D-0651-4DA2-9D00-769E2B24DDA5}" presName="root2" presStyleCnt="0"/>
      <dgm:spPr/>
    </dgm:pt>
    <dgm:pt modelId="{F4FC1CA1-9067-4EBE-BA61-20B80A63F2F7}" type="pres">
      <dgm:prSet presAssocID="{ED7BBE4D-0651-4DA2-9D00-769E2B24DDA5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53AD06A-4A4E-4841-B211-B3B3C3F3DC3E}" type="pres">
      <dgm:prSet presAssocID="{ED7BBE4D-0651-4DA2-9D00-769E2B24DDA5}" presName="level3hierChild" presStyleCnt="0"/>
      <dgm:spPr/>
    </dgm:pt>
  </dgm:ptLst>
  <dgm:cxnLst>
    <dgm:cxn modelId="{4B199349-BA05-48AD-921B-181D8D88D53E}" type="presOf" srcId="{8F54EB10-2A1C-407F-87B4-DBB36D2ED8B6}" destId="{2E2E2C3B-FD00-4310-9999-51ECCCA2604C}" srcOrd="0" destOrd="0" presId="urn:microsoft.com/office/officeart/2005/8/layout/hierarchy2"/>
    <dgm:cxn modelId="{377E0171-9A5A-4E69-8CCD-97336E301DB6}" srcId="{14E5C83C-F18C-4336-8B5E-5A85DD7B28B0}" destId="{F9F7BFB3-D788-4C49-8C6B-5AD6B75A056D}" srcOrd="1" destOrd="0" parTransId="{22B095AF-3000-4508-998D-2C103688AB3F}" sibTransId="{C090E3BB-B781-4BA9-94F9-0245E4E52839}"/>
    <dgm:cxn modelId="{A101092F-FD29-4637-8762-5F2BD7F95BA1}" srcId="{7201F680-B362-4476-A53C-AC57FFDFBFE3}" destId="{14E5C83C-F18C-4336-8B5E-5A85DD7B28B0}" srcOrd="0" destOrd="0" parTransId="{93E6EE81-FD70-4140-8E56-9B2D4E00EAEF}" sibTransId="{3E499A90-249D-45B5-B36C-E1D1549664EE}"/>
    <dgm:cxn modelId="{1D612BE0-F0C7-4905-8EC8-2961DF8802C4}" type="presOf" srcId="{7201F680-B362-4476-A53C-AC57FFDFBFE3}" destId="{D7129587-F8DB-43B4-AFB7-4F4C1E30E1F4}" srcOrd="0" destOrd="0" presId="urn:microsoft.com/office/officeart/2005/8/layout/hierarchy2"/>
    <dgm:cxn modelId="{2CEEF3BC-E5BF-413D-A119-F5B908C8AAB8}" type="presOf" srcId="{22B095AF-3000-4508-998D-2C103688AB3F}" destId="{8900C5D4-A389-4C9A-B17A-05C915957FAB}" srcOrd="0" destOrd="0" presId="urn:microsoft.com/office/officeart/2005/8/layout/hierarchy2"/>
    <dgm:cxn modelId="{18A3E8FC-C9A9-49A5-92FC-B5C70D507363}" type="presOf" srcId="{14E5C83C-F18C-4336-8B5E-5A85DD7B28B0}" destId="{61255F9C-4219-411C-8A2A-8061564844C2}" srcOrd="0" destOrd="0" presId="urn:microsoft.com/office/officeart/2005/8/layout/hierarchy2"/>
    <dgm:cxn modelId="{296BF9B8-F431-4CB1-A564-8C93B03687D6}" type="presOf" srcId="{93E6EE81-FD70-4140-8E56-9B2D4E00EAEF}" destId="{6B0CA03F-FB8E-41EA-8C8E-D236CABDEE1C}" srcOrd="1" destOrd="0" presId="urn:microsoft.com/office/officeart/2005/8/layout/hierarchy2"/>
    <dgm:cxn modelId="{7EA7AC01-956E-42B6-9154-2A7BA4E9571A}" type="presOf" srcId="{5893C156-DA6E-4D69-8D95-B17A9511DE48}" destId="{B6089DC3-73AD-4B18-BD74-9C83D1CC4D0B}" srcOrd="0" destOrd="0" presId="urn:microsoft.com/office/officeart/2005/8/layout/hierarchy2"/>
    <dgm:cxn modelId="{381DE4BD-14DB-47CE-86C2-D2BE015B4D03}" srcId="{14E5C83C-F18C-4336-8B5E-5A85DD7B28B0}" destId="{91494161-1A12-416F-AD8F-E5FD60727E6D}" srcOrd="0" destOrd="0" parTransId="{A40C690A-0EDC-43E6-883B-CB55EB539038}" sibTransId="{D0028F58-0F72-4DE9-AC7A-6A7A668186E0}"/>
    <dgm:cxn modelId="{56502CEE-B2E0-4D4B-8F16-9F254E6920FE}" type="presOf" srcId="{22B095AF-3000-4508-998D-2C103688AB3F}" destId="{4F45CF89-1F15-4C5E-84C8-42E85F433AB3}" srcOrd="1" destOrd="0" presId="urn:microsoft.com/office/officeart/2005/8/layout/hierarchy2"/>
    <dgm:cxn modelId="{80E8FDE1-1CF3-473A-9C36-B454621D7FE7}" srcId="{8F54EB10-2A1C-407F-87B4-DBB36D2ED8B6}" destId="{7201F680-B362-4476-A53C-AC57FFDFBFE3}" srcOrd="0" destOrd="0" parTransId="{0D84FCD9-E0A7-4A05-9DA0-EC70F36ACADF}" sibTransId="{47D59C2A-1DB7-4CDE-B109-776B04B446E7}"/>
    <dgm:cxn modelId="{CA0C521E-74BA-484E-8676-54B32EF997A1}" type="presOf" srcId="{93E6EE81-FD70-4140-8E56-9B2D4E00EAEF}" destId="{1B79006E-CCB7-4F6E-BA05-F1C5C78D974B}" srcOrd="0" destOrd="0" presId="urn:microsoft.com/office/officeart/2005/8/layout/hierarchy2"/>
    <dgm:cxn modelId="{2A666F56-55E7-43C8-BB84-21AA36CA6644}" type="presOf" srcId="{A40C690A-0EDC-43E6-883B-CB55EB539038}" destId="{99670CF3-53C5-4233-9EEE-68D211E491F9}" srcOrd="0" destOrd="0" presId="urn:microsoft.com/office/officeart/2005/8/layout/hierarchy2"/>
    <dgm:cxn modelId="{30D7307F-3614-4111-9C2C-80164CECF633}" type="presOf" srcId="{5937AE6E-151A-4839-A005-FCBC9ACE9672}" destId="{9158E72B-CA02-4A08-AC8F-3993171D5566}" srcOrd="1" destOrd="0" presId="urn:microsoft.com/office/officeart/2005/8/layout/hierarchy2"/>
    <dgm:cxn modelId="{BDE75FB9-A77F-4C63-875F-9F2510D55B3B}" type="presOf" srcId="{CBC284D2-396D-4042-98DC-7E99C15E16BC}" destId="{98AFC7A6-A888-49D0-8832-F0A86CBC5A8A}" srcOrd="0" destOrd="0" presId="urn:microsoft.com/office/officeart/2005/8/layout/hierarchy2"/>
    <dgm:cxn modelId="{A5759E72-3660-49B6-9F73-7A83BEE0D5B4}" type="presOf" srcId="{ED7BBE4D-0651-4DA2-9D00-769E2B24DDA5}" destId="{F4FC1CA1-9067-4EBE-BA61-20B80A63F2F7}" srcOrd="0" destOrd="0" presId="urn:microsoft.com/office/officeart/2005/8/layout/hierarchy2"/>
    <dgm:cxn modelId="{C7C7017B-9D8D-4527-B735-08AA48734581}" srcId="{5893C156-DA6E-4D69-8D95-B17A9511DE48}" destId="{ED7BBE4D-0651-4DA2-9D00-769E2B24DDA5}" srcOrd="0" destOrd="0" parTransId="{CBC284D2-396D-4042-98DC-7E99C15E16BC}" sibTransId="{A4CEFFAC-5A33-4122-98C8-C273889C21D4}"/>
    <dgm:cxn modelId="{1644EA84-A07C-43C4-894D-AF15365561C8}" type="presOf" srcId="{91494161-1A12-416F-AD8F-E5FD60727E6D}" destId="{68FB50AB-B7CC-4EDB-9119-5EB2D97864FF}" srcOrd="0" destOrd="0" presId="urn:microsoft.com/office/officeart/2005/8/layout/hierarchy2"/>
    <dgm:cxn modelId="{883622FF-33E8-4E07-AB2C-5BEABBACCC86}" type="presOf" srcId="{5937AE6E-151A-4839-A005-FCBC9ACE9672}" destId="{BA97153B-22A8-4C27-B1BB-F8B3C9A2EFA0}" srcOrd="0" destOrd="0" presId="urn:microsoft.com/office/officeart/2005/8/layout/hierarchy2"/>
    <dgm:cxn modelId="{CAF44D1C-902D-45E0-8FEA-512609C27FB4}" type="presOf" srcId="{CBC284D2-396D-4042-98DC-7E99C15E16BC}" destId="{D17ED618-A83D-492E-B090-35506BB34B01}" srcOrd="1" destOrd="0" presId="urn:microsoft.com/office/officeart/2005/8/layout/hierarchy2"/>
    <dgm:cxn modelId="{2F8618F6-AA84-4511-A98A-D22C048BC526}" srcId="{7201F680-B362-4476-A53C-AC57FFDFBFE3}" destId="{5893C156-DA6E-4D69-8D95-B17A9511DE48}" srcOrd="1" destOrd="0" parTransId="{5937AE6E-151A-4839-A005-FCBC9ACE9672}" sibTransId="{FA2DE2DF-FF11-4C6B-BA71-95987D5976FF}"/>
    <dgm:cxn modelId="{BE554A5E-EBF2-41EB-AC45-D51A4FA19ACB}" type="presOf" srcId="{F9F7BFB3-D788-4C49-8C6B-5AD6B75A056D}" destId="{79B80BFF-ADEC-4C30-9D84-19CCF063D3CB}" srcOrd="0" destOrd="0" presId="urn:microsoft.com/office/officeart/2005/8/layout/hierarchy2"/>
    <dgm:cxn modelId="{E5DEDA06-82F3-41EC-AAC9-A03F256B08B5}" type="presOf" srcId="{A40C690A-0EDC-43E6-883B-CB55EB539038}" destId="{B98FE14B-BA84-409B-ACCD-275447FF3C87}" srcOrd="1" destOrd="0" presId="urn:microsoft.com/office/officeart/2005/8/layout/hierarchy2"/>
    <dgm:cxn modelId="{BD7E188C-6A88-4965-B61E-04DFFDD1BB05}" type="presParOf" srcId="{2E2E2C3B-FD00-4310-9999-51ECCCA2604C}" destId="{685A4275-CA06-4254-BAF0-AFE71EF0A420}" srcOrd="0" destOrd="0" presId="urn:microsoft.com/office/officeart/2005/8/layout/hierarchy2"/>
    <dgm:cxn modelId="{65894D27-E8F6-4F84-87EC-90C8FAC01DB9}" type="presParOf" srcId="{685A4275-CA06-4254-BAF0-AFE71EF0A420}" destId="{D7129587-F8DB-43B4-AFB7-4F4C1E30E1F4}" srcOrd="0" destOrd="0" presId="urn:microsoft.com/office/officeart/2005/8/layout/hierarchy2"/>
    <dgm:cxn modelId="{3D75582A-BB60-48C5-A091-6B61AD96CD88}" type="presParOf" srcId="{685A4275-CA06-4254-BAF0-AFE71EF0A420}" destId="{C159D1D2-F5D7-4092-8D47-8AFDCD6CA7DA}" srcOrd="1" destOrd="0" presId="urn:microsoft.com/office/officeart/2005/8/layout/hierarchy2"/>
    <dgm:cxn modelId="{7E17087B-803D-4B53-B93E-BCC9D559DC9E}" type="presParOf" srcId="{C159D1D2-F5D7-4092-8D47-8AFDCD6CA7DA}" destId="{1B79006E-CCB7-4F6E-BA05-F1C5C78D974B}" srcOrd="0" destOrd="0" presId="urn:microsoft.com/office/officeart/2005/8/layout/hierarchy2"/>
    <dgm:cxn modelId="{5B6E8382-3765-4606-8B8B-11A5F0AB84E6}" type="presParOf" srcId="{1B79006E-CCB7-4F6E-BA05-F1C5C78D974B}" destId="{6B0CA03F-FB8E-41EA-8C8E-D236CABDEE1C}" srcOrd="0" destOrd="0" presId="urn:microsoft.com/office/officeart/2005/8/layout/hierarchy2"/>
    <dgm:cxn modelId="{AA53178A-95A8-45DF-8CDD-50FD80ADB5C1}" type="presParOf" srcId="{C159D1D2-F5D7-4092-8D47-8AFDCD6CA7DA}" destId="{F8D908E8-3A76-49F6-92B1-7AD0C4CC57DA}" srcOrd="1" destOrd="0" presId="urn:microsoft.com/office/officeart/2005/8/layout/hierarchy2"/>
    <dgm:cxn modelId="{265DD7A6-1798-4B63-8FC5-0CE50B46CD46}" type="presParOf" srcId="{F8D908E8-3A76-49F6-92B1-7AD0C4CC57DA}" destId="{61255F9C-4219-411C-8A2A-8061564844C2}" srcOrd="0" destOrd="0" presId="urn:microsoft.com/office/officeart/2005/8/layout/hierarchy2"/>
    <dgm:cxn modelId="{B656ED73-2989-4625-A31D-6D819BDB3C30}" type="presParOf" srcId="{F8D908E8-3A76-49F6-92B1-7AD0C4CC57DA}" destId="{47128D5B-658D-4E66-B88C-951490D809C6}" srcOrd="1" destOrd="0" presId="urn:microsoft.com/office/officeart/2005/8/layout/hierarchy2"/>
    <dgm:cxn modelId="{492AB56A-894F-45ED-9F3E-1A314662B5D8}" type="presParOf" srcId="{47128D5B-658D-4E66-B88C-951490D809C6}" destId="{99670CF3-53C5-4233-9EEE-68D211E491F9}" srcOrd="0" destOrd="0" presId="urn:microsoft.com/office/officeart/2005/8/layout/hierarchy2"/>
    <dgm:cxn modelId="{7A73FDE3-CA79-4CE3-A4F8-619EAD4078AD}" type="presParOf" srcId="{99670CF3-53C5-4233-9EEE-68D211E491F9}" destId="{B98FE14B-BA84-409B-ACCD-275447FF3C87}" srcOrd="0" destOrd="0" presId="urn:microsoft.com/office/officeart/2005/8/layout/hierarchy2"/>
    <dgm:cxn modelId="{8F3C2A3E-CFDA-4EB2-9679-72C1CDDE098E}" type="presParOf" srcId="{47128D5B-658D-4E66-B88C-951490D809C6}" destId="{71EE8D4C-9C4C-4043-AE54-E5F99967A0DF}" srcOrd="1" destOrd="0" presId="urn:microsoft.com/office/officeart/2005/8/layout/hierarchy2"/>
    <dgm:cxn modelId="{8DB88EBC-E2D4-4B69-A16F-1164B491441D}" type="presParOf" srcId="{71EE8D4C-9C4C-4043-AE54-E5F99967A0DF}" destId="{68FB50AB-B7CC-4EDB-9119-5EB2D97864FF}" srcOrd="0" destOrd="0" presId="urn:microsoft.com/office/officeart/2005/8/layout/hierarchy2"/>
    <dgm:cxn modelId="{AC72C4A1-9CDF-4A92-BC67-BB71D13A1190}" type="presParOf" srcId="{71EE8D4C-9C4C-4043-AE54-E5F99967A0DF}" destId="{45F1334B-FCE9-4A7B-995A-96F2F69D342F}" srcOrd="1" destOrd="0" presId="urn:microsoft.com/office/officeart/2005/8/layout/hierarchy2"/>
    <dgm:cxn modelId="{18FF0FD5-A486-457E-84E1-942912351B70}" type="presParOf" srcId="{47128D5B-658D-4E66-B88C-951490D809C6}" destId="{8900C5D4-A389-4C9A-B17A-05C915957FAB}" srcOrd="2" destOrd="0" presId="urn:microsoft.com/office/officeart/2005/8/layout/hierarchy2"/>
    <dgm:cxn modelId="{A3B2DDF9-E236-4237-A04F-1B8E37F05D2F}" type="presParOf" srcId="{8900C5D4-A389-4C9A-B17A-05C915957FAB}" destId="{4F45CF89-1F15-4C5E-84C8-42E85F433AB3}" srcOrd="0" destOrd="0" presId="urn:microsoft.com/office/officeart/2005/8/layout/hierarchy2"/>
    <dgm:cxn modelId="{BA75800E-0455-4B3B-BC01-58B884B1903C}" type="presParOf" srcId="{47128D5B-658D-4E66-B88C-951490D809C6}" destId="{138BAB62-6D97-4577-8192-2D6541F1B0C0}" srcOrd="3" destOrd="0" presId="urn:microsoft.com/office/officeart/2005/8/layout/hierarchy2"/>
    <dgm:cxn modelId="{5C0E3531-3A74-404D-AD43-F3FC188E185D}" type="presParOf" srcId="{138BAB62-6D97-4577-8192-2D6541F1B0C0}" destId="{79B80BFF-ADEC-4C30-9D84-19CCF063D3CB}" srcOrd="0" destOrd="0" presId="urn:microsoft.com/office/officeart/2005/8/layout/hierarchy2"/>
    <dgm:cxn modelId="{1CCB3CFF-BC50-4840-BE3C-BFF1D8FD04BB}" type="presParOf" srcId="{138BAB62-6D97-4577-8192-2D6541F1B0C0}" destId="{9A4DCC40-F4F2-4F8C-A18E-6E3D12F2D62E}" srcOrd="1" destOrd="0" presId="urn:microsoft.com/office/officeart/2005/8/layout/hierarchy2"/>
    <dgm:cxn modelId="{41FBF7D4-E9E4-46D5-9A31-8C66EEB2EA61}" type="presParOf" srcId="{C159D1D2-F5D7-4092-8D47-8AFDCD6CA7DA}" destId="{BA97153B-22A8-4C27-B1BB-F8B3C9A2EFA0}" srcOrd="2" destOrd="0" presId="urn:microsoft.com/office/officeart/2005/8/layout/hierarchy2"/>
    <dgm:cxn modelId="{87705A46-BC3F-4521-A316-9F34FB23D462}" type="presParOf" srcId="{BA97153B-22A8-4C27-B1BB-F8B3C9A2EFA0}" destId="{9158E72B-CA02-4A08-AC8F-3993171D5566}" srcOrd="0" destOrd="0" presId="urn:microsoft.com/office/officeart/2005/8/layout/hierarchy2"/>
    <dgm:cxn modelId="{3784D2A1-90E8-47A9-8755-90D544520DA8}" type="presParOf" srcId="{C159D1D2-F5D7-4092-8D47-8AFDCD6CA7DA}" destId="{0AB9FC79-AD7D-4FF1-9A1E-A1CD5BFA54C5}" srcOrd="3" destOrd="0" presId="urn:microsoft.com/office/officeart/2005/8/layout/hierarchy2"/>
    <dgm:cxn modelId="{DAD3F8CA-D419-43E5-B60C-CECF244B5CC4}" type="presParOf" srcId="{0AB9FC79-AD7D-4FF1-9A1E-A1CD5BFA54C5}" destId="{B6089DC3-73AD-4B18-BD74-9C83D1CC4D0B}" srcOrd="0" destOrd="0" presId="urn:microsoft.com/office/officeart/2005/8/layout/hierarchy2"/>
    <dgm:cxn modelId="{5035DCD9-CE14-4BE2-9E7B-C3EB3D607C5D}" type="presParOf" srcId="{0AB9FC79-AD7D-4FF1-9A1E-A1CD5BFA54C5}" destId="{7D146193-A7DE-411E-9967-12A7F0008CB2}" srcOrd="1" destOrd="0" presId="urn:microsoft.com/office/officeart/2005/8/layout/hierarchy2"/>
    <dgm:cxn modelId="{64513738-50BF-4178-AEDE-9729C4012409}" type="presParOf" srcId="{7D146193-A7DE-411E-9967-12A7F0008CB2}" destId="{98AFC7A6-A888-49D0-8832-F0A86CBC5A8A}" srcOrd="0" destOrd="0" presId="urn:microsoft.com/office/officeart/2005/8/layout/hierarchy2"/>
    <dgm:cxn modelId="{3A61FDF3-DDEB-4D45-A333-97ABAA16C32D}" type="presParOf" srcId="{98AFC7A6-A888-49D0-8832-F0A86CBC5A8A}" destId="{D17ED618-A83D-492E-B090-35506BB34B01}" srcOrd="0" destOrd="0" presId="urn:microsoft.com/office/officeart/2005/8/layout/hierarchy2"/>
    <dgm:cxn modelId="{92A57892-9931-4BD4-96A8-DD0EF2EC5976}" type="presParOf" srcId="{7D146193-A7DE-411E-9967-12A7F0008CB2}" destId="{86281CE5-6885-4467-8A93-C599C55C7014}" srcOrd="1" destOrd="0" presId="urn:microsoft.com/office/officeart/2005/8/layout/hierarchy2"/>
    <dgm:cxn modelId="{67B520E2-16F0-49AE-9335-BEF641CF64F6}" type="presParOf" srcId="{86281CE5-6885-4467-8A93-C599C55C7014}" destId="{F4FC1CA1-9067-4EBE-BA61-20B80A63F2F7}" srcOrd="0" destOrd="0" presId="urn:microsoft.com/office/officeart/2005/8/layout/hierarchy2"/>
    <dgm:cxn modelId="{8AF38074-3314-4F3A-B2E9-DBF3A08AA4F0}" type="presParOf" srcId="{86281CE5-6885-4467-8A93-C599C55C7014}" destId="{C53AD06A-4A4E-4841-B211-B3B3C3F3DC3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129587-F8DB-43B4-AFB7-4F4C1E30E1F4}">
      <dsp:nvSpPr>
        <dsp:cNvPr id="0" name=""/>
        <dsp:cNvSpPr/>
      </dsp:nvSpPr>
      <dsp:spPr>
        <a:xfrm>
          <a:off x="0" y="2043112"/>
          <a:ext cx="2163534" cy="1081767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Atom</a:t>
          </a:r>
          <a:endParaRPr lang="cs-CZ" sz="4700" kern="1200" dirty="0"/>
        </a:p>
      </dsp:txBody>
      <dsp:txXfrm>
        <a:off x="0" y="2043112"/>
        <a:ext cx="2163534" cy="1081767"/>
      </dsp:txXfrm>
    </dsp:sp>
    <dsp:sp modelId="{1B79006E-CCB7-4F6E-BA05-F1C5C78D974B}">
      <dsp:nvSpPr>
        <dsp:cNvPr id="0" name=""/>
        <dsp:cNvSpPr/>
      </dsp:nvSpPr>
      <dsp:spPr>
        <a:xfrm rot="18760612">
          <a:off x="1956930" y="2090969"/>
          <a:ext cx="1282706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1282706" y="21511"/>
              </a:lnTo>
            </a:path>
          </a:pathLst>
        </a:custGeom>
        <a:noFill/>
        <a:ln w="25400" cap="flat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8760612">
        <a:off x="2566215" y="2080413"/>
        <a:ext cx="64135" cy="64135"/>
      </dsp:txXfrm>
    </dsp:sp>
    <dsp:sp modelId="{61255F9C-4219-411C-8A2A-8061564844C2}">
      <dsp:nvSpPr>
        <dsp:cNvPr id="0" name=""/>
        <dsp:cNvSpPr/>
      </dsp:nvSpPr>
      <dsp:spPr>
        <a:xfrm>
          <a:off x="3033032" y="1100081"/>
          <a:ext cx="2163534" cy="1081767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Jádro</a:t>
          </a:r>
          <a:endParaRPr lang="cs-CZ" sz="4700" kern="1200" dirty="0"/>
        </a:p>
      </dsp:txBody>
      <dsp:txXfrm>
        <a:off x="3033032" y="1100081"/>
        <a:ext cx="2163534" cy="1081767"/>
      </dsp:txXfrm>
    </dsp:sp>
    <dsp:sp modelId="{99670CF3-53C5-4233-9EEE-68D211E491F9}">
      <dsp:nvSpPr>
        <dsp:cNvPr id="0" name=""/>
        <dsp:cNvSpPr/>
      </dsp:nvSpPr>
      <dsp:spPr>
        <a:xfrm rot="19457599">
          <a:off x="5096393" y="1308446"/>
          <a:ext cx="1065760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1065760" y="21511"/>
              </a:lnTo>
            </a:path>
          </a:pathLst>
        </a:custGeom>
        <a:noFill/>
        <a:ln w="25400" cap="flat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9457599">
        <a:off x="5602629" y="1303313"/>
        <a:ext cx="53288" cy="53288"/>
      </dsp:txXfrm>
    </dsp:sp>
    <dsp:sp modelId="{68FB50AB-B7CC-4EDB-9119-5EB2D97864FF}">
      <dsp:nvSpPr>
        <dsp:cNvPr id="0" name=""/>
        <dsp:cNvSpPr/>
      </dsp:nvSpPr>
      <dsp:spPr>
        <a:xfrm>
          <a:off x="6061980" y="478065"/>
          <a:ext cx="2163534" cy="1081767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Proton</a:t>
          </a:r>
          <a:endParaRPr lang="cs-CZ" sz="4700" kern="1200" dirty="0"/>
        </a:p>
      </dsp:txBody>
      <dsp:txXfrm>
        <a:off x="6061980" y="478065"/>
        <a:ext cx="2163534" cy="1081767"/>
      </dsp:txXfrm>
    </dsp:sp>
    <dsp:sp modelId="{8900C5D4-A389-4C9A-B17A-05C915957FAB}">
      <dsp:nvSpPr>
        <dsp:cNvPr id="0" name=""/>
        <dsp:cNvSpPr/>
      </dsp:nvSpPr>
      <dsp:spPr>
        <a:xfrm rot="2142401">
          <a:off x="5096393" y="1930462"/>
          <a:ext cx="1065760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1065760" y="21511"/>
              </a:lnTo>
            </a:path>
          </a:pathLst>
        </a:custGeom>
        <a:noFill/>
        <a:ln w="25400" cap="flat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142401">
        <a:off x="5602629" y="1925329"/>
        <a:ext cx="53288" cy="53288"/>
      </dsp:txXfrm>
    </dsp:sp>
    <dsp:sp modelId="{79B80BFF-ADEC-4C30-9D84-19CCF063D3CB}">
      <dsp:nvSpPr>
        <dsp:cNvPr id="0" name=""/>
        <dsp:cNvSpPr/>
      </dsp:nvSpPr>
      <dsp:spPr>
        <a:xfrm>
          <a:off x="6061980" y="1722097"/>
          <a:ext cx="2163534" cy="1081767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Neutron</a:t>
          </a:r>
          <a:endParaRPr lang="cs-CZ" sz="4700" kern="1200" dirty="0"/>
        </a:p>
      </dsp:txBody>
      <dsp:txXfrm>
        <a:off x="6061980" y="1722097"/>
        <a:ext cx="2163534" cy="1081767"/>
      </dsp:txXfrm>
    </dsp:sp>
    <dsp:sp modelId="{BA97153B-22A8-4C27-B1BB-F8B3C9A2EFA0}">
      <dsp:nvSpPr>
        <dsp:cNvPr id="0" name=""/>
        <dsp:cNvSpPr/>
      </dsp:nvSpPr>
      <dsp:spPr>
        <a:xfrm rot="2793141">
          <a:off x="1963782" y="3026833"/>
          <a:ext cx="1279191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1279191" y="21511"/>
              </a:lnTo>
            </a:path>
          </a:pathLst>
        </a:custGeom>
        <a:noFill/>
        <a:ln w="25400" cap="flat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793141">
        <a:off x="2571398" y="3016364"/>
        <a:ext cx="63959" cy="63959"/>
      </dsp:txXfrm>
    </dsp:sp>
    <dsp:sp modelId="{B6089DC3-73AD-4B18-BD74-9C83D1CC4D0B}">
      <dsp:nvSpPr>
        <dsp:cNvPr id="0" name=""/>
        <dsp:cNvSpPr/>
      </dsp:nvSpPr>
      <dsp:spPr>
        <a:xfrm>
          <a:off x="3043223" y="2971809"/>
          <a:ext cx="2163534" cy="1081767"/>
        </a:xfrm>
        <a:prstGeom prst="roundRect">
          <a:avLst>
            <a:gd name="adj" fmla="val 10000"/>
          </a:avLst>
        </a:prstGeom>
        <a:solidFill>
          <a:schemeClr val="accent3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Obal</a:t>
          </a:r>
          <a:endParaRPr lang="cs-CZ" sz="4700" kern="1200" dirty="0"/>
        </a:p>
      </dsp:txBody>
      <dsp:txXfrm>
        <a:off x="3043223" y="2971809"/>
        <a:ext cx="2163534" cy="1081767"/>
      </dsp:txXfrm>
    </dsp:sp>
    <dsp:sp modelId="{98AFC7A6-A888-49D0-8832-F0A86CBC5A8A}">
      <dsp:nvSpPr>
        <dsp:cNvPr id="0" name=""/>
        <dsp:cNvSpPr/>
      </dsp:nvSpPr>
      <dsp:spPr>
        <a:xfrm rot="21577171">
          <a:off x="5206747" y="3488341"/>
          <a:ext cx="855242" cy="43022"/>
        </a:xfrm>
        <a:custGeom>
          <a:avLst/>
          <a:gdLst/>
          <a:ahLst/>
          <a:cxnLst/>
          <a:rect l="0" t="0" r="0" b="0"/>
          <a:pathLst>
            <a:path>
              <a:moveTo>
                <a:pt x="0" y="21511"/>
              </a:moveTo>
              <a:lnTo>
                <a:pt x="855242" y="21511"/>
              </a:lnTo>
            </a:path>
          </a:pathLst>
        </a:custGeom>
        <a:noFill/>
        <a:ln w="25400" cap="flat" cmpd="sng" algn="ctr">
          <a:solidFill>
            <a:schemeClr val="tx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1577171">
        <a:off x="5612987" y="3488472"/>
        <a:ext cx="42762" cy="42762"/>
      </dsp:txXfrm>
    </dsp:sp>
    <dsp:sp modelId="{F4FC1CA1-9067-4EBE-BA61-20B80A63F2F7}">
      <dsp:nvSpPr>
        <dsp:cNvPr id="0" name=""/>
        <dsp:cNvSpPr/>
      </dsp:nvSpPr>
      <dsp:spPr>
        <a:xfrm>
          <a:off x="6061980" y="2966130"/>
          <a:ext cx="2163534" cy="1081767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Elektron</a:t>
          </a:r>
          <a:endParaRPr lang="cs-CZ" sz="4700" kern="1200" dirty="0"/>
        </a:p>
      </dsp:txBody>
      <dsp:txXfrm>
        <a:off x="6061980" y="2966130"/>
        <a:ext cx="2163534" cy="10817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937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52314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0501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3652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9228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6129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9161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45717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5282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5164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8517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292B9-C3E0-4C60-B9D1-27CD703CB35C}" type="datetimeFigureOut">
              <a:rPr lang="cs-CZ" smtClean="0"/>
              <a:pPr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66407-49D2-4A6D-8400-D0A89F58F9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5091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765175"/>
            <a:ext cx="8229600" cy="5360988"/>
          </a:xfrm>
        </p:spPr>
        <p:txBody>
          <a:bodyPr/>
          <a:lstStyle/>
          <a:p>
            <a:r>
              <a:rPr lang="cs-CZ" dirty="0" smtClean="0"/>
              <a:t>Název školy: ZŠ Netvořice</a:t>
            </a:r>
          </a:p>
          <a:p>
            <a:r>
              <a:rPr lang="cs-CZ" dirty="0" smtClean="0"/>
              <a:t>Autor: Mgr. Petra Bednaříková</a:t>
            </a:r>
          </a:p>
          <a:p>
            <a:r>
              <a:rPr lang="cs-CZ" dirty="0" smtClean="0"/>
              <a:t>Název: </a:t>
            </a:r>
            <a:r>
              <a:rPr lang="cs-CZ" dirty="0"/>
              <a:t> </a:t>
            </a:r>
            <a:r>
              <a:rPr lang="cs-CZ" dirty="0" smtClean="0"/>
              <a:t>VY_32_INOVACE_09_F9_Atomy</a:t>
            </a:r>
          </a:p>
          <a:p>
            <a:r>
              <a:rPr lang="cs-CZ" dirty="0" smtClean="0"/>
              <a:t>Téma: Atomy, ionty</a:t>
            </a:r>
          </a:p>
          <a:p>
            <a:r>
              <a:rPr lang="cs-CZ" dirty="0" smtClean="0"/>
              <a:t>Číslo projektu</a:t>
            </a:r>
            <a:r>
              <a:rPr lang="cs-CZ" smtClean="0"/>
              <a:t>: OP VK </a:t>
            </a:r>
            <a:r>
              <a:rPr lang="cs-CZ" dirty="0"/>
              <a:t>1.4</a:t>
            </a:r>
            <a:r>
              <a:rPr lang="cs-CZ" dirty="0" smtClean="0"/>
              <a:t>.</a:t>
            </a:r>
          </a:p>
          <a:p>
            <a:r>
              <a:rPr lang="cs-CZ" dirty="0" smtClean="0"/>
              <a:t>Datum:	20.1.2012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2098729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85720" y="357166"/>
            <a:ext cx="8229600" cy="1570186"/>
          </a:xfrm>
        </p:spPr>
        <p:txBody>
          <a:bodyPr>
            <a:normAutofit/>
          </a:bodyPr>
          <a:lstStyle/>
          <a:p>
            <a:r>
              <a:rPr lang="cs-CZ" dirty="0" smtClean="0"/>
              <a:t>Anotace</a:t>
            </a:r>
            <a:r>
              <a:rPr lang="cs-CZ" dirty="0" smtClean="0">
                <a:solidFill>
                  <a:srgbClr val="FFFF00"/>
                </a:solidFill>
              </a:rPr>
              <a:t/>
            </a:r>
            <a:br>
              <a:rPr lang="cs-CZ" dirty="0" smtClean="0">
                <a:solidFill>
                  <a:srgbClr val="FFFF00"/>
                </a:solidFill>
              </a:rPr>
            </a:b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k motivaci a zopakování učiva o atomech, iontech, nukleonech.</a:t>
            </a:r>
          </a:p>
          <a:p>
            <a:r>
              <a:rPr lang="cs-CZ" dirty="0" smtClean="0"/>
              <a:t>Klíčová slova: atom, proton, neutron, elektron, nuklid, izotop, protonové a nukleonové číslo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360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Složení atomu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571612"/>
            <a:ext cx="8229600" cy="4525963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42910" y="1500174"/>
            <a:ext cx="1428760" cy="785818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Proton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858016" y="5143512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71472" y="3178967"/>
            <a:ext cx="1571636" cy="785818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Neutron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71472" y="4857760"/>
            <a:ext cx="1857388" cy="785818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Elektron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15140" y="1571612"/>
            <a:ext cx="1428760" cy="64294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v jádře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643702" y="3178967"/>
            <a:ext cx="1428760" cy="64294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v jádře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572264" y="4786322"/>
            <a:ext cx="1571636" cy="64294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v obalu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928926" y="1500174"/>
            <a:ext cx="2928958" cy="785818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kladný náboj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143240" y="4786322"/>
            <a:ext cx="2714644" cy="785818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záporný náboj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57488" y="3143248"/>
            <a:ext cx="3071834" cy="785818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bez el. náboje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Ionty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Odtržením jednoho nebo více elektronů vznikne kladný iont – </a:t>
            </a:r>
            <a:r>
              <a:rPr lang="cs-CZ" b="1" dirty="0" smtClean="0"/>
              <a:t>kationt</a:t>
            </a:r>
          </a:p>
          <a:p>
            <a:endParaRPr lang="cs-CZ" dirty="0" smtClean="0"/>
          </a:p>
          <a:p>
            <a:r>
              <a:rPr lang="cs-CZ" dirty="0" smtClean="0"/>
              <a:t>Přijmutím jednoho nebo více elektronů vznikne záporný iont – </a:t>
            </a:r>
            <a:r>
              <a:rPr lang="cs-CZ" b="1" dirty="0" smtClean="0"/>
              <a:t>aniont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Čísla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Protonové číslo</a:t>
            </a:r>
            <a:r>
              <a:rPr lang="cs-CZ" dirty="0" smtClean="0"/>
              <a:t> – udává počet protonů </a:t>
            </a:r>
            <a:r>
              <a:rPr lang="cs-CZ" dirty="0" smtClean="0"/>
              <a:t>                   v </a:t>
            </a:r>
            <a:r>
              <a:rPr lang="cs-CZ" dirty="0" smtClean="0"/>
              <a:t>jádře.</a:t>
            </a:r>
          </a:p>
          <a:p>
            <a:r>
              <a:rPr lang="cs-CZ" b="1" dirty="0" smtClean="0"/>
              <a:t>Nukleonové číslo </a:t>
            </a:r>
            <a:r>
              <a:rPr lang="cs-CZ" dirty="0" smtClean="0"/>
              <a:t>– udává počet nukleonů – počet neutronů a protonů v jádře.</a:t>
            </a:r>
          </a:p>
          <a:p>
            <a:r>
              <a:rPr lang="cs-CZ" b="1" dirty="0" smtClean="0"/>
              <a:t>Nuklidy</a:t>
            </a:r>
            <a:r>
              <a:rPr lang="cs-CZ" dirty="0" smtClean="0"/>
              <a:t> – látky složené z atomů, které mají stejné protonové i nukleonové číslo.</a:t>
            </a:r>
          </a:p>
          <a:p>
            <a:r>
              <a:rPr lang="cs-CZ" b="1" dirty="0" smtClean="0"/>
              <a:t>Izotopy</a:t>
            </a:r>
            <a:r>
              <a:rPr lang="cs-CZ" dirty="0" smtClean="0"/>
              <a:t> – dva atomy, které mají stejné protonové číslo, ale různé nukleonové číslo.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KOLÁŘOVÁ, Růžena; BOHUNĚK, Jiří. </a:t>
            </a:r>
            <a:r>
              <a:rPr lang="cs-CZ" i="1" dirty="0" smtClean="0"/>
              <a:t>Fyzika pro 9. ročník ZŠ</a:t>
            </a:r>
            <a:r>
              <a:rPr lang="cs-CZ" dirty="0" smtClean="0"/>
              <a:t>. Praha : </a:t>
            </a:r>
            <a:r>
              <a:rPr lang="cs-CZ" dirty="0" err="1" smtClean="0"/>
              <a:t>Prometheus</a:t>
            </a:r>
            <a:r>
              <a:rPr lang="cs-CZ" dirty="0" smtClean="0"/>
              <a:t>, 2005. 232 s. ISBN 80-7196-193-0.</a:t>
            </a:r>
          </a:p>
          <a:p>
            <a:r>
              <a:rPr lang="cs-CZ" smtClean="0"/>
              <a:t>Archiv autora</a:t>
            </a:r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184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Anotace </vt:lpstr>
      <vt:lpstr>Složení atomu</vt:lpstr>
      <vt:lpstr>Pojmy</vt:lpstr>
      <vt:lpstr>Ionty</vt:lpstr>
      <vt:lpstr>Čísla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bednarikovap</dc:creator>
  <cp:lastModifiedBy>Dum</cp:lastModifiedBy>
  <cp:revision>23</cp:revision>
  <dcterms:created xsi:type="dcterms:W3CDTF">2011-10-21T10:47:27Z</dcterms:created>
  <dcterms:modified xsi:type="dcterms:W3CDTF">2013-03-18T10:21:40Z</dcterms:modified>
</cp:coreProperties>
</file>