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2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370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314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501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652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228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129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161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717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82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164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517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292B9-C3E0-4C60-B9D1-27CD703CB35C}" type="datetimeFigureOut">
              <a:rPr lang="cs-CZ" smtClean="0"/>
              <a:pPr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66407-49D2-4A6D-8400-D0A89F58F9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091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251520" y="764704"/>
            <a:ext cx="8229600" cy="5360988"/>
          </a:xfrm>
        </p:spPr>
        <p:txBody>
          <a:bodyPr/>
          <a:lstStyle/>
          <a:p>
            <a:r>
              <a:rPr lang="cs-CZ" dirty="0" smtClean="0"/>
              <a:t>Název školy: ZŠ Netvořice</a:t>
            </a:r>
          </a:p>
          <a:p>
            <a:r>
              <a:rPr lang="cs-CZ" dirty="0" smtClean="0"/>
              <a:t>Autor: Mgr. Petra Bednaříková</a:t>
            </a:r>
          </a:p>
          <a:p>
            <a:r>
              <a:rPr lang="cs-CZ" dirty="0" smtClean="0"/>
              <a:t>Název: </a:t>
            </a:r>
            <a:r>
              <a:rPr lang="cs-CZ" dirty="0"/>
              <a:t> </a:t>
            </a:r>
            <a:r>
              <a:rPr lang="cs-CZ" dirty="0" smtClean="0"/>
              <a:t>VY_32_INOVACE_10_F9_Radioaktivita</a:t>
            </a:r>
          </a:p>
          <a:p>
            <a:r>
              <a:rPr lang="cs-CZ" dirty="0" smtClean="0"/>
              <a:t>Téma: Radioaktivita</a:t>
            </a:r>
          </a:p>
          <a:p>
            <a:r>
              <a:rPr lang="cs-CZ" dirty="0" smtClean="0"/>
              <a:t>Číslo projektu</a:t>
            </a:r>
            <a:r>
              <a:rPr lang="cs-CZ" smtClean="0"/>
              <a:t>: OP VK </a:t>
            </a:r>
            <a:r>
              <a:rPr lang="cs-CZ" dirty="0"/>
              <a:t>1.4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Datum: 12.01.2012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098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devátý ročník ZŠ k seznámení s pojmy radioaktivity. Materiál je možno použít na interaktivní tabuli.</a:t>
            </a:r>
          </a:p>
          <a:p>
            <a:r>
              <a:rPr lang="cs-CZ" dirty="0" smtClean="0"/>
              <a:t>Klíčová slova: </a:t>
            </a:r>
            <a:r>
              <a:rPr lang="cs-CZ" dirty="0" smtClean="0"/>
              <a:t>radioaktivita, poločas přeměny, záření.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60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Radioaktivita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Radioaktivita</a:t>
            </a:r>
            <a:r>
              <a:rPr lang="cs-CZ" dirty="0" smtClean="0"/>
              <a:t> – je schopnost některých látek samovolně vyzařovat neviditelné pronikavé záření.</a:t>
            </a:r>
          </a:p>
          <a:p>
            <a:r>
              <a:rPr lang="cs-CZ" dirty="0" smtClean="0"/>
              <a:t>Při radioaktivním vyzařování se atomová jádra přeměňují na jádra jiná.</a:t>
            </a:r>
          </a:p>
          <a:p>
            <a:r>
              <a:rPr lang="cs-CZ" b="1" dirty="0" err="1" smtClean="0"/>
              <a:t>Radionuklidy</a:t>
            </a:r>
            <a:r>
              <a:rPr lang="cs-CZ" b="1" dirty="0" smtClean="0"/>
              <a:t> </a:t>
            </a:r>
            <a:r>
              <a:rPr lang="cs-CZ" dirty="0" smtClean="0"/>
              <a:t>– látky tvořené atomy s jádry, která vyzařují radioaktivní záření, lze je vyrábět i uměle.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Záření alfa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Tvořeno částicemi alfa, jsou to jádra helia, která mají dva protony a dva neutrony.</a:t>
            </a:r>
          </a:p>
          <a:p>
            <a:r>
              <a:rPr lang="cs-CZ" dirty="0" smtClean="0"/>
              <a:t>Málo pronikavé, pohlcuje ho již list papíru nebo tenká vrstva vzduchu.</a:t>
            </a:r>
          </a:p>
          <a:p>
            <a:r>
              <a:rPr lang="cs-CZ" dirty="0" smtClean="0"/>
              <a:t>Může být velmi nebezpečné uvnitř organizmu.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Záření beta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Tvořeno záporně nabitými elektrony nebo kladně nabitými částicemi, jež mají stejnou hmotnost jako elektrony, a nazývají se pozitrony.</a:t>
            </a:r>
          </a:p>
          <a:p>
            <a:r>
              <a:rPr lang="cs-CZ" dirty="0" smtClean="0"/>
              <a:t>Tyto částice letí rychlostí blízkou rychlosti světla.</a:t>
            </a:r>
          </a:p>
          <a:p>
            <a:r>
              <a:rPr lang="cs-CZ" dirty="0" smtClean="0"/>
              <a:t>Toto záření pohlcuje tenký hliníkový plech.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Záření gama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Krátkovlnné elektromagnetické záření podobné rentgenovému.</a:t>
            </a:r>
          </a:p>
          <a:p>
            <a:r>
              <a:rPr lang="cs-CZ" dirty="0" smtClean="0"/>
              <a:t>Pro člověka je nebezpečné, tvoří popáleniny, rakovinné bujení, genové mutace.</a:t>
            </a:r>
          </a:p>
          <a:p>
            <a:r>
              <a:rPr lang="cs-CZ" dirty="0" smtClean="0"/>
              <a:t>Pohlcuje ho vrstva olova.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Záření neutronové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ho proud letících neutronů.</a:t>
            </a:r>
          </a:p>
          <a:p>
            <a:r>
              <a:rPr lang="cs-CZ" dirty="0" smtClean="0"/>
              <a:t>Je nejpronikavější, protože neutrony nemají el. náboj a nepůsobí na ně odpudivé síly atomových jader.</a:t>
            </a:r>
          </a:p>
          <a:p>
            <a:r>
              <a:rPr lang="cs-CZ" dirty="0" smtClean="0"/>
              <a:t>Pohlcuje ho silná vrstva betonu nebo vody.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Poločas přeměny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doba, za kterou se přemění polovina z celkového počtu jader v daném množství </a:t>
            </a:r>
            <a:r>
              <a:rPr lang="cs-CZ" dirty="0" err="1" smtClean="0"/>
              <a:t>radionuklidu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Poločas přeměny:</a:t>
            </a:r>
          </a:p>
          <a:p>
            <a:pPr>
              <a:buNone/>
            </a:pPr>
            <a:r>
              <a:rPr lang="cs-CZ" dirty="0" smtClean="0"/>
              <a:t>	radon		3,8 dne</a:t>
            </a:r>
          </a:p>
          <a:p>
            <a:pPr>
              <a:buNone/>
            </a:pPr>
            <a:r>
              <a:rPr lang="cs-CZ" dirty="0" smtClean="0"/>
              <a:t>	radium		1620 roků</a:t>
            </a:r>
          </a:p>
          <a:p>
            <a:pPr>
              <a:buNone/>
            </a:pPr>
            <a:r>
              <a:rPr lang="cs-CZ" dirty="0" smtClean="0"/>
              <a:t>	uran 238		4,5 miliardy let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KOLÁŘOVÁ, Růžena; BOHUNĚK, Jiří. </a:t>
            </a:r>
            <a:r>
              <a:rPr lang="cs-CZ" i="1" dirty="0" smtClean="0"/>
              <a:t>Fyzika pro 9. ročník ZŠ</a:t>
            </a:r>
            <a:r>
              <a:rPr lang="cs-CZ" dirty="0" smtClean="0"/>
              <a:t>. Praha : </a:t>
            </a:r>
            <a:r>
              <a:rPr lang="cs-CZ" dirty="0" err="1" smtClean="0"/>
              <a:t>Prometheus</a:t>
            </a:r>
            <a:r>
              <a:rPr lang="cs-CZ" dirty="0" smtClean="0"/>
              <a:t>, 2005. 232 s. ISBN 80-7196-193-0.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275</TotalTime>
  <Words>282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 </vt:lpstr>
      <vt:lpstr>Radioaktivita</vt:lpstr>
      <vt:lpstr>Záření alfa</vt:lpstr>
      <vt:lpstr>Záření beta</vt:lpstr>
      <vt:lpstr>Záření gama</vt:lpstr>
      <vt:lpstr>Záření neutronové</vt:lpstr>
      <vt:lpstr>Poločas přeměny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bednarikovap</dc:creator>
  <cp:lastModifiedBy>bednarikovap</cp:lastModifiedBy>
  <cp:revision>29</cp:revision>
  <dcterms:created xsi:type="dcterms:W3CDTF">2011-10-21T10:47:27Z</dcterms:created>
  <dcterms:modified xsi:type="dcterms:W3CDTF">2013-03-18T10:13:42Z</dcterms:modified>
</cp:coreProperties>
</file>