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9" r:id="rId3"/>
    <p:sldId id="256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8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EDC6C9-F997-48CC-AFE5-90082801E671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0D2BCC-4561-4EC3-B8D2-B4E8CACF3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1605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0D2BCC-4561-4EC3-B8D2-B4E8CACF3D9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7850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0D2BCC-4561-4EC3-B8D2-B4E8CACF3D9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785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196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299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737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40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65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123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786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875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979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897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025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6C7AE7-79AB-464A-B26D-39579231EC4B}" type="datetimeFigureOut">
              <a:rPr lang="cs-CZ" smtClean="0"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55162-A22D-45AE-B7CE-0CC5E40ED1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112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VY_32_INOVACE_24A_AJ – MATCH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517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132856"/>
            <a:ext cx="661931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Opakování </a:t>
            </a:r>
            <a:r>
              <a:rPr lang="cs-CZ" sz="3200" dirty="0" smtClean="0"/>
              <a:t>– fráze, slovní zásoba - dům</a:t>
            </a:r>
          </a:p>
          <a:p>
            <a:r>
              <a:rPr lang="cs-CZ" sz="3200" dirty="0" smtClean="0"/>
              <a:t>Přiřazování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62727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MATCH / WRITE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What‘s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What‘s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phone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345869</a:t>
            </a:r>
          </a:p>
          <a:p>
            <a:r>
              <a:rPr lang="cs-CZ" dirty="0" smtClean="0"/>
              <a:t>Alice</a:t>
            </a:r>
          </a:p>
          <a:p>
            <a:r>
              <a:rPr lang="cs-CZ" dirty="0" err="1" smtClean="0"/>
              <a:t>I‘m</a:t>
            </a:r>
            <a:r>
              <a:rPr lang="cs-CZ" dirty="0" smtClean="0"/>
              <a:t> OK.</a:t>
            </a:r>
          </a:p>
          <a:p>
            <a:r>
              <a:rPr lang="cs-CZ" dirty="0" smtClean="0"/>
              <a:t>Ten.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What‘s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</a:p>
          <a:p>
            <a:r>
              <a:rPr lang="cs-CZ" dirty="0" smtClean="0"/>
              <a:t>Alice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I‘m</a:t>
            </a:r>
            <a:r>
              <a:rPr lang="cs-CZ" dirty="0" smtClean="0"/>
              <a:t> OK.</a:t>
            </a:r>
          </a:p>
          <a:p>
            <a:r>
              <a:rPr lang="cs-CZ" dirty="0" err="1" smtClean="0"/>
              <a:t>What‘s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phone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>?</a:t>
            </a:r>
          </a:p>
          <a:p>
            <a:r>
              <a:rPr lang="cs-CZ" dirty="0" smtClean="0"/>
              <a:t>345869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Ten.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051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MATCH / WRITE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Bed</a:t>
            </a:r>
            <a:endParaRPr lang="cs-CZ" dirty="0" smtClean="0"/>
          </a:p>
          <a:p>
            <a:r>
              <a:rPr lang="cs-CZ" dirty="0" smtClean="0"/>
              <a:t>Garden</a:t>
            </a:r>
          </a:p>
          <a:p>
            <a:r>
              <a:rPr lang="cs-CZ" dirty="0" smtClean="0"/>
              <a:t>Table </a:t>
            </a:r>
            <a:r>
              <a:rPr lang="cs-CZ" dirty="0" err="1" smtClean="0"/>
              <a:t>cafe</a:t>
            </a:r>
            <a:endParaRPr lang="cs-CZ" dirty="0" smtClean="0"/>
          </a:p>
          <a:p>
            <a:r>
              <a:rPr lang="cs-CZ" dirty="0" err="1" smtClean="0"/>
              <a:t>Bathroom</a:t>
            </a:r>
            <a:endParaRPr lang="cs-CZ" dirty="0" smtClean="0"/>
          </a:p>
          <a:p>
            <a:r>
              <a:rPr lang="cs-CZ" dirty="0" err="1" smtClean="0"/>
              <a:t>Tree</a:t>
            </a:r>
            <a:endParaRPr lang="cs-CZ" dirty="0" smtClean="0"/>
          </a:p>
          <a:p>
            <a:r>
              <a:rPr lang="cs-CZ" dirty="0" err="1" smtClean="0"/>
              <a:t>Kitchen</a:t>
            </a:r>
            <a:endParaRPr lang="cs-CZ" dirty="0" smtClean="0"/>
          </a:p>
          <a:p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 smtClean="0"/>
          </a:p>
          <a:p>
            <a:r>
              <a:rPr lang="cs-CZ" dirty="0" err="1" smtClean="0"/>
              <a:t>Cupboard</a:t>
            </a:r>
            <a:endParaRPr lang="cs-CZ" dirty="0" smtClean="0"/>
          </a:p>
          <a:p>
            <a:r>
              <a:rPr lang="cs-CZ" dirty="0" err="1" smtClean="0"/>
              <a:t>Bedroom</a:t>
            </a:r>
            <a:endParaRPr lang="cs-CZ" dirty="0" smtClean="0"/>
          </a:p>
          <a:p>
            <a:r>
              <a:rPr lang="cs-CZ" dirty="0" err="1" smtClean="0"/>
              <a:t>Shower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Bed</a:t>
            </a:r>
            <a:endParaRPr lang="cs-CZ" dirty="0" smtClean="0"/>
          </a:p>
          <a:p>
            <a:r>
              <a:rPr lang="cs-CZ" dirty="0" err="1"/>
              <a:t>B</a:t>
            </a:r>
            <a:r>
              <a:rPr lang="cs-CZ" dirty="0" err="1" smtClean="0"/>
              <a:t>edroom</a:t>
            </a:r>
            <a:endParaRPr lang="cs-CZ" dirty="0" smtClean="0"/>
          </a:p>
          <a:p>
            <a:r>
              <a:rPr lang="cs-CZ" dirty="0" smtClean="0"/>
              <a:t>Garden</a:t>
            </a:r>
          </a:p>
          <a:p>
            <a:r>
              <a:rPr lang="cs-CZ" dirty="0" err="1" smtClean="0"/>
              <a:t>Tree</a:t>
            </a:r>
            <a:endParaRPr lang="cs-CZ" dirty="0"/>
          </a:p>
          <a:p>
            <a:r>
              <a:rPr lang="cs-CZ" dirty="0"/>
              <a:t>Table </a:t>
            </a:r>
            <a:r>
              <a:rPr lang="cs-CZ" dirty="0" err="1" smtClean="0"/>
              <a:t>cafe</a:t>
            </a:r>
            <a:endParaRPr lang="cs-CZ" dirty="0" smtClean="0"/>
          </a:p>
          <a:p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/>
          </a:p>
          <a:p>
            <a:r>
              <a:rPr lang="cs-CZ" dirty="0" err="1" smtClean="0"/>
              <a:t>Bathroom</a:t>
            </a:r>
            <a:endParaRPr lang="cs-CZ" dirty="0" smtClean="0"/>
          </a:p>
          <a:p>
            <a:r>
              <a:rPr lang="cs-CZ" dirty="0" err="1" smtClean="0"/>
              <a:t>Shower</a:t>
            </a:r>
            <a:endParaRPr lang="cs-CZ" dirty="0"/>
          </a:p>
          <a:p>
            <a:r>
              <a:rPr lang="cs-CZ" dirty="0" err="1" smtClean="0"/>
              <a:t>Kitchen</a:t>
            </a:r>
            <a:endParaRPr lang="cs-CZ" dirty="0"/>
          </a:p>
          <a:p>
            <a:r>
              <a:rPr lang="cs-CZ" dirty="0" err="1" smtClean="0"/>
              <a:t>Cupboard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86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82</TotalTime>
  <Words>103</Words>
  <Application>Microsoft Office PowerPoint</Application>
  <PresentationFormat>Předvádění na obrazovce (4:3)</PresentationFormat>
  <Paragraphs>45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VY_32_INOVACE_24A_AJ – MATCH</vt:lpstr>
      <vt:lpstr>Prezentace aplikace PowerPoint</vt:lpstr>
      <vt:lpstr>MATCH / WRITE</vt:lpstr>
      <vt:lpstr>MATCH / WRITE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MATCH</dc:title>
  <dc:creator>Vosatkova</dc:creator>
  <cp:lastModifiedBy>Vosatkova</cp:lastModifiedBy>
  <cp:revision>13</cp:revision>
  <dcterms:created xsi:type="dcterms:W3CDTF">2011-01-05T11:01:43Z</dcterms:created>
  <dcterms:modified xsi:type="dcterms:W3CDTF">2011-06-30T18:28:19Z</dcterms:modified>
</cp:coreProperties>
</file>