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56" r:id="rId4"/>
    <p:sldId id="257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8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852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264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640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257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573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965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833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481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399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507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681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FCAC0-0DBA-4494-85EE-392D29ECB8D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37B5FE-645D-4762-A3A7-96AC8C4FD7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673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VY_32_INOVACE_25A_AJ-  </a:t>
            </a:r>
            <a:r>
              <a:rPr lang="cs-CZ" sz="3200" b="1" dirty="0" err="1" smtClean="0"/>
              <a:t>Read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draw</a:t>
            </a:r>
            <a:r>
              <a:rPr lang="cs-CZ" sz="3200" b="1" dirty="0" smtClean="0"/>
              <a:t> and </a:t>
            </a:r>
            <a:r>
              <a:rPr lang="cs-CZ" sz="3200" b="1" dirty="0" err="1" smtClean="0"/>
              <a:t>colour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7368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060848"/>
            <a:ext cx="62829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Porozumění napsaným slovům, čtení</a:t>
            </a:r>
          </a:p>
          <a:p>
            <a:r>
              <a:rPr lang="cs-CZ" sz="3200" dirty="0" smtClean="0"/>
              <a:t>Slovní zásoba- čísla, barvy, věci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6553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READ, DRAW AND COLOUR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TWOREDPENCILS</a:t>
            </a:r>
          </a:p>
          <a:p>
            <a:r>
              <a:rPr lang="cs-CZ" dirty="0" smtClean="0"/>
              <a:t>FIVEYELLOWFLOWERS</a:t>
            </a:r>
          </a:p>
          <a:p>
            <a:r>
              <a:rPr lang="cs-CZ" dirty="0" smtClean="0"/>
              <a:t>FOURBROWNBOOKS</a:t>
            </a:r>
          </a:p>
          <a:p>
            <a:r>
              <a:rPr lang="cs-CZ" dirty="0" smtClean="0"/>
              <a:t>AGREENFISH</a:t>
            </a:r>
          </a:p>
          <a:p>
            <a:r>
              <a:rPr lang="cs-CZ" dirty="0" smtClean="0"/>
              <a:t>THREEBLACKPENCILS</a:t>
            </a:r>
          </a:p>
        </p:txBody>
      </p:sp>
    </p:spTree>
    <p:extLst>
      <p:ext uri="{BB962C8B-B14F-4D97-AF65-F5344CB8AC3E}">
        <p14:creationId xmlns:p14="http://schemas.microsoft.com/office/powerpoint/2010/main" val="169699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READ, DRAW AND COLOUR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TWO RED PENCILS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FIVE YELLOW FLOWERS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FOUR BROWN BOOKS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 GREEN FISH</a:t>
            </a:r>
          </a:p>
          <a:p>
            <a:r>
              <a:rPr lang="cs-CZ" dirty="0" smtClean="0"/>
              <a:t>THREE </a:t>
            </a:r>
            <a:r>
              <a:rPr lang="cs-CZ" smtClean="0"/>
              <a:t>BLACK PENCILS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50805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READ, DRAW AND COLOUR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SEVENBLUEPLUMS</a:t>
            </a:r>
          </a:p>
          <a:p>
            <a:r>
              <a:rPr lang="cs-CZ" dirty="0" smtClean="0"/>
              <a:t>SIXREDAPPLES</a:t>
            </a:r>
          </a:p>
          <a:p>
            <a:r>
              <a:rPr lang="cs-CZ" dirty="0" smtClean="0"/>
              <a:t>TENORANGESUNS</a:t>
            </a:r>
          </a:p>
          <a:p>
            <a:r>
              <a:rPr lang="cs-CZ" dirty="0" smtClean="0"/>
              <a:t>EIGHTGREENTREES</a:t>
            </a:r>
          </a:p>
          <a:p>
            <a:r>
              <a:rPr lang="cs-CZ" dirty="0" smtClean="0"/>
              <a:t>NINEPINKRUBBERS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210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READ, DRAW AND COLOUR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>
                <a:solidFill>
                  <a:schemeClr val="tx2"/>
                </a:solidFill>
              </a:rPr>
              <a:t>SEVEN </a:t>
            </a:r>
            <a:r>
              <a:rPr lang="cs-CZ" dirty="0" smtClean="0">
                <a:solidFill>
                  <a:schemeClr val="tx2"/>
                </a:solidFill>
              </a:rPr>
              <a:t>BLUE PLUMS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SIX RED APPLES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TEN ORANGE SUNS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EIGHT GREEN TREES</a:t>
            </a:r>
          </a:p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NINE PINK RUBBERS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92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87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VY_32_INOVACE_25A_AJ-  Read, draw and colour</vt:lpstr>
      <vt:lpstr>Prezentace aplikace PowerPoint</vt:lpstr>
      <vt:lpstr>READ, DRAW AND COLOUR</vt:lpstr>
      <vt:lpstr>READ, DRAW AND COLOUR</vt:lpstr>
      <vt:lpstr>READ, DRAW AND COLOUR</vt:lpstr>
      <vt:lpstr>READ, DRAW AND COLOUR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READ, DRAW AND COLOUR</dc:title>
  <dc:creator>Vosatkova</dc:creator>
  <cp:lastModifiedBy>Vosatkova</cp:lastModifiedBy>
  <cp:revision>12</cp:revision>
  <dcterms:created xsi:type="dcterms:W3CDTF">2011-01-19T08:59:05Z</dcterms:created>
  <dcterms:modified xsi:type="dcterms:W3CDTF">2011-06-30T18:28:54Z</dcterms:modified>
</cp:coreProperties>
</file>