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VY_32_INOVACE_9/19_VZNIK NOVÉHO ŽIVOTA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accent1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Vznik nového života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accent1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VY_32_INOVACE_9/19_VZNIK NOVÉHO ŽIVOTA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Vznik nového života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6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11/063/cl6/SPI1aee47_pohreb.jpg" TargetMode="External"/><Relationship Id="rId13" Type="http://schemas.openxmlformats.org/officeDocument/2006/relationships/hyperlink" Target="http://files.ozahrade.webnode.cz/system_preview_detail_200000040-6e44a6f3e9/hr%C3%A1ch%20set%C3%BD.jpg" TargetMode="External"/><Relationship Id="rId18" Type="http://schemas.openxmlformats.org/officeDocument/2006/relationships/hyperlink" Target="http://b.wz.cz/upload/l/loganraise_wz_cz/201210/MOT2a76c4_shutterstock_1007212.jpg" TargetMode="External"/><Relationship Id="rId3" Type="http://schemas.openxmlformats.org/officeDocument/2006/relationships/hyperlink" Target="http://www.toplingva.cz/web/uploads/173.jpg" TargetMode="External"/><Relationship Id="rId21" Type="http://schemas.openxmlformats.org/officeDocument/2006/relationships/hyperlink" Target="http://www.agroweb.cz/files/image/Rostlinka/Kukurice/kukur_1000x709.jpg" TargetMode="External"/><Relationship Id="rId7" Type="http://schemas.openxmlformats.org/officeDocument/2006/relationships/hyperlink" Target="http://img.blesk.cz/img/1/full/315911-img-zena-muz-senior-laska-vztah-babicka-dedecek-crop.jpg" TargetMode="External"/><Relationship Id="rId12" Type="http://schemas.openxmlformats.org/officeDocument/2006/relationships/hyperlink" Target="http://osiva-semena.cz/img/p/1084-1422.jpg" TargetMode="External"/><Relationship Id="rId17" Type="http://schemas.openxmlformats.org/officeDocument/2006/relationships/hyperlink" Target="http://upload.wikimedia.org/wikipedia/commons/thumb/f/f4/Aardappel_bloeiend_Fresco.jpg/374px-Aardappel_bloeiend_Fresco.jpg" TargetMode="External"/><Relationship Id="rId25" Type="http://schemas.openxmlformats.org/officeDocument/2006/relationships/hyperlink" Target="http://wiki.rvp.cz/@api/deki/files/11191/=ku10.jpg" TargetMode="External"/><Relationship Id="rId2" Type="http://schemas.openxmlformats.org/officeDocument/2006/relationships/hyperlink" Target="http://i.iinfo.cz/images/73/novorozenec-1.jpg" TargetMode="External"/><Relationship Id="rId16" Type="http://schemas.openxmlformats.org/officeDocument/2006/relationships/hyperlink" Target="http://www.energen.info/pics/editor/Brambory%20detail.jpg" TargetMode="External"/><Relationship Id="rId20" Type="http://schemas.openxmlformats.org/officeDocument/2006/relationships/hyperlink" Target="http://www.garten-de.com/images_data/7384-zea-mays-saccharata-kukurice-cukrova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.bp.blogspot.com/-7d9atpKL_ds/T9AYMaEJARI/AAAAAAAAAfY/AivXfbs8WoM/s1600/happyfamily3.jpg" TargetMode="External"/><Relationship Id="rId11" Type="http://schemas.openxmlformats.org/officeDocument/2006/relationships/hyperlink" Target="http://www.prirodopis.eu/Botanika_mobil/soubory/image/hrachsety.jpg" TargetMode="External"/><Relationship Id="rId24" Type="http://schemas.openxmlformats.org/officeDocument/2006/relationships/hyperlink" Target="http://www.profimedia.cz/fotografie/kukurice-suseni-na-slunci/profimedia-0034869826.jpg" TargetMode="External"/><Relationship Id="rId5" Type="http://schemas.openxmlformats.org/officeDocument/2006/relationships/hyperlink" Target="http://www.svatebni-fotograf.cz/images/galerie-svatba1/svatba-016big.jpg" TargetMode="External"/><Relationship Id="rId15" Type="http://schemas.openxmlformats.org/officeDocument/2006/relationships/hyperlink" Target="http://shop.aure.cz/data/product/448_589.jpg" TargetMode="External"/><Relationship Id="rId23" Type="http://schemas.openxmlformats.org/officeDocument/2006/relationships/hyperlink" Target="http://www.hokr.cz/var/www/hokr.cz/files/image/Zemedelske-komodity/pole_kukurice.jpg" TargetMode="External"/><Relationship Id="rId10" Type="http://schemas.openxmlformats.org/officeDocument/2006/relationships/hyperlink" Target="http://www.biolib.cz/IMG/THN/_83491.jpg" TargetMode="External"/><Relationship Id="rId19" Type="http://schemas.openxmlformats.org/officeDocument/2006/relationships/hyperlink" Target="http://www.dalekoodprahy.cz/ck_resources/img/03bramborky.jpg" TargetMode="External"/><Relationship Id="rId4" Type="http://schemas.openxmlformats.org/officeDocument/2006/relationships/hyperlink" Target="http://www.femina.cz/uploads/herecky/ellen-page/ellen-page-1920x1200-29467.jpg" TargetMode="External"/><Relationship Id="rId9" Type="http://schemas.openxmlformats.org/officeDocument/2006/relationships/hyperlink" Target="http://web2.mendelu.cz/af_222_multitext/krmiva/foto/lup_09_hrach.jpg" TargetMode="External"/><Relationship Id="rId14" Type="http://schemas.openxmlformats.org/officeDocument/2006/relationships/hyperlink" Target="http://www.nejzahradnictvi.cz/data/clanky/max/sazejte-hrach-sety.jpg" TargetMode="External"/><Relationship Id="rId22" Type="http://schemas.openxmlformats.org/officeDocument/2006/relationships/hyperlink" Target="http://visitpak.com/wp-content/uploads/2012/10/sweet-corn-field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064/078/0aae9f4064_86488164_o2.jpg" TargetMode="External"/><Relationship Id="rId13" Type="http://schemas.openxmlformats.org/officeDocument/2006/relationships/hyperlink" Target="http://www.volny.cz/richardhorcic/obrazky/Regius%20vejce.jpg" TargetMode="External"/><Relationship Id="rId18" Type="http://schemas.openxmlformats.org/officeDocument/2006/relationships/hyperlink" Target="http://media.lamsao.com/Thumbnail/Large/Resources/CommunityUpload/hoabtt/images/hon(1).jpg" TargetMode="External"/><Relationship Id="rId3" Type="http://schemas.openxmlformats.org/officeDocument/2006/relationships/hyperlink" Target="http://i.idnes.cz/10/072/cl6/NYV3476d9_slepice_vejce.jpg" TargetMode="External"/><Relationship Id="rId21" Type="http://schemas.openxmlformats.org/officeDocument/2006/relationships/hyperlink" Target="http://img.mimiblog.cz/5/a/3/15f6c0aabcd80ef5d6aa089578000a4b_800x800.jpg" TargetMode="External"/><Relationship Id="rId7" Type="http://schemas.openxmlformats.org/officeDocument/2006/relationships/hyperlink" Target="http://virtualstaj-holkov.pise.cz/img/166439.jpg" TargetMode="External"/><Relationship Id="rId12" Type="http://schemas.openxmlformats.org/officeDocument/2006/relationships/hyperlink" Target="http://data.petcenter.cz/images/cz/fullsize/0089/krajta%20trmav%C3%A1%20samec%204,5%20metru.JPG" TargetMode="External"/><Relationship Id="rId17" Type="http://schemas.openxmlformats.org/officeDocument/2006/relationships/hyperlink" Target="http://www.ausid.cz/htmldata/actors/actorsft/islafish.jpg" TargetMode="External"/><Relationship Id="rId2" Type="http://schemas.openxmlformats.org/officeDocument/2006/relationships/hyperlink" Target="http://img.ahaonline.cz/img/18/full/877008-img-vajicko.jpg" TargetMode="External"/><Relationship Id="rId16" Type="http://schemas.openxmlformats.org/officeDocument/2006/relationships/hyperlink" Target="http://www.top09.cz/files/photos/large/20100604145705.jpg" TargetMode="External"/><Relationship Id="rId20" Type="http://schemas.openxmlformats.org/officeDocument/2006/relationships/hyperlink" Target="http://img.mimiblog.cz/f/c/1/4ca1ad29cd823cf55b5cb88e992498e9_800x8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asopis.planetazvirat.cz/foto/060819-tato-kup-mi-kozicku-01.jpg" TargetMode="External"/><Relationship Id="rId11" Type="http://schemas.openxmlformats.org/officeDocument/2006/relationships/hyperlink" Target="http://i.idnes.cz/11/054/cl6/STK3b7eee_pyt2.jpg" TargetMode="External"/><Relationship Id="rId24" Type="http://schemas.openxmlformats.org/officeDocument/2006/relationships/hyperlink" Target="http://www.miss-pepper.cz/wp-content/uploads/2012/06/woman_baby_color.jpg" TargetMode="External"/><Relationship Id="rId5" Type="http://schemas.openxmlformats.org/officeDocument/2006/relationships/hyperlink" Target="http://aa.ecn.cz/img_upload/e6ffb6c50bc1424ab10ecf09e063cd63/slepice.jpg" TargetMode="External"/><Relationship Id="rId15" Type="http://schemas.openxmlformats.org/officeDocument/2006/relationships/hyperlink" Target="http://www.volny.cz/richardhorcic/Fotoalbum/Gal%201/P13Mlade-2dny%20stare.jpg" TargetMode="External"/><Relationship Id="rId23" Type="http://schemas.openxmlformats.org/officeDocument/2006/relationships/hyperlink" Target="http://img.mf.cz/816/071/1-centralutahpublichealth.com.jpg" TargetMode="External"/><Relationship Id="rId10" Type="http://schemas.openxmlformats.org/officeDocument/2006/relationships/hyperlink" Target="http://www.naturfoto.cz/fotografie/ostatni/koza-domaci-68147.jpg" TargetMode="External"/><Relationship Id="rId19" Type="http://schemas.openxmlformats.org/officeDocument/2006/relationships/hyperlink" Target="http://1.bp.blogspot.com/_pN2MT0xmtVg/SxRfY_6DHMI/AAAAAAAAA40/zG7B9gbuZLU/s1600/gravidez.jpg" TargetMode="External"/><Relationship Id="rId4" Type="http://schemas.openxmlformats.org/officeDocument/2006/relationships/hyperlink" Target="http://www.tyden.cz/obrazek/4b57169e4d555/kure-4b57172788088_275x183.jpg" TargetMode="External"/><Relationship Id="rId9" Type="http://schemas.openxmlformats.org/officeDocument/2006/relationships/hyperlink" Target="http://nd03.jxs.cz/661/937/158c543d92_63692936_o2.jpg" TargetMode="External"/><Relationship Id="rId14" Type="http://schemas.openxmlformats.org/officeDocument/2006/relationships/hyperlink" Target="http://t3.gstatic.com/images?q=tbn:ANd9GcS3T9G7wcedabvQNJ1I8Gi54QFVLw8V2DGgfrNf9i_O8m2poNE&amp;t=1" TargetMode="External"/><Relationship Id="rId22" Type="http://schemas.openxmlformats.org/officeDocument/2006/relationships/hyperlink" Target="http://img.mf.cz/905/061/1-64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71840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listopad 2012</a:t>
            </a:r>
          </a:p>
          <a:p>
            <a:r>
              <a:rPr lang="cs-CZ" sz="2800" dirty="0" smtClean="0"/>
              <a:t>Datum ověření – 22. 1. 2013</a:t>
            </a:r>
          </a:p>
          <a:p>
            <a:r>
              <a:rPr lang="cs-CZ" sz="2800" dirty="0" smtClean="0"/>
              <a:t>Určeno pro procvičování učiva a práci s interaktivní tabulí</a:t>
            </a:r>
            <a:endParaRPr lang="cs-CZ" sz="2800" dirty="0"/>
          </a:p>
          <a:p>
            <a:r>
              <a:rPr lang="cs-CZ" sz="2800" dirty="0" smtClean="0"/>
              <a:t>Materiál je vhodný jako doplněk učiva</a:t>
            </a:r>
          </a:p>
          <a:p>
            <a:r>
              <a:rPr lang="cs-CZ" sz="2800" dirty="0" smtClean="0"/>
              <a:t>Učitel pomocí názorných obrázků vysvětlí učivo</a:t>
            </a:r>
          </a:p>
          <a:p>
            <a:r>
              <a:rPr lang="cs-CZ" sz="2800" dirty="0" smtClean="0"/>
              <a:t>Žáci pracovali se zájmem, učivo dobře chápali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vzniká nový život?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Na Zemi stále vzniká nový život</a:t>
            </a:r>
          </a:p>
          <a:p>
            <a:r>
              <a:rPr lang="cs-CZ" sz="2000" dirty="0" smtClean="0"/>
              <a:t>Stále zanikají rostliny, umírají živočichové a lidé a rodí se noví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Etapy lidského života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34790"/>
            <a:ext cx="1090466" cy="732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010" y="3889823"/>
            <a:ext cx="958877" cy="86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202" y="2914702"/>
            <a:ext cx="1266065" cy="183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887" y="3862132"/>
            <a:ext cx="1094315" cy="86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678" y="3779455"/>
            <a:ext cx="1415033" cy="941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711" y="3862132"/>
            <a:ext cx="834371" cy="868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979" y="3717032"/>
            <a:ext cx="1626236" cy="1032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3" y="5157192"/>
            <a:ext cx="8238671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Člověk se narodí….roste….je dospělý…založí rodinu….stárne…….umře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128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vznikají nové rostliny?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Vypravuj podle obrázku: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2360612"/>
            <a:ext cx="1457479" cy="1009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57" y="2360612"/>
            <a:ext cx="1309466" cy="1025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249" y="2297361"/>
            <a:ext cx="1102419" cy="1102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27090"/>
            <a:ext cx="1392409" cy="104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044" y="2278548"/>
            <a:ext cx="1665004" cy="1107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834" y="1894285"/>
            <a:ext cx="998209" cy="1505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38" y="3859846"/>
            <a:ext cx="1411830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143" y="3502210"/>
            <a:ext cx="1346666" cy="1293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166" y="3749146"/>
            <a:ext cx="1551811" cy="1034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357" y="3473331"/>
            <a:ext cx="1738953" cy="1301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7141" y="3444098"/>
            <a:ext cx="1679677" cy="130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95" y="5085184"/>
            <a:ext cx="1282528" cy="948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295" y="5068478"/>
            <a:ext cx="1386977" cy="981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851" y="4972527"/>
            <a:ext cx="1438844" cy="1077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445" y="4910322"/>
            <a:ext cx="1521891" cy="1139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295" y="4873997"/>
            <a:ext cx="1742523" cy="1159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2536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vznikají živočichové?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34478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Vypravuj podle obrázku: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321970"/>
            <a:ext cx="1674490" cy="1189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13988"/>
            <a:ext cx="1804648" cy="1197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24" y="2107166"/>
            <a:ext cx="1556456" cy="1686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32046"/>
            <a:ext cx="1656184" cy="1102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628" y="2282873"/>
            <a:ext cx="1831588" cy="1200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24" y="3762256"/>
            <a:ext cx="871537" cy="130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009" y="3756010"/>
            <a:ext cx="1859207" cy="1232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461" y="3756010"/>
            <a:ext cx="1796203" cy="1340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199" y="3793327"/>
            <a:ext cx="1919089" cy="1218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664" y="3793327"/>
            <a:ext cx="1665535" cy="1247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013" y="5313483"/>
            <a:ext cx="1647095" cy="83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08" y="5286388"/>
            <a:ext cx="1577521" cy="838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694" y="5143512"/>
            <a:ext cx="1608298" cy="990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4" name="Picture 2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44" y="5072074"/>
            <a:ext cx="1800177" cy="1072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6537" y="3477331"/>
            <a:ext cx="1649519" cy="276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/>
              <a:t>Kohout  a slepice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123727" y="3477331"/>
            <a:ext cx="1800201" cy="276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 smtClean="0"/>
              <a:t>Slepice snese vajíčko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3923929" y="3477332"/>
            <a:ext cx="2880320" cy="276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 vajíčka se vylíhne kuřátko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660232" y="3511617"/>
            <a:ext cx="1947984" cy="2425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Mladí kohouti a slepice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500924" y="5040871"/>
            <a:ext cx="893435" cy="2603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kozel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394359" y="5040871"/>
            <a:ext cx="1629467" cy="2556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Koza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3023826" y="4885924"/>
            <a:ext cx="1980221" cy="301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Koze se narodí kůzlátko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5004047" y="4852398"/>
            <a:ext cx="3604169" cy="2891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Malá kůzlátka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76538" y="6184610"/>
            <a:ext cx="1538990" cy="2687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Samice hada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2015527" y="6184610"/>
            <a:ext cx="1356942" cy="2907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Samec hada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3275856" y="6184611"/>
            <a:ext cx="1838427" cy="2840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Samice snese vajíčka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5148064" y="6184611"/>
            <a:ext cx="3460152" cy="297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Z vajíček se vylíhnou malí hadi</a:t>
            </a:r>
            <a:endParaRPr lang="cs-CZ" sz="1400" dirty="0"/>
          </a:p>
        </p:txBody>
      </p:sp>
      <p:pic>
        <p:nvPicPr>
          <p:cNvPr id="31" name="Obrázek 30" descr="P13Mlade-2dny stare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072330" y="5143512"/>
            <a:ext cx="1500198" cy="101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953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Jak vzniká člověk?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38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b="1" dirty="0" smtClean="0"/>
              <a:t>Člověk je součástí živé přírody</a:t>
            </a:r>
          </a:p>
          <a:p>
            <a:r>
              <a:rPr lang="cs-CZ" sz="1600" b="1" dirty="0" smtClean="0"/>
              <a:t>Patří mezi savce</a:t>
            </a:r>
          </a:p>
          <a:p>
            <a:r>
              <a:rPr lang="cs-CZ" sz="1600" b="1" dirty="0" smtClean="0"/>
              <a:t>Je nejinteligentnější bytostí na Zemi</a:t>
            </a:r>
            <a:endParaRPr lang="cs-CZ" sz="1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1303245" cy="1627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789" y="2758303"/>
            <a:ext cx="1145026" cy="15286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2778751"/>
            <a:ext cx="1631654" cy="1323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450" y="2747525"/>
            <a:ext cx="2018031" cy="151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505" y="2747525"/>
            <a:ext cx="2140803" cy="1371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46" y="4634386"/>
            <a:ext cx="1696056" cy="1293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803" y="4570048"/>
            <a:ext cx="1868658" cy="129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75588"/>
            <a:ext cx="1944216" cy="1293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727" y="4581128"/>
            <a:ext cx="1368152" cy="1299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4336356"/>
            <a:ext cx="1303245" cy="239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tatínek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770789" y="4336356"/>
            <a:ext cx="1289043" cy="2447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m</a:t>
            </a:r>
            <a:r>
              <a:rPr lang="cs-CZ" sz="1400" dirty="0" smtClean="0"/>
              <a:t>aminka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2915815" y="4118858"/>
            <a:ext cx="1622635" cy="2174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m</a:t>
            </a:r>
            <a:r>
              <a:rPr lang="cs-CZ" sz="1400" dirty="0" smtClean="0"/>
              <a:t>ilují se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538450" y="4259100"/>
            <a:ext cx="2009012" cy="2359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m</a:t>
            </a:r>
            <a:r>
              <a:rPr lang="cs-CZ" sz="1400" dirty="0" smtClean="0"/>
              <a:t>aminka otěhotní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6630018" y="4127786"/>
            <a:ext cx="2033856" cy="262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Dítě se vyvíjí 9 měsíců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467545" y="5880158"/>
            <a:ext cx="2329768" cy="24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d</a:t>
            </a:r>
            <a:r>
              <a:rPr lang="cs-CZ" sz="1400" dirty="0" smtClean="0"/>
              <a:t>ítě uvnitř </a:t>
            </a:r>
            <a:r>
              <a:rPr lang="cs-CZ" sz="1400" dirty="0" err="1" smtClean="0"/>
              <a:t>matčinného</a:t>
            </a:r>
            <a:r>
              <a:rPr lang="cs-CZ" sz="1400" dirty="0" smtClean="0"/>
              <a:t>  těla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2797313" y="5869078"/>
            <a:ext cx="1868658" cy="2523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/>
              <a:t>d</a:t>
            </a:r>
            <a:r>
              <a:rPr lang="cs-CZ" sz="1400" dirty="0" smtClean="0"/>
              <a:t>ítě se narodí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4932040" y="5874618"/>
            <a:ext cx="1944216" cy="2468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je stále s maminkou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5880158"/>
            <a:ext cx="1587062" cy="2412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všichni mají radost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52966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50" u="sng" dirty="0" smtClean="0">
                <a:hlinkClick r:id="rId2"/>
              </a:rPr>
              <a:t>http://i.</a:t>
            </a:r>
            <a:r>
              <a:rPr lang="cs-CZ" sz="1050" u="sng" dirty="0" err="1" smtClean="0">
                <a:hlinkClick r:id="rId2"/>
              </a:rPr>
              <a:t>iinfo.cz</a:t>
            </a:r>
            <a:r>
              <a:rPr lang="cs-CZ" sz="1050" u="sng" dirty="0" smtClean="0">
                <a:hlinkClick r:id="rId2"/>
              </a:rPr>
              <a:t>/</a:t>
            </a:r>
            <a:r>
              <a:rPr lang="cs-CZ" sz="1050" u="sng" dirty="0" err="1" smtClean="0">
                <a:hlinkClick r:id="rId2"/>
              </a:rPr>
              <a:t>images</a:t>
            </a:r>
            <a:r>
              <a:rPr lang="cs-CZ" sz="1050" u="sng" dirty="0" smtClean="0">
                <a:hlinkClick r:id="rId2"/>
              </a:rPr>
              <a:t>/73/novorozenec-1.jpg</a:t>
            </a:r>
            <a:endParaRPr lang="cs-CZ" sz="1050" dirty="0" smtClean="0"/>
          </a:p>
          <a:p>
            <a:r>
              <a:rPr lang="cs-CZ" sz="1050" u="sng" dirty="0" smtClean="0">
                <a:hlinkClick r:id="rId3"/>
              </a:rPr>
              <a:t>http://www.</a:t>
            </a:r>
            <a:r>
              <a:rPr lang="cs-CZ" sz="1050" u="sng" dirty="0" err="1" smtClean="0">
                <a:hlinkClick r:id="rId3"/>
              </a:rPr>
              <a:t>toplingva.cz</a:t>
            </a:r>
            <a:r>
              <a:rPr lang="cs-CZ" sz="1050" u="sng" dirty="0" smtClean="0">
                <a:hlinkClick r:id="rId3"/>
              </a:rPr>
              <a:t>/web/</a:t>
            </a:r>
            <a:r>
              <a:rPr lang="cs-CZ" sz="1050" u="sng" dirty="0" err="1" smtClean="0">
                <a:hlinkClick r:id="rId3"/>
              </a:rPr>
              <a:t>uploads</a:t>
            </a:r>
            <a:r>
              <a:rPr lang="cs-CZ" sz="1050" u="sng" dirty="0" smtClean="0">
                <a:hlinkClick r:id="rId3"/>
              </a:rPr>
              <a:t>/173.jpg</a:t>
            </a:r>
            <a:endParaRPr lang="cs-CZ" sz="1050" dirty="0" smtClean="0"/>
          </a:p>
          <a:p>
            <a:r>
              <a:rPr lang="cs-CZ" sz="1050" u="sng" dirty="0" smtClean="0">
                <a:hlinkClick r:id="rId4"/>
              </a:rPr>
              <a:t>http://www.</a:t>
            </a:r>
            <a:r>
              <a:rPr lang="cs-CZ" sz="1050" u="sng" dirty="0" err="1" smtClean="0">
                <a:hlinkClick r:id="rId4"/>
              </a:rPr>
              <a:t>femina.cz</a:t>
            </a:r>
            <a:r>
              <a:rPr lang="cs-CZ" sz="1050" u="sng" dirty="0" smtClean="0">
                <a:hlinkClick r:id="rId4"/>
              </a:rPr>
              <a:t>/</a:t>
            </a:r>
            <a:r>
              <a:rPr lang="cs-CZ" sz="1050" u="sng" dirty="0" err="1" smtClean="0">
                <a:hlinkClick r:id="rId4"/>
              </a:rPr>
              <a:t>uploads</a:t>
            </a:r>
            <a:r>
              <a:rPr lang="cs-CZ" sz="1050" u="sng" dirty="0" smtClean="0">
                <a:hlinkClick r:id="rId4"/>
              </a:rPr>
              <a:t>/herecky/</a:t>
            </a:r>
            <a:r>
              <a:rPr lang="cs-CZ" sz="1050" u="sng" dirty="0" err="1" smtClean="0">
                <a:hlinkClick r:id="rId4"/>
              </a:rPr>
              <a:t>ellen</a:t>
            </a:r>
            <a:r>
              <a:rPr lang="cs-CZ" sz="1050" u="sng" dirty="0" smtClean="0">
                <a:hlinkClick r:id="rId4"/>
              </a:rPr>
              <a:t>-</a:t>
            </a:r>
            <a:r>
              <a:rPr lang="cs-CZ" sz="1050" u="sng" dirty="0" err="1" smtClean="0">
                <a:hlinkClick r:id="rId4"/>
              </a:rPr>
              <a:t>page</a:t>
            </a:r>
            <a:r>
              <a:rPr lang="cs-CZ" sz="1050" u="sng" dirty="0" smtClean="0">
                <a:hlinkClick r:id="rId4"/>
              </a:rPr>
              <a:t>/</a:t>
            </a:r>
            <a:r>
              <a:rPr lang="cs-CZ" sz="1050" u="sng" dirty="0" err="1" smtClean="0">
                <a:hlinkClick r:id="rId4"/>
              </a:rPr>
              <a:t>ellen</a:t>
            </a:r>
            <a:r>
              <a:rPr lang="cs-CZ" sz="1050" u="sng" dirty="0" smtClean="0">
                <a:hlinkClick r:id="rId4"/>
              </a:rPr>
              <a:t>-</a:t>
            </a:r>
            <a:r>
              <a:rPr lang="cs-CZ" sz="1050" u="sng" dirty="0" err="1" smtClean="0">
                <a:hlinkClick r:id="rId4"/>
              </a:rPr>
              <a:t>page</a:t>
            </a:r>
            <a:r>
              <a:rPr lang="cs-CZ" sz="1050" u="sng" dirty="0" smtClean="0">
                <a:hlinkClick r:id="rId4"/>
              </a:rPr>
              <a:t>-1920x1200-29467.jpg</a:t>
            </a:r>
            <a:endParaRPr lang="cs-CZ" sz="1050" dirty="0" smtClean="0"/>
          </a:p>
          <a:p>
            <a:r>
              <a:rPr lang="cs-CZ" sz="1050" u="sng" dirty="0" smtClean="0">
                <a:hlinkClick r:id="rId5"/>
              </a:rPr>
              <a:t>http://www.</a:t>
            </a:r>
            <a:r>
              <a:rPr lang="cs-CZ" sz="1050" u="sng" dirty="0" err="1" smtClean="0">
                <a:hlinkClick r:id="rId5"/>
              </a:rPr>
              <a:t>svatebni</a:t>
            </a:r>
            <a:r>
              <a:rPr lang="cs-CZ" sz="1050" u="sng" dirty="0" smtClean="0">
                <a:hlinkClick r:id="rId5"/>
              </a:rPr>
              <a:t>-fotograf.</a:t>
            </a:r>
            <a:r>
              <a:rPr lang="cs-CZ" sz="1050" u="sng" dirty="0" err="1" smtClean="0">
                <a:hlinkClick r:id="rId5"/>
              </a:rPr>
              <a:t>cz</a:t>
            </a:r>
            <a:r>
              <a:rPr lang="cs-CZ" sz="1050" u="sng" dirty="0" smtClean="0">
                <a:hlinkClick r:id="rId5"/>
              </a:rPr>
              <a:t>/</a:t>
            </a:r>
            <a:r>
              <a:rPr lang="cs-CZ" sz="1050" u="sng" dirty="0" err="1" smtClean="0">
                <a:hlinkClick r:id="rId5"/>
              </a:rPr>
              <a:t>images</a:t>
            </a:r>
            <a:r>
              <a:rPr lang="cs-CZ" sz="1050" u="sng" dirty="0" smtClean="0">
                <a:hlinkClick r:id="rId5"/>
              </a:rPr>
              <a:t>/galerie-svatba1/svatba-016big.jpg</a:t>
            </a:r>
            <a:endParaRPr lang="cs-CZ" sz="1050" dirty="0" smtClean="0"/>
          </a:p>
          <a:p>
            <a:r>
              <a:rPr lang="cs-CZ" sz="1050" u="sng" dirty="0" smtClean="0">
                <a:hlinkClick r:id="rId6"/>
              </a:rPr>
              <a:t>http://2.bp.blogspot.com/-7d9atpKL_</a:t>
            </a:r>
            <a:r>
              <a:rPr lang="cs-CZ" sz="1050" u="sng" dirty="0" err="1" smtClean="0">
                <a:hlinkClick r:id="rId6"/>
              </a:rPr>
              <a:t>ds</a:t>
            </a:r>
            <a:r>
              <a:rPr lang="cs-CZ" sz="1050" u="sng" dirty="0" smtClean="0">
                <a:hlinkClick r:id="rId6"/>
              </a:rPr>
              <a:t>/T9AYMaEJARI/</a:t>
            </a:r>
            <a:r>
              <a:rPr lang="cs-CZ" sz="1050" u="sng" dirty="0" err="1" smtClean="0">
                <a:hlinkClick r:id="rId6"/>
              </a:rPr>
              <a:t>AAAAAAAAAfY</a:t>
            </a:r>
            <a:r>
              <a:rPr lang="cs-CZ" sz="1050" u="sng" dirty="0" smtClean="0">
                <a:hlinkClick r:id="rId6"/>
              </a:rPr>
              <a:t>/AivXfbs8WoM/s1600/happyfamily3.jpg</a:t>
            </a:r>
            <a:endParaRPr lang="cs-CZ" sz="1050" dirty="0" smtClean="0"/>
          </a:p>
          <a:p>
            <a:r>
              <a:rPr lang="cs-CZ" sz="1050" u="sng" dirty="0" smtClean="0">
                <a:hlinkClick r:id="rId7"/>
              </a:rPr>
              <a:t>http://img.blesk.cz/img/1/full/315911-img-zena-muz-senior-laska-vztah-babicka-dedecek-crop.jpg</a:t>
            </a:r>
            <a:endParaRPr lang="cs-CZ" sz="1050" dirty="0" smtClean="0"/>
          </a:p>
          <a:p>
            <a:r>
              <a:rPr lang="cs-CZ" sz="1050" u="sng" dirty="0" smtClean="0">
                <a:hlinkClick r:id="rId8"/>
              </a:rPr>
              <a:t>http://i.</a:t>
            </a:r>
            <a:r>
              <a:rPr lang="cs-CZ" sz="1050" u="sng" dirty="0" err="1" smtClean="0">
                <a:hlinkClick r:id="rId8"/>
              </a:rPr>
              <a:t>idnes.cz</a:t>
            </a:r>
            <a:r>
              <a:rPr lang="cs-CZ" sz="1050" u="sng" dirty="0" smtClean="0">
                <a:hlinkClick r:id="rId8"/>
              </a:rPr>
              <a:t>/11/063/cl6/SPI1aee47_</a:t>
            </a:r>
            <a:r>
              <a:rPr lang="cs-CZ" sz="1050" u="sng" dirty="0" err="1" smtClean="0">
                <a:hlinkClick r:id="rId8"/>
              </a:rPr>
              <a:t>pohreb.jpg</a:t>
            </a:r>
            <a:endParaRPr lang="cs-CZ" sz="1050" dirty="0" smtClean="0"/>
          </a:p>
          <a:p>
            <a:r>
              <a:rPr lang="cs-CZ" sz="1050" u="sng" dirty="0" smtClean="0">
                <a:hlinkClick r:id="rId9"/>
              </a:rPr>
              <a:t>http://web2.mendelu.cz/</a:t>
            </a:r>
            <a:r>
              <a:rPr lang="cs-CZ" sz="1050" u="sng" dirty="0" err="1" smtClean="0">
                <a:hlinkClick r:id="rId9"/>
              </a:rPr>
              <a:t>af</a:t>
            </a:r>
            <a:r>
              <a:rPr lang="cs-CZ" sz="1050" u="sng" dirty="0" smtClean="0">
                <a:hlinkClick r:id="rId9"/>
              </a:rPr>
              <a:t>_222_</a:t>
            </a:r>
            <a:r>
              <a:rPr lang="cs-CZ" sz="1050" u="sng" dirty="0" err="1" smtClean="0">
                <a:hlinkClick r:id="rId9"/>
              </a:rPr>
              <a:t>multitext</a:t>
            </a:r>
            <a:r>
              <a:rPr lang="cs-CZ" sz="1050" u="sng" dirty="0" smtClean="0">
                <a:hlinkClick r:id="rId9"/>
              </a:rPr>
              <a:t>/krmiva/foto/lup_09_</a:t>
            </a:r>
            <a:r>
              <a:rPr lang="cs-CZ" sz="1050" u="sng" dirty="0" err="1" smtClean="0">
                <a:hlinkClick r:id="rId9"/>
              </a:rPr>
              <a:t>hrach.jpg</a:t>
            </a:r>
            <a:endParaRPr lang="cs-CZ" sz="1050" dirty="0" smtClean="0"/>
          </a:p>
          <a:p>
            <a:r>
              <a:rPr lang="cs-CZ" sz="1050" u="sng" dirty="0" smtClean="0">
                <a:hlinkClick r:id="rId10"/>
              </a:rPr>
              <a:t>http://www.</a:t>
            </a:r>
            <a:r>
              <a:rPr lang="cs-CZ" sz="1050" u="sng" dirty="0" err="1" smtClean="0">
                <a:hlinkClick r:id="rId10"/>
              </a:rPr>
              <a:t>biolib.cz</a:t>
            </a:r>
            <a:r>
              <a:rPr lang="cs-CZ" sz="1050" u="sng" dirty="0" smtClean="0">
                <a:hlinkClick r:id="rId10"/>
              </a:rPr>
              <a:t>/IMG/THN/_83491.jpg</a:t>
            </a:r>
            <a:endParaRPr lang="cs-CZ" sz="1050" dirty="0" smtClean="0"/>
          </a:p>
          <a:p>
            <a:r>
              <a:rPr lang="cs-CZ" sz="1050" u="sng" dirty="0" smtClean="0">
                <a:hlinkClick r:id="rId11"/>
              </a:rPr>
              <a:t>http://www.</a:t>
            </a:r>
            <a:r>
              <a:rPr lang="cs-CZ" sz="1050" u="sng" dirty="0" err="1" smtClean="0">
                <a:hlinkClick r:id="rId11"/>
              </a:rPr>
              <a:t>prirodopis.eu</a:t>
            </a:r>
            <a:r>
              <a:rPr lang="cs-CZ" sz="1050" u="sng" dirty="0" smtClean="0">
                <a:hlinkClick r:id="rId11"/>
              </a:rPr>
              <a:t>/Botanika_mobil/soubory/image/</a:t>
            </a:r>
            <a:r>
              <a:rPr lang="cs-CZ" sz="1050" u="sng" dirty="0" err="1" smtClean="0">
                <a:hlinkClick r:id="rId11"/>
              </a:rPr>
              <a:t>hrachsety.jpg</a:t>
            </a:r>
            <a:endParaRPr lang="cs-CZ" sz="1050" dirty="0" smtClean="0"/>
          </a:p>
          <a:p>
            <a:r>
              <a:rPr lang="cs-CZ" sz="1050" u="sng" dirty="0" smtClean="0">
                <a:hlinkClick r:id="rId12"/>
              </a:rPr>
              <a:t>http://osiva-semena.</a:t>
            </a:r>
            <a:r>
              <a:rPr lang="cs-CZ" sz="1050" u="sng" dirty="0" err="1" smtClean="0">
                <a:hlinkClick r:id="rId12"/>
              </a:rPr>
              <a:t>cz</a:t>
            </a:r>
            <a:r>
              <a:rPr lang="cs-CZ" sz="1050" u="sng" dirty="0" smtClean="0">
                <a:hlinkClick r:id="rId12"/>
              </a:rPr>
              <a:t>/</a:t>
            </a:r>
            <a:r>
              <a:rPr lang="cs-CZ" sz="1050" u="sng" dirty="0" err="1" smtClean="0">
                <a:hlinkClick r:id="rId12"/>
              </a:rPr>
              <a:t>img</a:t>
            </a:r>
            <a:r>
              <a:rPr lang="cs-CZ" sz="1050" u="sng" dirty="0" smtClean="0">
                <a:hlinkClick r:id="rId12"/>
              </a:rPr>
              <a:t>/p/1084-1422.jpg</a:t>
            </a:r>
            <a:endParaRPr lang="cs-CZ" sz="1050" dirty="0" smtClean="0"/>
          </a:p>
          <a:p>
            <a:r>
              <a:rPr lang="cs-CZ" sz="1050" u="sng" dirty="0" smtClean="0">
                <a:hlinkClick r:id="rId13"/>
              </a:rPr>
              <a:t>http://files.ozahrade.webnode.cz/system_preview_detail_200000040-6e44a6f3e9/hr%C3%A1ch%20set%C3%BD.jpg</a:t>
            </a:r>
            <a:endParaRPr lang="cs-CZ" sz="1050" dirty="0" smtClean="0"/>
          </a:p>
          <a:p>
            <a:r>
              <a:rPr lang="cs-CZ" sz="1050" u="sng" dirty="0" smtClean="0">
                <a:hlinkClick r:id="rId14"/>
              </a:rPr>
              <a:t>http://www.</a:t>
            </a:r>
            <a:r>
              <a:rPr lang="cs-CZ" sz="1050" u="sng" dirty="0" err="1" smtClean="0">
                <a:hlinkClick r:id="rId14"/>
              </a:rPr>
              <a:t>nejzahradnictvi.cz</a:t>
            </a:r>
            <a:r>
              <a:rPr lang="cs-CZ" sz="1050" u="sng" dirty="0" smtClean="0">
                <a:hlinkClick r:id="rId14"/>
              </a:rPr>
              <a:t>/data/</a:t>
            </a:r>
            <a:r>
              <a:rPr lang="cs-CZ" sz="1050" u="sng" dirty="0" err="1" smtClean="0">
                <a:hlinkClick r:id="rId14"/>
              </a:rPr>
              <a:t>clanky</a:t>
            </a:r>
            <a:r>
              <a:rPr lang="cs-CZ" sz="1050" u="sng" dirty="0" smtClean="0">
                <a:hlinkClick r:id="rId14"/>
              </a:rPr>
              <a:t>/</a:t>
            </a:r>
            <a:r>
              <a:rPr lang="cs-CZ" sz="1050" u="sng" dirty="0" err="1" smtClean="0">
                <a:hlinkClick r:id="rId14"/>
              </a:rPr>
              <a:t>max</a:t>
            </a:r>
            <a:r>
              <a:rPr lang="cs-CZ" sz="1050" u="sng" dirty="0" smtClean="0">
                <a:hlinkClick r:id="rId14"/>
              </a:rPr>
              <a:t>/</a:t>
            </a:r>
            <a:r>
              <a:rPr lang="cs-CZ" sz="1050" u="sng" dirty="0" err="1" smtClean="0">
                <a:hlinkClick r:id="rId14"/>
              </a:rPr>
              <a:t>sazejte</a:t>
            </a:r>
            <a:r>
              <a:rPr lang="cs-CZ" sz="1050" u="sng" dirty="0" smtClean="0">
                <a:hlinkClick r:id="rId14"/>
              </a:rPr>
              <a:t>-</a:t>
            </a:r>
            <a:r>
              <a:rPr lang="cs-CZ" sz="1050" u="sng" dirty="0" err="1" smtClean="0">
                <a:hlinkClick r:id="rId14"/>
              </a:rPr>
              <a:t>hrach</a:t>
            </a:r>
            <a:r>
              <a:rPr lang="cs-CZ" sz="1050" u="sng" dirty="0" smtClean="0">
                <a:hlinkClick r:id="rId14"/>
              </a:rPr>
              <a:t>-sety.</a:t>
            </a:r>
            <a:r>
              <a:rPr lang="cs-CZ" sz="1050" u="sng" dirty="0" err="1" smtClean="0">
                <a:hlinkClick r:id="rId14"/>
              </a:rPr>
              <a:t>jpg</a:t>
            </a:r>
            <a:endParaRPr lang="cs-CZ" sz="1050" dirty="0" smtClean="0"/>
          </a:p>
          <a:p>
            <a:r>
              <a:rPr lang="cs-CZ" sz="1050" u="sng" dirty="0" smtClean="0">
                <a:hlinkClick r:id="rId15"/>
              </a:rPr>
              <a:t>http://shop.aure.cz/data/product/448_589.jpg</a:t>
            </a:r>
            <a:endParaRPr lang="cs-CZ" sz="1050" dirty="0" smtClean="0"/>
          </a:p>
          <a:p>
            <a:r>
              <a:rPr lang="cs-CZ" sz="1050" u="sng" dirty="0" smtClean="0">
                <a:hlinkClick r:id="rId16"/>
              </a:rPr>
              <a:t>http://www.</a:t>
            </a:r>
            <a:r>
              <a:rPr lang="cs-CZ" sz="1050" u="sng" dirty="0" err="1" smtClean="0">
                <a:hlinkClick r:id="rId16"/>
              </a:rPr>
              <a:t>energen.info</a:t>
            </a:r>
            <a:r>
              <a:rPr lang="cs-CZ" sz="1050" u="sng" dirty="0" smtClean="0">
                <a:hlinkClick r:id="rId16"/>
              </a:rPr>
              <a:t>/</a:t>
            </a:r>
            <a:r>
              <a:rPr lang="cs-CZ" sz="1050" u="sng" dirty="0" err="1" smtClean="0">
                <a:hlinkClick r:id="rId16"/>
              </a:rPr>
              <a:t>pics</a:t>
            </a:r>
            <a:r>
              <a:rPr lang="cs-CZ" sz="1050" u="sng" dirty="0" smtClean="0">
                <a:hlinkClick r:id="rId16"/>
              </a:rPr>
              <a:t>/editor/Brambory%20detail.jpg</a:t>
            </a:r>
            <a:endParaRPr lang="cs-CZ" sz="1050" dirty="0" smtClean="0"/>
          </a:p>
          <a:p>
            <a:r>
              <a:rPr lang="cs-CZ" sz="1050" u="sng" dirty="0" smtClean="0">
                <a:hlinkClick r:id="rId17"/>
              </a:rPr>
              <a:t>http://upload.wikimedia.org/wikipedia/commons/thumb/f/f4/Aardappel_bloeiend_Fresco.jpg/374px-Aardappel_bloeiend_Fresco.jpg</a:t>
            </a:r>
            <a:endParaRPr lang="cs-CZ" sz="1050" dirty="0" smtClean="0"/>
          </a:p>
          <a:p>
            <a:r>
              <a:rPr lang="cs-CZ" sz="1050" u="sng" dirty="0" smtClean="0">
                <a:hlinkClick r:id="rId18"/>
              </a:rPr>
              <a:t>http://b.wz.cz/upload/l/loganraise_wz_cz/201210/MOT2a76c4_shutterstock_1007212.jpg</a:t>
            </a:r>
            <a:endParaRPr lang="cs-CZ" sz="1050" dirty="0" smtClean="0"/>
          </a:p>
          <a:p>
            <a:r>
              <a:rPr lang="cs-CZ" sz="1050" u="sng" dirty="0" smtClean="0">
                <a:hlinkClick r:id="rId19"/>
              </a:rPr>
              <a:t>http://www.</a:t>
            </a:r>
            <a:r>
              <a:rPr lang="cs-CZ" sz="1050" u="sng" dirty="0" err="1" smtClean="0">
                <a:hlinkClick r:id="rId19"/>
              </a:rPr>
              <a:t>dalekoodprahy.cz</a:t>
            </a:r>
            <a:r>
              <a:rPr lang="cs-CZ" sz="1050" u="sng" dirty="0" smtClean="0">
                <a:hlinkClick r:id="rId19"/>
              </a:rPr>
              <a:t>/</a:t>
            </a:r>
            <a:r>
              <a:rPr lang="cs-CZ" sz="1050" u="sng" dirty="0" err="1" smtClean="0">
                <a:hlinkClick r:id="rId19"/>
              </a:rPr>
              <a:t>ck</a:t>
            </a:r>
            <a:r>
              <a:rPr lang="cs-CZ" sz="1050" u="sng" dirty="0" smtClean="0">
                <a:hlinkClick r:id="rId19"/>
              </a:rPr>
              <a:t>_</a:t>
            </a:r>
            <a:r>
              <a:rPr lang="cs-CZ" sz="1050" u="sng" dirty="0" err="1" smtClean="0">
                <a:hlinkClick r:id="rId19"/>
              </a:rPr>
              <a:t>resources</a:t>
            </a:r>
            <a:r>
              <a:rPr lang="cs-CZ" sz="1050" u="sng" dirty="0" smtClean="0">
                <a:hlinkClick r:id="rId19"/>
              </a:rPr>
              <a:t>/</a:t>
            </a:r>
            <a:r>
              <a:rPr lang="cs-CZ" sz="1050" u="sng" dirty="0" err="1" smtClean="0">
                <a:hlinkClick r:id="rId19"/>
              </a:rPr>
              <a:t>img</a:t>
            </a:r>
            <a:r>
              <a:rPr lang="cs-CZ" sz="1050" u="sng" dirty="0" smtClean="0">
                <a:hlinkClick r:id="rId19"/>
              </a:rPr>
              <a:t>/03bramborky.jpg</a:t>
            </a:r>
            <a:endParaRPr lang="cs-CZ" sz="1050" dirty="0" smtClean="0"/>
          </a:p>
          <a:p>
            <a:r>
              <a:rPr lang="cs-CZ" sz="1050" u="sng" dirty="0" smtClean="0">
                <a:hlinkClick r:id="rId20"/>
              </a:rPr>
              <a:t>http://www.</a:t>
            </a:r>
            <a:r>
              <a:rPr lang="cs-CZ" sz="1050" u="sng" dirty="0" err="1" smtClean="0">
                <a:hlinkClick r:id="rId20"/>
              </a:rPr>
              <a:t>garten</a:t>
            </a:r>
            <a:r>
              <a:rPr lang="cs-CZ" sz="1050" u="sng" dirty="0" smtClean="0">
                <a:hlinkClick r:id="rId20"/>
              </a:rPr>
              <a:t>-de.</a:t>
            </a:r>
            <a:r>
              <a:rPr lang="cs-CZ" sz="1050" u="sng" dirty="0" err="1" smtClean="0">
                <a:hlinkClick r:id="rId20"/>
              </a:rPr>
              <a:t>com</a:t>
            </a:r>
            <a:r>
              <a:rPr lang="cs-CZ" sz="1050" u="sng" dirty="0" smtClean="0">
                <a:hlinkClick r:id="rId20"/>
              </a:rPr>
              <a:t>/</a:t>
            </a:r>
            <a:r>
              <a:rPr lang="cs-CZ" sz="1050" u="sng" dirty="0" err="1" smtClean="0">
                <a:hlinkClick r:id="rId20"/>
              </a:rPr>
              <a:t>images</a:t>
            </a:r>
            <a:r>
              <a:rPr lang="cs-CZ" sz="1050" u="sng" dirty="0" smtClean="0">
                <a:hlinkClick r:id="rId20"/>
              </a:rPr>
              <a:t>_data/7384-</a:t>
            </a:r>
            <a:r>
              <a:rPr lang="cs-CZ" sz="1050" u="sng" dirty="0" err="1" smtClean="0">
                <a:hlinkClick r:id="rId20"/>
              </a:rPr>
              <a:t>zea</a:t>
            </a:r>
            <a:r>
              <a:rPr lang="cs-CZ" sz="1050" u="sng" dirty="0" smtClean="0">
                <a:hlinkClick r:id="rId20"/>
              </a:rPr>
              <a:t>-</a:t>
            </a:r>
            <a:r>
              <a:rPr lang="cs-CZ" sz="1050" u="sng" dirty="0" err="1" smtClean="0">
                <a:hlinkClick r:id="rId20"/>
              </a:rPr>
              <a:t>mays</a:t>
            </a:r>
            <a:r>
              <a:rPr lang="cs-CZ" sz="1050" u="sng" dirty="0" smtClean="0">
                <a:hlinkClick r:id="rId20"/>
              </a:rPr>
              <a:t>-</a:t>
            </a:r>
            <a:r>
              <a:rPr lang="cs-CZ" sz="1050" u="sng" dirty="0" err="1" smtClean="0">
                <a:hlinkClick r:id="rId20"/>
              </a:rPr>
              <a:t>saccharata</a:t>
            </a:r>
            <a:r>
              <a:rPr lang="cs-CZ" sz="1050" u="sng" dirty="0" smtClean="0">
                <a:hlinkClick r:id="rId20"/>
              </a:rPr>
              <a:t>-</a:t>
            </a:r>
            <a:r>
              <a:rPr lang="cs-CZ" sz="1050" u="sng" dirty="0" err="1" smtClean="0">
                <a:hlinkClick r:id="rId20"/>
              </a:rPr>
              <a:t>kukurice</a:t>
            </a:r>
            <a:r>
              <a:rPr lang="cs-CZ" sz="1050" u="sng" dirty="0" smtClean="0">
                <a:hlinkClick r:id="rId20"/>
              </a:rPr>
              <a:t>-</a:t>
            </a:r>
            <a:r>
              <a:rPr lang="cs-CZ" sz="1050" u="sng" dirty="0" err="1" smtClean="0">
                <a:hlinkClick r:id="rId20"/>
              </a:rPr>
              <a:t>cukrova</a:t>
            </a:r>
            <a:r>
              <a:rPr lang="cs-CZ" sz="1050" u="sng" dirty="0" smtClean="0">
                <a:hlinkClick r:id="rId20"/>
              </a:rPr>
              <a:t>-1.jpg</a:t>
            </a:r>
            <a:endParaRPr lang="cs-CZ" sz="1050" dirty="0" smtClean="0"/>
          </a:p>
          <a:p>
            <a:r>
              <a:rPr lang="cs-CZ" sz="1050" u="sng" dirty="0" smtClean="0">
                <a:hlinkClick r:id="rId21"/>
              </a:rPr>
              <a:t>http://www.</a:t>
            </a:r>
            <a:r>
              <a:rPr lang="cs-CZ" sz="1050" u="sng" dirty="0" err="1" smtClean="0">
                <a:hlinkClick r:id="rId21"/>
              </a:rPr>
              <a:t>agroweb.cz</a:t>
            </a:r>
            <a:r>
              <a:rPr lang="cs-CZ" sz="1050" u="sng" dirty="0" smtClean="0">
                <a:hlinkClick r:id="rId21"/>
              </a:rPr>
              <a:t>/</a:t>
            </a:r>
            <a:r>
              <a:rPr lang="cs-CZ" sz="1050" u="sng" dirty="0" err="1" smtClean="0">
                <a:hlinkClick r:id="rId21"/>
              </a:rPr>
              <a:t>files</a:t>
            </a:r>
            <a:r>
              <a:rPr lang="cs-CZ" sz="1050" u="sng" dirty="0" smtClean="0">
                <a:hlinkClick r:id="rId21"/>
              </a:rPr>
              <a:t>/image/Rostlinka/</a:t>
            </a:r>
            <a:r>
              <a:rPr lang="cs-CZ" sz="1050" u="sng" dirty="0" err="1" smtClean="0">
                <a:hlinkClick r:id="rId21"/>
              </a:rPr>
              <a:t>Kukurice</a:t>
            </a:r>
            <a:r>
              <a:rPr lang="cs-CZ" sz="1050" u="sng" dirty="0" smtClean="0">
                <a:hlinkClick r:id="rId21"/>
              </a:rPr>
              <a:t>/</a:t>
            </a:r>
            <a:r>
              <a:rPr lang="cs-CZ" sz="1050" u="sng" dirty="0" err="1" smtClean="0">
                <a:hlinkClick r:id="rId21"/>
              </a:rPr>
              <a:t>kukur</a:t>
            </a:r>
            <a:r>
              <a:rPr lang="cs-CZ" sz="1050" u="sng" dirty="0" smtClean="0">
                <a:hlinkClick r:id="rId21"/>
              </a:rPr>
              <a:t>_1000x709.jpg</a:t>
            </a:r>
            <a:endParaRPr lang="cs-CZ" sz="1050" dirty="0" smtClean="0"/>
          </a:p>
          <a:p>
            <a:r>
              <a:rPr lang="cs-CZ" sz="1050" u="sng" dirty="0" smtClean="0">
                <a:hlinkClick r:id="rId22"/>
              </a:rPr>
              <a:t>http://visitpak.com/wp-content/uploads/2012/10/sweet-corn-field.jpg</a:t>
            </a:r>
            <a:endParaRPr lang="cs-CZ" sz="1050" dirty="0" smtClean="0"/>
          </a:p>
          <a:p>
            <a:r>
              <a:rPr lang="cs-CZ" sz="1050" u="sng" dirty="0" smtClean="0">
                <a:hlinkClick r:id="rId23"/>
              </a:rPr>
              <a:t>http://www.</a:t>
            </a:r>
            <a:r>
              <a:rPr lang="cs-CZ" sz="1050" u="sng" dirty="0" err="1" smtClean="0">
                <a:hlinkClick r:id="rId23"/>
              </a:rPr>
              <a:t>hokr.cz</a:t>
            </a:r>
            <a:r>
              <a:rPr lang="cs-CZ" sz="1050" u="sng" dirty="0" smtClean="0">
                <a:hlinkClick r:id="rId23"/>
              </a:rPr>
              <a:t>/var/www/</a:t>
            </a:r>
            <a:r>
              <a:rPr lang="cs-CZ" sz="1050" u="sng" dirty="0" err="1" smtClean="0">
                <a:hlinkClick r:id="rId23"/>
              </a:rPr>
              <a:t>hokr.cz</a:t>
            </a:r>
            <a:r>
              <a:rPr lang="cs-CZ" sz="1050" u="sng" dirty="0" smtClean="0">
                <a:hlinkClick r:id="rId23"/>
              </a:rPr>
              <a:t>/</a:t>
            </a:r>
            <a:r>
              <a:rPr lang="cs-CZ" sz="1050" u="sng" dirty="0" err="1" smtClean="0">
                <a:hlinkClick r:id="rId23"/>
              </a:rPr>
              <a:t>files</a:t>
            </a:r>
            <a:r>
              <a:rPr lang="cs-CZ" sz="1050" u="sng" dirty="0" smtClean="0">
                <a:hlinkClick r:id="rId23"/>
              </a:rPr>
              <a:t>/image/</a:t>
            </a:r>
            <a:r>
              <a:rPr lang="cs-CZ" sz="1050" u="sng" dirty="0" err="1" smtClean="0">
                <a:hlinkClick r:id="rId23"/>
              </a:rPr>
              <a:t>Zemedelske</a:t>
            </a:r>
            <a:r>
              <a:rPr lang="cs-CZ" sz="1050" u="sng" dirty="0" smtClean="0">
                <a:hlinkClick r:id="rId23"/>
              </a:rPr>
              <a:t>-komodity/pole_</a:t>
            </a:r>
            <a:r>
              <a:rPr lang="cs-CZ" sz="1050" u="sng" dirty="0" err="1" smtClean="0">
                <a:hlinkClick r:id="rId23"/>
              </a:rPr>
              <a:t>kukurice.jpg</a:t>
            </a:r>
            <a:endParaRPr lang="cs-CZ" sz="1050" dirty="0" smtClean="0"/>
          </a:p>
          <a:p>
            <a:r>
              <a:rPr lang="cs-CZ" sz="1050" u="sng" dirty="0" smtClean="0">
                <a:hlinkClick r:id="rId24"/>
              </a:rPr>
              <a:t>http://www.</a:t>
            </a:r>
            <a:r>
              <a:rPr lang="cs-CZ" sz="1050" u="sng" dirty="0" err="1" smtClean="0">
                <a:hlinkClick r:id="rId24"/>
              </a:rPr>
              <a:t>profimedia.cz</a:t>
            </a:r>
            <a:r>
              <a:rPr lang="cs-CZ" sz="1050" u="sng" dirty="0" smtClean="0">
                <a:hlinkClick r:id="rId24"/>
              </a:rPr>
              <a:t>/fotografie/</a:t>
            </a:r>
            <a:r>
              <a:rPr lang="cs-CZ" sz="1050" u="sng" dirty="0" err="1" smtClean="0">
                <a:hlinkClick r:id="rId24"/>
              </a:rPr>
              <a:t>kukurice</a:t>
            </a:r>
            <a:r>
              <a:rPr lang="cs-CZ" sz="1050" u="sng" dirty="0" smtClean="0">
                <a:hlinkClick r:id="rId24"/>
              </a:rPr>
              <a:t>-</a:t>
            </a:r>
            <a:r>
              <a:rPr lang="cs-CZ" sz="1050" u="sng" dirty="0" err="1" smtClean="0">
                <a:hlinkClick r:id="rId24"/>
              </a:rPr>
              <a:t>suseni</a:t>
            </a:r>
            <a:r>
              <a:rPr lang="cs-CZ" sz="1050" u="sng" dirty="0" smtClean="0">
                <a:hlinkClick r:id="rId24"/>
              </a:rPr>
              <a:t>-na-slunci/</a:t>
            </a:r>
            <a:r>
              <a:rPr lang="cs-CZ" sz="1050" u="sng" dirty="0" err="1" smtClean="0">
                <a:hlinkClick r:id="rId24"/>
              </a:rPr>
              <a:t>profimedia</a:t>
            </a:r>
            <a:r>
              <a:rPr lang="cs-CZ" sz="1050" u="sng" dirty="0" smtClean="0">
                <a:hlinkClick r:id="rId24"/>
              </a:rPr>
              <a:t>-0034869826.jpg</a:t>
            </a:r>
            <a:endParaRPr lang="cs-CZ" sz="1050" dirty="0" smtClean="0"/>
          </a:p>
          <a:p>
            <a:r>
              <a:rPr lang="cs-CZ" sz="1050" u="sng" dirty="0" smtClean="0">
                <a:hlinkClick r:id="rId25"/>
              </a:rPr>
              <a:t>http://wiki.rvp.cz/@api/deki/files/11191/=ku10.jpg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050" u="sng" dirty="0" smtClean="0">
                <a:hlinkClick r:id="rId2"/>
              </a:rPr>
              <a:t>http://img.ahaonline.cz/img/18/full/877008-img-vajicko.jpg</a:t>
            </a:r>
            <a:endParaRPr lang="cs-CZ" sz="1050" dirty="0" smtClean="0"/>
          </a:p>
          <a:p>
            <a:r>
              <a:rPr lang="cs-CZ" sz="1050" u="sng" dirty="0" smtClean="0">
                <a:hlinkClick r:id="rId3"/>
              </a:rPr>
              <a:t>http://i.</a:t>
            </a:r>
            <a:r>
              <a:rPr lang="cs-CZ" sz="1050" u="sng" dirty="0" err="1" smtClean="0">
                <a:hlinkClick r:id="rId3"/>
              </a:rPr>
              <a:t>idnes.cz</a:t>
            </a:r>
            <a:r>
              <a:rPr lang="cs-CZ" sz="1050" u="sng" dirty="0" smtClean="0">
                <a:hlinkClick r:id="rId3"/>
              </a:rPr>
              <a:t>/10/072/cl6/NYV3476d9_slepice_vejce.</a:t>
            </a:r>
            <a:r>
              <a:rPr lang="cs-CZ" sz="1050" u="sng" dirty="0" err="1" smtClean="0">
                <a:hlinkClick r:id="rId3"/>
              </a:rPr>
              <a:t>jpg</a:t>
            </a:r>
            <a:endParaRPr lang="cs-CZ" sz="1050" dirty="0" smtClean="0"/>
          </a:p>
          <a:p>
            <a:r>
              <a:rPr lang="cs-CZ" sz="1050" u="sng" dirty="0" smtClean="0">
                <a:hlinkClick r:id="rId4"/>
              </a:rPr>
              <a:t>http://www.</a:t>
            </a:r>
            <a:r>
              <a:rPr lang="cs-CZ" sz="1050" u="sng" dirty="0" err="1" smtClean="0">
                <a:hlinkClick r:id="rId4"/>
              </a:rPr>
              <a:t>tyden.cz</a:t>
            </a:r>
            <a:r>
              <a:rPr lang="cs-CZ" sz="1050" u="sng" dirty="0" smtClean="0">
                <a:hlinkClick r:id="rId4"/>
              </a:rPr>
              <a:t>/</a:t>
            </a:r>
            <a:r>
              <a:rPr lang="cs-CZ" sz="1050" u="sng" dirty="0" err="1" smtClean="0">
                <a:hlinkClick r:id="rId4"/>
              </a:rPr>
              <a:t>obrazek</a:t>
            </a:r>
            <a:r>
              <a:rPr lang="cs-CZ" sz="1050" u="sng" dirty="0" smtClean="0">
                <a:hlinkClick r:id="rId4"/>
              </a:rPr>
              <a:t>/4b57169e4d555/kure-4b57172788088_275x183.jpg</a:t>
            </a:r>
            <a:endParaRPr lang="cs-CZ" sz="1050" dirty="0" smtClean="0"/>
          </a:p>
          <a:p>
            <a:r>
              <a:rPr lang="cs-CZ" sz="1050" u="sng" dirty="0" smtClean="0">
                <a:hlinkClick r:id="rId5"/>
              </a:rPr>
              <a:t>http://aa.ecn.cz/img_upload/e6ffb6c50bc1424ab10ecf09e063cd63/slepice.jpg</a:t>
            </a:r>
            <a:endParaRPr lang="cs-CZ" sz="1050" dirty="0" smtClean="0"/>
          </a:p>
          <a:p>
            <a:r>
              <a:rPr lang="cs-CZ" sz="1050" u="sng" dirty="0" smtClean="0">
                <a:hlinkClick r:id="rId6"/>
              </a:rPr>
              <a:t>http://casopis.planetazvirat.cz/foto/060819-tato-kup-mi-kozicku-01.jpg</a:t>
            </a:r>
            <a:endParaRPr lang="cs-CZ" sz="1050" dirty="0" smtClean="0"/>
          </a:p>
          <a:p>
            <a:r>
              <a:rPr lang="cs-CZ" sz="1050" u="sng" dirty="0" smtClean="0">
                <a:hlinkClick r:id="rId7"/>
              </a:rPr>
              <a:t>http://virtualstaj-holkov.pise.cz/img/166439.jpg</a:t>
            </a:r>
            <a:endParaRPr lang="cs-CZ" sz="1050" dirty="0" smtClean="0"/>
          </a:p>
          <a:p>
            <a:r>
              <a:rPr lang="cs-CZ" sz="1050" u="sng" dirty="0" smtClean="0">
                <a:hlinkClick r:id="rId8"/>
              </a:rPr>
              <a:t>http://nd05.jxs.cz/064/078/0aae9f4064_86488164_o2.jpg</a:t>
            </a:r>
            <a:endParaRPr lang="cs-CZ" sz="1050" dirty="0" smtClean="0"/>
          </a:p>
          <a:p>
            <a:r>
              <a:rPr lang="cs-CZ" sz="1050" u="sng" dirty="0" smtClean="0">
                <a:hlinkClick r:id="rId9"/>
              </a:rPr>
              <a:t>http://nd03.jxs.cz/661/937/158c543d92_63692936_o2.jpg</a:t>
            </a:r>
            <a:endParaRPr lang="cs-CZ" sz="1050" dirty="0" smtClean="0"/>
          </a:p>
          <a:p>
            <a:r>
              <a:rPr lang="cs-CZ" sz="1050" u="sng" dirty="0" smtClean="0">
                <a:hlinkClick r:id="rId10"/>
              </a:rPr>
              <a:t>http://www.</a:t>
            </a:r>
            <a:r>
              <a:rPr lang="cs-CZ" sz="1050" u="sng" dirty="0" err="1" smtClean="0">
                <a:hlinkClick r:id="rId10"/>
              </a:rPr>
              <a:t>naturfoto.cz</a:t>
            </a:r>
            <a:r>
              <a:rPr lang="cs-CZ" sz="1050" u="sng" dirty="0" smtClean="0">
                <a:hlinkClick r:id="rId10"/>
              </a:rPr>
              <a:t>/fotografie/</a:t>
            </a:r>
            <a:r>
              <a:rPr lang="cs-CZ" sz="1050" u="sng" dirty="0" err="1" smtClean="0">
                <a:hlinkClick r:id="rId10"/>
              </a:rPr>
              <a:t>ostatni</a:t>
            </a:r>
            <a:r>
              <a:rPr lang="cs-CZ" sz="1050" u="sng" dirty="0" smtClean="0">
                <a:hlinkClick r:id="rId10"/>
              </a:rPr>
              <a:t>/koza-</a:t>
            </a:r>
            <a:r>
              <a:rPr lang="cs-CZ" sz="1050" u="sng" dirty="0" err="1" smtClean="0">
                <a:hlinkClick r:id="rId10"/>
              </a:rPr>
              <a:t>domaci</a:t>
            </a:r>
            <a:r>
              <a:rPr lang="cs-CZ" sz="1050" u="sng" dirty="0" smtClean="0">
                <a:hlinkClick r:id="rId10"/>
              </a:rPr>
              <a:t>-68147.jpg</a:t>
            </a:r>
            <a:endParaRPr lang="cs-CZ" sz="1050" dirty="0" smtClean="0"/>
          </a:p>
          <a:p>
            <a:r>
              <a:rPr lang="cs-CZ" sz="1050" u="sng" dirty="0" smtClean="0">
                <a:hlinkClick r:id="rId11"/>
              </a:rPr>
              <a:t>http://i.</a:t>
            </a:r>
            <a:r>
              <a:rPr lang="cs-CZ" sz="1050" u="sng" dirty="0" err="1" smtClean="0">
                <a:hlinkClick r:id="rId11"/>
              </a:rPr>
              <a:t>idnes.cz</a:t>
            </a:r>
            <a:r>
              <a:rPr lang="cs-CZ" sz="1050" u="sng" dirty="0" smtClean="0">
                <a:hlinkClick r:id="rId11"/>
              </a:rPr>
              <a:t>/11/054/cl6/STK3b7eee_pyt2.jpg</a:t>
            </a:r>
            <a:endParaRPr lang="cs-CZ" sz="1050" dirty="0" smtClean="0"/>
          </a:p>
          <a:p>
            <a:r>
              <a:rPr lang="cs-CZ" sz="1050" u="sng" dirty="0" smtClean="0">
                <a:hlinkClick r:id="rId12"/>
              </a:rPr>
              <a:t>http://data.</a:t>
            </a:r>
            <a:r>
              <a:rPr lang="cs-CZ" sz="1050" u="sng" dirty="0" err="1" smtClean="0">
                <a:hlinkClick r:id="rId12"/>
              </a:rPr>
              <a:t>petcenter.cz</a:t>
            </a:r>
            <a:r>
              <a:rPr lang="cs-CZ" sz="1050" u="sng" dirty="0" smtClean="0">
                <a:hlinkClick r:id="rId12"/>
              </a:rPr>
              <a:t>/</a:t>
            </a:r>
            <a:r>
              <a:rPr lang="cs-CZ" sz="1050" u="sng" dirty="0" err="1" smtClean="0">
                <a:hlinkClick r:id="rId12"/>
              </a:rPr>
              <a:t>images</a:t>
            </a:r>
            <a:r>
              <a:rPr lang="cs-CZ" sz="1050" u="sng" dirty="0" smtClean="0">
                <a:hlinkClick r:id="rId12"/>
              </a:rPr>
              <a:t>/</a:t>
            </a:r>
            <a:r>
              <a:rPr lang="cs-CZ" sz="1050" u="sng" dirty="0" err="1" smtClean="0">
                <a:hlinkClick r:id="rId12"/>
              </a:rPr>
              <a:t>cz</a:t>
            </a:r>
            <a:r>
              <a:rPr lang="cs-CZ" sz="1050" u="sng" dirty="0" smtClean="0">
                <a:hlinkClick r:id="rId12"/>
              </a:rPr>
              <a:t>/</a:t>
            </a:r>
            <a:r>
              <a:rPr lang="cs-CZ" sz="1050" u="sng" dirty="0" err="1" smtClean="0">
                <a:hlinkClick r:id="rId12"/>
              </a:rPr>
              <a:t>fullsize</a:t>
            </a:r>
            <a:r>
              <a:rPr lang="cs-CZ" sz="1050" u="sng" dirty="0" smtClean="0">
                <a:hlinkClick r:id="rId12"/>
              </a:rPr>
              <a:t>/0089/krajta%20trmav%C3%A1%20samec%204,5%20metru.JPG</a:t>
            </a:r>
            <a:endParaRPr lang="cs-CZ" sz="1050" dirty="0" smtClean="0"/>
          </a:p>
          <a:p>
            <a:r>
              <a:rPr lang="cs-CZ" sz="1050" u="sng" dirty="0" smtClean="0">
                <a:hlinkClick r:id="rId13"/>
              </a:rPr>
              <a:t>http://www.volny.</a:t>
            </a:r>
            <a:r>
              <a:rPr lang="cs-CZ" sz="1050" u="sng" dirty="0" err="1" smtClean="0">
                <a:hlinkClick r:id="rId13"/>
              </a:rPr>
              <a:t>cz</a:t>
            </a:r>
            <a:r>
              <a:rPr lang="cs-CZ" sz="1050" u="sng" dirty="0" smtClean="0">
                <a:hlinkClick r:id="rId13"/>
              </a:rPr>
              <a:t>/</a:t>
            </a:r>
            <a:r>
              <a:rPr lang="cs-CZ" sz="1050" u="sng" dirty="0" err="1" smtClean="0">
                <a:hlinkClick r:id="rId13"/>
              </a:rPr>
              <a:t>richardhorcic</a:t>
            </a:r>
            <a:r>
              <a:rPr lang="cs-CZ" sz="1050" u="sng" dirty="0" smtClean="0">
                <a:hlinkClick r:id="rId13"/>
              </a:rPr>
              <a:t>/</a:t>
            </a:r>
            <a:r>
              <a:rPr lang="cs-CZ" sz="1050" u="sng" dirty="0" err="1" smtClean="0">
                <a:hlinkClick r:id="rId13"/>
              </a:rPr>
              <a:t>obrazky</a:t>
            </a:r>
            <a:r>
              <a:rPr lang="cs-CZ" sz="1050" u="sng" dirty="0" smtClean="0">
                <a:hlinkClick r:id="rId13"/>
              </a:rPr>
              <a:t>/</a:t>
            </a:r>
            <a:r>
              <a:rPr lang="cs-CZ" sz="1050" u="sng" dirty="0" err="1" smtClean="0">
                <a:hlinkClick r:id="rId13"/>
              </a:rPr>
              <a:t>Regius</a:t>
            </a:r>
            <a:r>
              <a:rPr lang="cs-CZ" sz="1050" u="sng" dirty="0" smtClean="0">
                <a:hlinkClick r:id="rId13"/>
              </a:rPr>
              <a:t>%20vejce.jpg</a:t>
            </a:r>
            <a:endParaRPr lang="cs-CZ" sz="1050" dirty="0" smtClean="0"/>
          </a:p>
          <a:p>
            <a:r>
              <a:rPr lang="cs-CZ" sz="1050" u="sng" dirty="0" smtClean="0">
                <a:hlinkClick r:id="rId14"/>
              </a:rPr>
              <a:t>http://t3.gstatic.com/</a:t>
            </a:r>
            <a:r>
              <a:rPr lang="cs-CZ" sz="1050" u="sng" dirty="0" err="1" smtClean="0">
                <a:hlinkClick r:id="rId14"/>
              </a:rPr>
              <a:t>images</a:t>
            </a:r>
            <a:r>
              <a:rPr lang="cs-CZ" sz="1050" u="sng" dirty="0" smtClean="0">
                <a:hlinkClick r:id="rId14"/>
              </a:rPr>
              <a:t>?q=</a:t>
            </a:r>
            <a:r>
              <a:rPr lang="cs-CZ" sz="1050" u="sng" dirty="0" err="1" smtClean="0">
                <a:hlinkClick r:id="rId14"/>
              </a:rPr>
              <a:t>tbn</a:t>
            </a:r>
            <a:r>
              <a:rPr lang="cs-CZ" sz="1050" u="sng" dirty="0" smtClean="0">
                <a:hlinkClick r:id="rId14"/>
              </a:rPr>
              <a:t>:ANd9GcS3T9G7wcedabvQNJ1I8Gi54QFVLw8V2DGgfrNf9i_O8m2poNE&amp;t=1</a:t>
            </a:r>
            <a:endParaRPr lang="cs-CZ" sz="1050" dirty="0" smtClean="0"/>
          </a:p>
          <a:p>
            <a:r>
              <a:rPr lang="cs-CZ" sz="1050" u="sng" dirty="0" smtClean="0">
                <a:hlinkClick r:id="rId15"/>
              </a:rPr>
              <a:t>http://www.volny.</a:t>
            </a:r>
            <a:r>
              <a:rPr lang="cs-CZ" sz="1050" u="sng" dirty="0" err="1" smtClean="0">
                <a:hlinkClick r:id="rId15"/>
              </a:rPr>
              <a:t>cz</a:t>
            </a:r>
            <a:r>
              <a:rPr lang="cs-CZ" sz="1050" u="sng" dirty="0" smtClean="0">
                <a:hlinkClick r:id="rId15"/>
              </a:rPr>
              <a:t>/</a:t>
            </a:r>
            <a:r>
              <a:rPr lang="cs-CZ" sz="1050" u="sng" dirty="0" err="1" smtClean="0">
                <a:hlinkClick r:id="rId15"/>
              </a:rPr>
              <a:t>richardhorcic</a:t>
            </a:r>
            <a:r>
              <a:rPr lang="cs-CZ" sz="1050" u="sng" dirty="0" smtClean="0">
                <a:hlinkClick r:id="rId15"/>
              </a:rPr>
              <a:t>/Fotoalbum/Gal%201/P13Mlade-2dny%20stare.jpg</a:t>
            </a:r>
            <a:endParaRPr lang="cs-CZ" sz="1050" dirty="0" smtClean="0"/>
          </a:p>
          <a:p>
            <a:r>
              <a:rPr lang="cs-CZ" sz="1050" u="sng" dirty="0" smtClean="0">
                <a:hlinkClick r:id="rId16"/>
              </a:rPr>
              <a:t>http://www.top09.cz/</a:t>
            </a:r>
            <a:r>
              <a:rPr lang="cs-CZ" sz="1050" u="sng" dirty="0" err="1" smtClean="0">
                <a:hlinkClick r:id="rId16"/>
              </a:rPr>
              <a:t>files</a:t>
            </a:r>
            <a:r>
              <a:rPr lang="cs-CZ" sz="1050" u="sng" dirty="0" smtClean="0">
                <a:hlinkClick r:id="rId16"/>
              </a:rPr>
              <a:t>/</a:t>
            </a:r>
            <a:r>
              <a:rPr lang="cs-CZ" sz="1050" u="sng" dirty="0" err="1" smtClean="0">
                <a:hlinkClick r:id="rId16"/>
              </a:rPr>
              <a:t>photos</a:t>
            </a:r>
            <a:r>
              <a:rPr lang="cs-CZ" sz="1050" u="sng" dirty="0" smtClean="0">
                <a:hlinkClick r:id="rId16"/>
              </a:rPr>
              <a:t>/</a:t>
            </a:r>
            <a:r>
              <a:rPr lang="cs-CZ" sz="1050" u="sng" dirty="0" err="1" smtClean="0">
                <a:hlinkClick r:id="rId16"/>
              </a:rPr>
              <a:t>large</a:t>
            </a:r>
            <a:r>
              <a:rPr lang="cs-CZ" sz="1050" u="sng" dirty="0" smtClean="0">
                <a:hlinkClick r:id="rId16"/>
              </a:rPr>
              <a:t>/20100604145705.jpg</a:t>
            </a:r>
            <a:endParaRPr lang="cs-CZ" sz="1050" dirty="0" smtClean="0"/>
          </a:p>
          <a:p>
            <a:r>
              <a:rPr lang="cs-CZ" sz="1050" u="sng" dirty="0" smtClean="0">
                <a:hlinkClick r:id="rId17"/>
              </a:rPr>
              <a:t>http://www.</a:t>
            </a:r>
            <a:r>
              <a:rPr lang="cs-CZ" sz="1050" u="sng" dirty="0" err="1" smtClean="0">
                <a:hlinkClick r:id="rId17"/>
              </a:rPr>
              <a:t>ausid.cz</a:t>
            </a:r>
            <a:r>
              <a:rPr lang="cs-CZ" sz="1050" u="sng" dirty="0" smtClean="0">
                <a:hlinkClick r:id="rId17"/>
              </a:rPr>
              <a:t>/</a:t>
            </a:r>
            <a:r>
              <a:rPr lang="cs-CZ" sz="1050" u="sng" dirty="0" err="1" smtClean="0">
                <a:hlinkClick r:id="rId17"/>
              </a:rPr>
              <a:t>htmldata</a:t>
            </a:r>
            <a:r>
              <a:rPr lang="cs-CZ" sz="1050" u="sng" dirty="0" smtClean="0">
                <a:hlinkClick r:id="rId17"/>
              </a:rPr>
              <a:t>/</a:t>
            </a:r>
            <a:r>
              <a:rPr lang="cs-CZ" sz="1050" u="sng" dirty="0" err="1" smtClean="0">
                <a:hlinkClick r:id="rId17"/>
              </a:rPr>
              <a:t>actors</a:t>
            </a:r>
            <a:r>
              <a:rPr lang="cs-CZ" sz="1050" u="sng" dirty="0" smtClean="0">
                <a:hlinkClick r:id="rId17"/>
              </a:rPr>
              <a:t>/</a:t>
            </a:r>
            <a:r>
              <a:rPr lang="cs-CZ" sz="1050" u="sng" dirty="0" err="1" smtClean="0">
                <a:hlinkClick r:id="rId17"/>
              </a:rPr>
              <a:t>actorsft</a:t>
            </a:r>
            <a:r>
              <a:rPr lang="cs-CZ" sz="1050" u="sng" dirty="0" smtClean="0">
                <a:hlinkClick r:id="rId17"/>
              </a:rPr>
              <a:t>/</a:t>
            </a:r>
            <a:r>
              <a:rPr lang="cs-CZ" sz="1050" u="sng" dirty="0" err="1" smtClean="0">
                <a:hlinkClick r:id="rId17"/>
              </a:rPr>
              <a:t>islafish.jpg</a:t>
            </a:r>
            <a:endParaRPr lang="cs-CZ" sz="1050" dirty="0" smtClean="0"/>
          </a:p>
          <a:p>
            <a:r>
              <a:rPr lang="cs-CZ" sz="1050" u="sng" dirty="0" smtClean="0">
                <a:hlinkClick r:id="rId18"/>
              </a:rPr>
              <a:t>http://media.</a:t>
            </a:r>
            <a:r>
              <a:rPr lang="cs-CZ" sz="1050" u="sng" dirty="0" err="1" smtClean="0">
                <a:hlinkClick r:id="rId18"/>
              </a:rPr>
              <a:t>lamsao.com</a:t>
            </a:r>
            <a:r>
              <a:rPr lang="cs-CZ" sz="1050" u="sng" dirty="0" smtClean="0">
                <a:hlinkClick r:id="rId18"/>
              </a:rPr>
              <a:t>//</a:t>
            </a:r>
            <a:r>
              <a:rPr lang="cs-CZ" sz="1050" u="sng" dirty="0" err="1" smtClean="0">
                <a:hlinkClick r:id="rId18"/>
              </a:rPr>
              <a:t>Thumbnail</a:t>
            </a:r>
            <a:r>
              <a:rPr lang="cs-CZ" sz="1050" u="sng" dirty="0" smtClean="0">
                <a:hlinkClick r:id="rId18"/>
              </a:rPr>
              <a:t>/</a:t>
            </a:r>
            <a:r>
              <a:rPr lang="cs-CZ" sz="1050" u="sng" dirty="0" err="1" smtClean="0">
                <a:hlinkClick r:id="rId18"/>
              </a:rPr>
              <a:t>Large</a:t>
            </a:r>
            <a:r>
              <a:rPr lang="cs-CZ" sz="1050" u="sng" dirty="0" smtClean="0">
                <a:hlinkClick r:id="rId18"/>
              </a:rPr>
              <a:t>/</a:t>
            </a:r>
            <a:r>
              <a:rPr lang="cs-CZ" sz="1050" u="sng" dirty="0" err="1" smtClean="0">
                <a:hlinkClick r:id="rId18"/>
              </a:rPr>
              <a:t>Resources</a:t>
            </a:r>
            <a:r>
              <a:rPr lang="cs-CZ" sz="1050" u="sng" dirty="0" smtClean="0">
                <a:hlinkClick r:id="rId18"/>
              </a:rPr>
              <a:t>/</a:t>
            </a:r>
            <a:r>
              <a:rPr lang="cs-CZ" sz="1050" u="sng" dirty="0" err="1" smtClean="0">
                <a:hlinkClick r:id="rId18"/>
              </a:rPr>
              <a:t>CommunityUpload</a:t>
            </a:r>
            <a:r>
              <a:rPr lang="cs-CZ" sz="1050" u="sng" dirty="0" smtClean="0">
                <a:hlinkClick r:id="rId18"/>
              </a:rPr>
              <a:t>/</a:t>
            </a:r>
            <a:r>
              <a:rPr lang="cs-CZ" sz="1050" u="sng" dirty="0" err="1" smtClean="0">
                <a:hlinkClick r:id="rId18"/>
              </a:rPr>
              <a:t>hoabtt</a:t>
            </a:r>
            <a:r>
              <a:rPr lang="cs-CZ" sz="1050" u="sng" dirty="0" smtClean="0">
                <a:hlinkClick r:id="rId18"/>
              </a:rPr>
              <a:t>/</a:t>
            </a:r>
            <a:r>
              <a:rPr lang="cs-CZ" sz="1050" u="sng" dirty="0" err="1" smtClean="0">
                <a:hlinkClick r:id="rId18"/>
              </a:rPr>
              <a:t>images</a:t>
            </a:r>
            <a:r>
              <a:rPr lang="cs-CZ" sz="1050" u="sng" dirty="0" smtClean="0">
                <a:hlinkClick r:id="rId18"/>
              </a:rPr>
              <a:t>/hon(1).</a:t>
            </a:r>
            <a:r>
              <a:rPr lang="cs-CZ" sz="1050" u="sng" dirty="0" err="1" smtClean="0">
                <a:hlinkClick r:id="rId18"/>
              </a:rPr>
              <a:t>jpg</a:t>
            </a:r>
            <a:endParaRPr lang="cs-CZ" sz="1050" dirty="0" smtClean="0"/>
          </a:p>
          <a:p>
            <a:r>
              <a:rPr lang="cs-CZ" sz="1050" u="sng" dirty="0" smtClean="0">
                <a:hlinkClick r:id="rId19"/>
              </a:rPr>
              <a:t>http://1.bp.blogspot.com/_pN2MT0xmtVg/</a:t>
            </a:r>
            <a:r>
              <a:rPr lang="cs-CZ" sz="1050" u="sng" dirty="0" err="1" smtClean="0">
                <a:hlinkClick r:id="rId19"/>
              </a:rPr>
              <a:t>SxRfY</a:t>
            </a:r>
            <a:r>
              <a:rPr lang="cs-CZ" sz="1050" u="sng" dirty="0" smtClean="0">
                <a:hlinkClick r:id="rId19"/>
              </a:rPr>
              <a:t>_6DHMI/AAAAAAAAA40/zG7B9gbuZLU/s1600/</a:t>
            </a:r>
            <a:r>
              <a:rPr lang="cs-CZ" sz="1050" u="sng" dirty="0" err="1" smtClean="0">
                <a:hlinkClick r:id="rId19"/>
              </a:rPr>
              <a:t>gravidez.jpg</a:t>
            </a:r>
            <a:endParaRPr lang="cs-CZ" sz="1050" dirty="0" smtClean="0"/>
          </a:p>
          <a:p>
            <a:r>
              <a:rPr lang="cs-CZ" sz="1050" u="sng" dirty="0" smtClean="0">
                <a:hlinkClick r:id="rId20"/>
              </a:rPr>
              <a:t>http://img.mimiblog.cz/f/c/1/4ca1ad29cd823cf55b5cb88e992498e9_800x800.jpg</a:t>
            </a:r>
            <a:endParaRPr lang="cs-CZ" sz="1050" dirty="0" smtClean="0"/>
          </a:p>
          <a:p>
            <a:r>
              <a:rPr lang="cs-CZ" sz="1050" u="sng" dirty="0" smtClean="0">
                <a:hlinkClick r:id="rId21"/>
              </a:rPr>
              <a:t>http://img.mimiblog.cz/5/a/3/15f6c0aabcd80ef5d6aa089578000a4b_800x800.jpg</a:t>
            </a:r>
            <a:endParaRPr lang="cs-CZ" sz="1050" dirty="0" smtClean="0"/>
          </a:p>
          <a:p>
            <a:r>
              <a:rPr lang="cs-CZ" sz="1050" u="sng" dirty="0" smtClean="0">
                <a:hlinkClick r:id="rId22"/>
              </a:rPr>
              <a:t>http://img.mf.cz/905/061/1-64_1.jpg</a:t>
            </a:r>
            <a:endParaRPr lang="cs-CZ" sz="1050" dirty="0" smtClean="0"/>
          </a:p>
          <a:p>
            <a:r>
              <a:rPr lang="cs-CZ" sz="1050" u="sng" dirty="0" smtClean="0">
                <a:hlinkClick r:id="rId23"/>
              </a:rPr>
              <a:t>http://img.mf.cz/816/071/1-centralutahpublichealth.com.jpg</a:t>
            </a:r>
            <a:endParaRPr lang="cs-CZ" sz="1050" dirty="0" smtClean="0"/>
          </a:p>
          <a:p>
            <a:r>
              <a:rPr lang="cs-CZ" sz="1050" u="sng" dirty="0" smtClean="0">
                <a:hlinkClick r:id="rId24"/>
              </a:rPr>
              <a:t>http://www.miss-</a:t>
            </a:r>
            <a:r>
              <a:rPr lang="cs-CZ" sz="1050" u="sng" dirty="0" err="1" smtClean="0">
                <a:hlinkClick r:id="rId24"/>
              </a:rPr>
              <a:t>pepper.cz</a:t>
            </a:r>
            <a:r>
              <a:rPr lang="cs-CZ" sz="1050" u="sng" dirty="0" smtClean="0">
                <a:hlinkClick r:id="rId24"/>
              </a:rPr>
              <a:t>/</a:t>
            </a:r>
            <a:r>
              <a:rPr lang="cs-CZ" sz="1050" u="sng" dirty="0" err="1" smtClean="0">
                <a:hlinkClick r:id="rId24"/>
              </a:rPr>
              <a:t>wp</a:t>
            </a:r>
            <a:r>
              <a:rPr lang="cs-CZ" sz="1050" u="sng" dirty="0" smtClean="0">
                <a:hlinkClick r:id="rId24"/>
              </a:rPr>
              <a:t>-</a:t>
            </a:r>
            <a:r>
              <a:rPr lang="cs-CZ" sz="1050" u="sng" dirty="0" err="1" smtClean="0">
                <a:hlinkClick r:id="rId24"/>
              </a:rPr>
              <a:t>content</a:t>
            </a:r>
            <a:r>
              <a:rPr lang="cs-CZ" sz="1050" u="sng" dirty="0" smtClean="0">
                <a:hlinkClick r:id="rId24"/>
              </a:rPr>
              <a:t>/</a:t>
            </a:r>
            <a:r>
              <a:rPr lang="cs-CZ" sz="1050" u="sng" dirty="0" err="1" smtClean="0">
                <a:hlinkClick r:id="rId24"/>
              </a:rPr>
              <a:t>uploads</a:t>
            </a:r>
            <a:r>
              <a:rPr lang="cs-CZ" sz="1050" u="sng" dirty="0" smtClean="0">
                <a:hlinkClick r:id="rId24"/>
              </a:rPr>
              <a:t>/2012/06/</a:t>
            </a:r>
            <a:r>
              <a:rPr lang="cs-CZ" sz="1050" u="sng" dirty="0" err="1" smtClean="0">
                <a:hlinkClick r:id="rId24"/>
              </a:rPr>
              <a:t>woman</a:t>
            </a:r>
            <a:r>
              <a:rPr lang="cs-CZ" sz="1050" u="sng" dirty="0" smtClean="0">
                <a:hlinkClick r:id="rId24"/>
              </a:rPr>
              <a:t>_baby_</a:t>
            </a:r>
            <a:r>
              <a:rPr lang="cs-CZ" sz="1050" u="sng" dirty="0" err="1" smtClean="0">
                <a:hlinkClick r:id="rId24"/>
              </a:rPr>
              <a:t>color.jpg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327</TotalTime>
  <Words>382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Jak vzniká nový život?</vt:lpstr>
      <vt:lpstr>Jak vznikají nové rostliny?</vt:lpstr>
      <vt:lpstr>Jak vznikají živočichové?</vt:lpstr>
      <vt:lpstr>Jak vzniká člověk?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48</cp:revision>
  <dcterms:created xsi:type="dcterms:W3CDTF">2011-06-20T10:40:08Z</dcterms:created>
  <dcterms:modified xsi:type="dcterms:W3CDTF">2013-03-13T11:09:21Z</dcterms:modified>
</cp:coreProperties>
</file>