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60" r:id="rId3"/>
    <p:sldId id="259" r:id="rId4"/>
    <p:sldId id="256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68DEB7-A09C-4261-8027-74EB09DE8E97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13959-6859-4B59-9CB9-D7C2B95011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19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13959-6859-4B59-9CB9-D7C2B950117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1092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13959-6859-4B59-9CB9-D7C2B950117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82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13959-6859-4B59-9CB9-D7C2B950117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82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13959-6859-4B59-9CB9-D7C2B950117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82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061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868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24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302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348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421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48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319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045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481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736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D7730-5552-40BE-95D3-FEA0252DFD2A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9A2452-0D97-44FA-837C-6EC5588ADD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53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VY_32_INOVACE_26A_AJ - COUNT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688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2564904"/>
            <a:ext cx="3782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Počítej </a:t>
            </a:r>
            <a:r>
              <a:rPr lang="cs-CZ" sz="3200" dirty="0" smtClean="0"/>
              <a:t>– čísla 1 až 10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6185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1052736"/>
          </a:xfrm>
        </p:spPr>
        <p:txBody>
          <a:bodyPr/>
          <a:lstStyle/>
          <a:p>
            <a:r>
              <a:rPr lang="cs-CZ" dirty="0" smtClean="0"/>
              <a:t>COUNT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764704"/>
            <a:ext cx="4176464" cy="6093296"/>
          </a:xfrm>
        </p:spPr>
        <p:txBody>
          <a:bodyPr>
            <a:noAutofit/>
          </a:bodyPr>
          <a:lstStyle/>
          <a:p>
            <a:r>
              <a:rPr lang="cs-CZ" sz="2400" dirty="0" smtClean="0"/>
              <a:t>2</a:t>
            </a:r>
            <a:r>
              <a:rPr lang="en-US" sz="2400" dirty="0" smtClean="0"/>
              <a:t>+1 is </a:t>
            </a:r>
            <a:r>
              <a:rPr lang="cs-CZ" sz="2400" dirty="0"/>
              <a:t>?</a:t>
            </a:r>
            <a:endParaRPr lang="en-US" sz="2400" dirty="0" smtClean="0">
              <a:solidFill>
                <a:srgbClr val="FF0000"/>
              </a:solidFill>
            </a:endParaRPr>
          </a:p>
          <a:p>
            <a:r>
              <a:rPr lang="en-US" sz="2400" dirty="0" smtClean="0"/>
              <a:t>2+two</a:t>
            </a:r>
            <a:r>
              <a:rPr lang="cs-CZ" sz="2400" dirty="0" smtClean="0"/>
              <a:t> = ?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en-US" sz="2400" dirty="0" smtClean="0"/>
              <a:t>t</a:t>
            </a:r>
            <a:r>
              <a:rPr lang="cs-CZ" sz="2400" dirty="0" smtClean="0"/>
              <a:t>en</a:t>
            </a:r>
            <a:r>
              <a:rPr lang="en-US" sz="2400" dirty="0" smtClean="0"/>
              <a:t> +2 = </a:t>
            </a:r>
            <a:r>
              <a:rPr lang="cs-CZ" sz="2400" dirty="0" smtClean="0"/>
              <a:t>?</a:t>
            </a:r>
            <a:endParaRPr lang="en-US" sz="2400" dirty="0" smtClean="0">
              <a:solidFill>
                <a:srgbClr val="FF0000"/>
              </a:solidFill>
            </a:endParaRPr>
          </a:p>
          <a:p>
            <a:r>
              <a:rPr lang="en-US" sz="2400" dirty="0"/>
              <a:t>e</a:t>
            </a:r>
            <a:r>
              <a:rPr lang="en-US" sz="2400" dirty="0" smtClean="0"/>
              <a:t>ight minus seven is</a:t>
            </a:r>
            <a:r>
              <a:rPr lang="cs-CZ" sz="2400" dirty="0" smtClean="0"/>
              <a:t> ?</a:t>
            </a:r>
            <a:endParaRPr lang="en-US" sz="2400" dirty="0" smtClean="0">
              <a:solidFill>
                <a:srgbClr val="FF0000"/>
              </a:solidFill>
            </a:endParaRPr>
          </a:p>
          <a:p>
            <a:r>
              <a:rPr lang="en-US" sz="2400" dirty="0" smtClean="0"/>
              <a:t>Six plus three is 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Four</a:t>
            </a:r>
            <a:r>
              <a:rPr lang="cs-CZ" sz="2400" dirty="0" smtClean="0"/>
              <a:t> plus 0 </a:t>
            </a:r>
            <a:r>
              <a:rPr lang="cs-CZ" sz="2400" dirty="0" err="1" smtClean="0"/>
              <a:t>is</a:t>
            </a:r>
            <a:r>
              <a:rPr lang="cs-CZ" sz="2400" dirty="0" smtClean="0"/>
              <a:t> ?</a:t>
            </a:r>
            <a:endParaRPr lang="en-US" sz="2400" dirty="0" smtClean="0"/>
          </a:p>
          <a:p>
            <a:r>
              <a:rPr lang="en-US" sz="2400" dirty="0" smtClean="0"/>
              <a:t> </a:t>
            </a:r>
            <a:r>
              <a:rPr lang="cs-CZ" sz="2400" dirty="0" err="1" smtClean="0"/>
              <a:t>five</a:t>
            </a:r>
            <a:r>
              <a:rPr lang="en-US" sz="2400" dirty="0" smtClean="0"/>
              <a:t> + 6 is 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Ten minus </a:t>
            </a:r>
            <a:r>
              <a:rPr lang="cs-CZ" sz="2400" dirty="0" err="1" smtClean="0"/>
              <a:t>one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6 plus 6 </a:t>
            </a:r>
            <a:r>
              <a:rPr lang="cs-CZ" sz="2400" dirty="0" err="1" smtClean="0"/>
              <a:t>is</a:t>
            </a:r>
            <a:r>
              <a:rPr lang="cs-CZ" sz="2400" dirty="0" smtClean="0"/>
              <a:t>?</a:t>
            </a:r>
            <a:endParaRPr lang="en-US" sz="2400" dirty="0" smtClean="0"/>
          </a:p>
          <a:p>
            <a:r>
              <a:rPr lang="en-US" sz="2400" dirty="0" smtClean="0"/>
              <a:t>nine – seven </a:t>
            </a:r>
            <a:r>
              <a:rPr lang="en-US" sz="2400" i="1" dirty="0" smtClean="0"/>
              <a:t>= </a:t>
            </a:r>
            <a:r>
              <a:rPr lang="cs-CZ" sz="2400" i="1" dirty="0" smtClean="0"/>
              <a:t>?</a:t>
            </a:r>
            <a:endParaRPr lang="en-US" sz="2400" i="1" dirty="0" smtClean="0">
              <a:solidFill>
                <a:srgbClr val="FF0000"/>
              </a:solidFill>
            </a:endParaRPr>
          </a:p>
          <a:p>
            <a:r>
              <a:rPr lang="en-US" sz="2400" dirty="0" smtClean="0"/>
              <a:t>One + </a:t>
            </a:r>
            <a:r>
              <a:rPr lang="cs-CZ" sz="2400" dirty="0" err="1" smtClean="0"/>
              <a:t>four</a:t>
            </a:r>
            <a:r>
              <a:rPr lang="en-US" sz="2400" dirty="0" smtClean="0"/>
              <a:t> is </a:t>
            </a:r>
            <a:r>
              <a:rPr lang="en-US" sz="2400" dirty="0" err="1" smtClean="0"/>
              <a:t>egual</a:t>
            </a:r>
            <a:r>
              <a:rPr lang="en-US" sz="2400" dirty="0" smtClean="0"/>
              <a:t> to 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Three</a:t>
            </a:r>
            <a:r>
              <a:rPr lang="cs-CZ" sz="2400" dirty="0" smtClean="0"/>
              <a:t> + </a:t>
            </a:r>
            <a:r>
              <a:rPr lang="cs-CZ" sz="2400" dirty="0" err="1" smtClean="0"/>
              <a:t>three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Five</a:t>
            </a:r>
            <a:r>
              <a:rPr lang="cs-CZ" sz="2400" dirty="0" smtClean="0"/>
              <a:t> + </a:t>
            </a:r>
            <a:r>
              <a:rPr lang="cs-CZ" sz="2400" dirty="0" err="1" smtClean="0"/>
              <a:t>two</a:t>
            </a:r>
            <a:r>
              <a:rPr lang="cs-CZ" sz="2400" dirty="0" smtClean="0"/>
              <a:t> = ?</a:t>
            </a:r>
          </a:p>
          <a:p>
            <a:r>
              <a:rPr lang="cs-CZ" sz="2400" dirty="0" smtClean="0"/>
              <a:t>10 minus </a:t>
            </a:r>
            <a:r>
              <a:rPr lang="cs-CZ" sz="2400" dirty="0" err="1" smtClean="0"/>
              <a:t>zero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28256" cy="4853136"/>
          </a:xfrm>
        </p:spPr>
        <p:txBody>
          <a:bodyPr>
            <a:noAutofit/>
          </a:bodyPr>
          <a:lstStyle/>
          <a:p>
            <a:r>
              <a:rPr lang="cs-CZ" sz="2400" dirty="0" smtClean="0"/>
              <a:t>S - 10</a:t>
            </a:r>
          </a:p>
          <a:p>
            <a:r>
              <a:rPr lang="cs-CZ" sz="2400" dirty="0" smtClean="0"/>
              <a:t>E – 6 </a:t>
            </a:r>
          </a:p>
          <a:p>
            <a:r>
              <a:rPr lang="cs-CZ" sz="2400" dirty="0" smtClean="0"/>
              <a:t>M – 2</a:t>
            </a:r>
          </a:p>
          <a:p>
            <a:r>
              <a:rPr lang="cs-CZ" sz="2400" dirty="0" smtClean="0"/>
              <a:t>N – 9</a:t>
            </a:r>
          </a:p>
          <a:p>
            <a:r>
              <a:rPr lang="cs-CZ" sz="2400" dirty="0" smtClean="0"/>
              <a:t>O – 4</a:t>
            </a:r>
          </a:p>
          <a:p>
            <a:r>
              <a:rPr lang="cs-CZ" sz="2400" dirty="0" smtClean="0"/>
              <a:t>K – 1</a:t>
            </a:r>
          </a:p>
          <a:p>
            <a:r>
              <a:rPr lang="cs-CZ" sz="2400" dirty="0" smtClean="0"/>
              <a:t>U – 12</a:t>
            </a:r>
          </a:p>
          <a:p>
            <a:r>
              <a:rPr lang="cs-CZ" sz="2400" dirty="0" smtClean="0"/>
              <a:t>Y – 3</a:t>
            </a:r>
          </a:p>
          <a:p>
            <a:r>
              <a:rPr lang="cs-CZ" sz="2400" dirty="0" smtClean="0"/>
              <a:t>R – 7</a:t>
            </a:r>
          </a:p>
          <a:p>
            <a:r>
              <a:rPr lang="cs-CZ" sz="2400" dirty="0" smtClean="0"/>
              <a:t>B – 5</a:t>
            </a:r>
          </a:p>
          <a:p>
            <a:r>
              <a:rPr lang="cs-CZ" sz="2400" dirty="0" smtClean="0"/>
              <a:t>W -11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129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COUNT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 smtClean="0"/>
              <a:t>2+two</a:t>
            </a:r>
            <a:r>
              <a:rPr lang="cs-CZ" dirty="0" smtClean="0"/>
              <a:t> </a:t>
            </a:r>
            <a:r>
              <a:rPr lang="cs-CZ" b="1" dirty="0" smtClean="0"/>
              <a:t>= ?</a:t>
            </a:r>
          </a:p>
          <a:p>
            <a:r>
              <a:rPr lang="en-US" b="1" dirty="0"/>
              <a:t>t</a:t>
            </a:r>
            <a:r>
              <a:rPr lang="cs-CZ" b="1" dirty="0" smtClean="0"/>
              <a:t>en</a:t>
            </a:r>
            <a:r>
              <a:rPr lang="en-US" b="1" dirty="0" smtClean="0"/>
              <a:t> +2 = ?</a:t>
            </a:r>
          </a:p>
          <a:p>
            <a:r>
              <a:rPr lang="en-US" b="1" dirty="0"/>
              <a:t>e</a:t>
            </a:r>
            <a:r>
              <a:rPr lang="en-US" b="1" dirty="0" smtClean="0"/>
              <a:t>ight minus seven is ?</a:t>
            </a:r>
          </a:p>
          <a:p>
            <a:r>
              <a:rPr lang="en-US" b="1" dirty="0" smtClean="0"/>
              <a:t>Six plus three is ?</a:t>
            </a:r>
          </a:p>
          <a:p>
            <a:r>
              <a:rPr lang="en-US" b="1" dirty="0" smtClean="0"/>
              <a:t> </a:t>
            </a:r>
            <a:r>
              <a:rPr lang="cs-CZ" b="1" dirty="0" err="1" smtClean="0"/>
              <a:t>five</a:t>
            </a:r>
            <a:r>
              <a:rPr lang="en-US" b="1" dirty="0" smtClean="0"/>
              <a:t> + 6 is ?</a:t>
            </a:r>
          </a:p>
          <a:p>
            <a:r>
              <a:rPr lang="en-US" b="1" dirty="0" smtClean="0"/>
              <a:t>nine – seven = ?</a:t>
            </a:r>
          </a:p>
          <a:p>
            <a:r>
              <a:rPr lang="en-US" b="1" dirty="0" smtClean="0"/>
              <a:t>One + eight is </a:t>
            </a:r>
            <a:r>
              <a:rPr lang="en-US" b="1" dirty="0" err="1" smtClean="0"/>
              <a:t>egual</a:t>
            </a:r>
            <a:r>
              <a:rPr lang="en-US" b="1" dirty="0" smtClean="0"/>
              <a:t> to ?</a:t>
            </a:r>
          </a:p>
          <a:p>
            <a:r>
              <a:rPr lang="cs-CZ" b="1" dirty="0" smtClean="0"/>
              <a:t>2</a:t>
            </a:r>
            <a:r>
              <a:rPr lang="en-US" b="1" dirty="0" smtClean="0"/>
              <a:t>+1 is ?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 –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smtClean="0"/>
              <a:t>D -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smtClean="0"/>
              <a:t>N –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smtClean="0"/>
              <a:t>H –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R - </a:t>
            </a:r>
            <a:r>
              <a:rPr lang="cs-CZ" dirty="0" err="1" smtClean="0"/>
              <a:t>eleven</a:t>
            </a:r>
            <a:endParaRPr lang="cs-CZ" dirty="0" smtClean="0"/>
          </a:p>
          <a:p>
            <a:r>
              <a:rPr lang="cs-CZ" dirty="0" smtClean="0"/>
              <a:t>U – </a:t>
            </a:r>
            <a:r>
              <a:rPr lang="cs-CZ" dirty="0" err="1" smtClean="0"/>
              <a:t>twelve</a:t>
            </a:r>
            <a:endParaRPr lang="cs-CZ" dirty="0" smtClean="0"/>
          </a:p>
          <a:p>
            <a:r>
              <a:rPr lang="cs-CZ" dirty="0" smtClean="0"/>
              <a:t>A - </a:t>
            </a:r>
            <a:r>
              <a:rPr lang="cs-CZ" dirty="0" err="1" smtClean="0"/>
              <a:t>three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0165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COUNT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r>
              <a:rPr lang="en-US" dirty="0" smtClean="0"/>
              <a:t>+1 is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2+two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</a:p>
          <a:p>
            <a:r>
              <a:rPr lang="en-US" dirty="0" smtClean="0"/>
              <a:t>t</a:t>
            </a:r>
            <a:r>
              <a:rPr lang="cs-CZ" dirty="0" smtClean="0"/>
              <a:t>en</a:t>
            </a:r>
            <a:r>
              <a:rPr lang="en-US" dirty="0" smtClean="0"/>
              <a:t> +2 =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/>
              <a:t>e</a:t>
            </a:r>
            <a:r>
              <a:rPr lang="en-US" dirty="0" smtClean="0"/>
              <a:t>ight minus seven is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Six plus three is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 </a:t>
            </a:r>
            <a:r>
              <a:rPr lang="cs-CZ" dirty="0" err="1" smtClean="0"/>
              <a:t>five</a:t>
            </a:r>
            <a:r>
              <a:rPr lang="en-US" dirty="0" smtClean="0"/>
              <a:t> + 6 is </a:t>
            </a:r>
            <a:r>
              <a:rPr lang="cs-CZ" dirty="0" smtClean="0">
                <a:solidFill>
                  <a:srgbClr val="FF0000"/>
                </a:solidFill>
              </a:rPr>
              <a:t>11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nine – seven </a:t>
            </a:r>
            <a:r>
              <a:rPr lang="en-US" i="1" dirty="0" smtClean="0"/>
              <a:t>= </a:t>
            </a:r>
            <a:r>
              <a:rPr lang="cs-CZ" i="1" dirty="0" smtClean="0">
                <a:solidFill>
                  <a:srgbClr val="FF0000"/>
                </a:solidFill>
              </a:rPr>
              <a:t>2</a:t>
            </a:r>
            <a:endParaRPr lang="en-US" i="1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One + eight is </a:t>
            </a:r>
            <a:r>
              <a:rPr lang="en-US" dirty="0" err="1" smtClean="0"/>
              <a:t>egual</a:t>
            </a:r>
            <a:r>
              <a:rPr lang="en-US" dirty="0" smtClean="0"/>
              <a:t> to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</a:t>
            </a:r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U</a:t>
            </a:r>
          </a:p>
          <a:p>
            <a:r>
              <a:rPr lang="cs-CZ" dirty="0" smtClean="0"/>
              <a:t>N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R</a:t>
            </a:r>
          </a:p>
          <a:p>
            <a:r>
              <a:rPr lang="cs-CZ" dirty="0" smtClean="0"/>
              <a:t>E</a:t>
            </a:r>
          </a:p>
          <a:p>
            <a:r>
              <a:rPr lang="cs-CZ" dirty="0"/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222685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240</Words>
  <Application>Microsoft Office PowerPoint</Application>
  <PresentationFormat>Předvádění na obrazovce (4:3)</PresentationFormat>
  <Paragraphs>66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VY_32_INOVACE_26A_AJ - COUNT</vt:lpstr>
      <vt:lpstr>Prezentace aplikace PowerPoint</vt:lpstr>
      <vt:lpstr>COUNT</vt:lpstr>
      <vt:lpstr>COUNT</vt:lpstr>
      <vt:lpstr>COUNT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</dc:title>
  <dc:creator>Vosatkova</dc:creator>
  <cp:lastModifiedBy>Vosatkova</cp:lastModifiedBy>
  <cp:revision>15</cp:revision>
  <dcterms:created xsi:type="dcterms:W3CDTF">2011-01-05T12:47:57Z</dcterms:created>
  <dcterms:modified xsi:type="dcterms:W3CDTF">2012-03-11T16:23:24Z</dcterms:modified>
</cp:coreProperties>
</file>