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MŠ a ZŠ, 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VY_32_INOVACE_6/06_Shapes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SHAPES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MŠ a ZŠ, 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VY_32_INOVACE_6/06_Shapes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SHAPES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70391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Doplňující materiál k učebnici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, pro věkové rozmezí </a:t>
            </a:r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Určeno pro žáky s lehkým mentálním postižením.</a:t>
            </a:r>
          </a:p>
          <a:p>
            <a:r>
              <a:rPr lang="cs-CZ" dirty="0" smtClean="0"/>
              <a:t>Určeno pro upevnění(procvičování, opakování) učiva a práci s interaktivní tabulí.</a:t>
            </a:r>
          </a:p>
          <a:p>
            <a:r>
              <a:rPr lang="cs-CZ" dirty="0"/>
              <a:t>Doba vzniku - říjen 2011.</a:t>
            </a:r>
          </a:p>
          <a:p>
            <a:r>
              <a:rPr lang="cs-CZ" dirty="0" smtClean="0"/>
              <a:t>Doba ověření – 14.11. </a:t>
            </a:r>
            <a:r>
              <a:rPr lang="cs-CZ" smtClean="0"/>
              <a:t>2011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 Black" pitchFamily="34" charset="0"/>
              </a:rPr>
              <a:t>SHAPES - TVARY</a:t>
            </a:r>
            <a:endParaRPr lang="cs-CZ" sz="6600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554419"/>
          </a:xfrm>
          <a:solidFill>
            <a:schemeClr val="tx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1100" dirty="0" err="1" smtClean="0"/>
              <a:t>Shapes</a:t>
            </a:r>
            <a:endParaRPr lang="cs-CZ" sz="1100" dirty="0"/>
          </a:p>
        </p:txBody>
      </p:sp>
      <p:sp>
        <p:nvSpPr>
          <p:cNvPr id="4" name="Obdélník 3"/>
          <p:cNvSpPr/>
          <p:nvPr/>
        </p:nvSpPr>
        <p:spPr>
          <a:xfrm>
            <a:off x="7524328" y="4786322"/>
            <a:ext cx="74815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00694" y="3000372"/>
            <a:ext cx="12715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714348" y="3214686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714480" y="45720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071670" y="3071810"/>
            <a:ext cx="141446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7358082" y="3071810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4429124" y="492919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>
            <a:off x="642910" y="4929198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rozhodnutí 11"/>
          <p:cNvSpPr/>
          <p:nvPr/>
        </p:nvSpPr>
        <p:spPr>
          <a:xfrm>
            <a:off x="3143240" y="4357694"/>
            <a:ext cx="914400" cy="1071570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143372" y="292893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loučení 13"/>
          <p:cNvSpPr/>
          <p:nvPr/>
        </p:nvSpPr>
        <p:spPr>
          <a:xfrm>
            <a:off x="6072198" y="4214818"/>
            <a:ext cx="685800" cy="1643074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>
                <a:latin typeface="Arial Black" pitchFamily="34" charset="0"/>
              </a:rPr>
              <a:t>Shapes</a:t>
            </a:r>
            <a:r>
              <a:rPr lang="cs-CZ" dirty="0" smtClean="0">
                <a:latin typeface="Arial Black" pitchFamily="34" charset="0"/>
              </a:rPr>
              <a:t>  - tvary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9341"/>
            <a:ext cx="8229600" cy="4525963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Square (</a:t>
            </a:r>
            <a:r>
              <a:rPr lang="cs-CZ" dirty="0" err="1" smtClean="0"/>
              <a:t>skwér</a:t>
            </a:r>
            <a:r>
              <a:rPr lang="cs-CZ" dirty="0" smtClean="0"/>
              <a:t>) – čtverec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Vývojový diagram: předdefinovaný postup 8"/>
          <p:cNvSpPr/>
          <p:nvPr/>
        </p:nvSpPr>
        <p:spPr>
          <a:xfrm>
            <a:off x="1691680" y="3429000"/>
            <a:ext cx="1237246" cy="1469904"/>
          </a:xfrm>
          <a:prstGeom prst="flowChartPredefined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5076056" y="2500306"/>
            <a:ext cx="2016224" cy="2428892"/>
          </a:xfrm>
          <a:prstGeom prst="flowChartProces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Shape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err="1" smtClean="0"/>
              <a:t>Rectangle</a:t>
            </a:r>
            <a:r>
              <a:rPr lang="cs-CZ" dirty="0" smtClean="0"/>
              <a:t> (</a:t>
            </a:r>
            <a:r>
              <a:rPr lang="cs-CZ" dirty="0" err="1" smtClean="0"/>
              <a:t>rektangl</a:t>
            </a:r>
            <a:r>
              <a:rPr lang="cs-CZ" dirty="0" smtClean="0"/>
              <a:t>) – obdélník</a:t>
            </a:r>
          </a:p>
          <a:p>
            <a:r>
              <a:rPr lang="cs-CZ" dirty="0" err="1" smtClean="0"/>
              <a:t>Oblong</a:t>
            </a:r>
            <a:r>
              <a:rPr lang="cs-CZ" dirty="0" smtClean="0"/>
              <a:t>                        </a:t>
            </a:r>
            <a:r>
              <a:rPr lang="cs-CZ" smtClean="0"/>
              <a:t>-  obdélník</a:t>
            </a:r>
            <a:endParaRPr lang="cs-CZ" dirty="0" smtClean="0"/>
          </a:p>
        </p:txBody>
      </p:sp>
      <p:sp>
        <p:nvSpPr>
          <p:cNvPr id="4" name="Vývojový diagram: postup 3"/>
          <p:cNvSpPr/>
          <p:nvPr/>
        </p:nvSpPr>
        <p:spPr>
          <a:xfrm>
            <a:off x="1857356" y="2857496"/>
            <a:ext cx="914400" cy="218428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4286248" y="3459294"/>
            <a:ext cx="2486036" cy="1469904"/>
          </a:xfrm>
          <a:prstGeom prst="flowChartProcess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err="1" smtClean="0"/>
              <a:t>Shape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Oval (</a:t>
            </a:r>
            <a:r>
              <a:rPr lang="cs-CZ" dirty="0" err="1" smtClean="0"/>
              <a:t>ouvl</a:t>
            </a:r>
            <a:r>
              <a:rPr lang="cs-CZ" dirty="0" smtClean="0"/>
              <a:t>) – ovál</a:t>
            </a:r>
          </a:p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28596" y="3143248"/>
            <a:ext cx="5000660" cy="198597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858016" y="2357430"/>
            <a:ext cx="1428760" cy="2486036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err="1" smtClean="0"/>
              <a:t>Shape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Circle</a:t>
            </a:r>
            <a:r>
              <a:rPr lang="cs-CZ" dirty="0" smtClean="0"/>
              <a:t> (</a:t>
            </a:r>
            <a:r>
              <a:rPr lang="cs-CZ" dirty="0" err="1" smtClean="0"/>
              <a:t>sérkl</a:t>
            </a:r>
            <a:r>
              <a:rPr lang="cs-CZ" dirty="0" smtClean="0"/>
              <a:t>) - kruh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1475656" y="3933056"/>
            <a:ext cx="1454980" cy="1412438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4788024" y="2852936"/>
            <a:ext cx="2564928" cy="2492558"/>
          </a:xfrm>
          <a:prstGeom prst="flowChartConnec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err="1" smtClean="0"/>
              <a:t>Shape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/>
          <a:lstStyle/>
          <a:p>
            <a:r>
              <a:rPr lang="cs-CZ" dirty="0" err="1" smtClean="0"/>
              <a:t>Diamond</a:t>
            </a:r>
            <a:r>
              <a:rPr lang="cs-CZ" dirty="0" smtClean="0"/>
              <a:t> (</a:t>
            </a:r>
            <a:r>
              <a:rPr lang="cs-CZ" dirty="0" err="1" smtClean="0"/>
              <a:t>dajemond</a:t>
            </a:r>
            <a:r>
              <a:rPr lang="cs-CZ" dirty="0" smtClean="0"/>
              <a:t>) - kosočtverec</a:t>
            </a:r>
            <a:endParaRPr lang="cs-CZ" dirty="0"/>
          </a:p>
        </p:txBody>
      </p:sp>
      <p:sp>
        <p:nvSpPr>
          <p:cNvPr id="4" name="Vývojový diagram: rozhodnutí 3"/>
          <p:cNvSpPr/>
          <p:nvPr/>
        </p:nvSpPr>
        <p:spPr>
          <a:xfrm>
            <a:off x="642910" y="2887790"/>
            <a:ext cx="3986234" cy="2327160"/>
          </a:xfrm>
          <a:prstGeom prst="flowChartDecisi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rozhodnutí 4"/>
          <p:cNvSpPr/>
          <p:nvPr/>
        </p:nvSpPr>
        <p:spPr>
          <a:xfrm>
            <a:off x="6572264" y="2500306"/>
            <a:ext cx="1071570" cy="3398730"/>
          </a:xfrm>
          <a:prstGeom prst="flowChartDecision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solidFill>
            <a:srgbClr val="FFC000"/>
          </a:solidFill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3200" dirty="0" err="1" smtClean="0"/>
              <a:t>Shape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Triangle (</a:t>
            </a:r>
            <a:r>
              <a:rPr lang="cs-CZ" dirty="0" err="1" smtClean="0"/>
              <a:t>trajengl</a:t>
            </a:r>
            <a:r>
              <a:rPr lang="cs-CZ" dirty="0" smtClean="0"/>
              <a:t>) - trojúhelník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57224" y="2428868"/>
            <a:ext cx="4143404" cy="2643206"/>
          </a:xfrm>
          <a:prstGeom prst="triangle">
            <a:avLst>
              <a:gd name="adj" fmla="val 4898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6572264" y="2428868"/>
            <a:ext cx="1060704" cy="3214710"/>
          </a:xfrm>
          <a:prstGeom prst="triangle">
            <a:avLst>
              <a:gd name="adj" fmla="val 47347"/>
            </a:avLst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200" dirty="0" err="1" smtClean="0"/>
              <a:t>Shape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Star (stár) - hvězda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2357422" y="2071678"/>
            <a:ext cx="1628780" cy="1343028"/>
          </a:xfrm>
          <a:prstGeom prst="star5">
            <a:avLst>
              <a:gd name="adj" fmla="val 20994"/>
              <a:gd name="hf" fmla="val 105146"/>
              <a:gd name="vf" fmla="val 11055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4929190" y="4214818"/>
            <a:ext cx="1571636" cy="1500198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6643702" y="2000240"/>
            <a:ext cx="1428760" cy="135732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1214414" y="4500570"/>
            <a:ext cx="1285884" cy="1285884"/>
          </a:xfrm>
          <a:prstGeom prst="star6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Shape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err="1" smtClean="0"/>
              <a:t>Heart</a:t>
            </a:r>
            <a:r>
              <a:rPr lang="cs-CZ" dirty="0" smtClean="0"/>
              <a:t> (</a:t>
            </a:r>
            <a:r>
              <a:rPr lang="cs-CZ" dirty="0" err="1" smtClean="0"/>
              <a:t>hárt</a:t>
            </a:r>
            <a:r>
              <a:rPr lang="cs-CZ" dirty="0" smtClean="0"/>
              <a:t>) - srdce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785786" y="2928934"/>
            <a:ext cx="4714908" cy="2286016"/>
          </a:xfrm>
          <a:prstGeom prst="hear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6429388" y="2285992"/>
            <a:ext cx="1785950" cy="28575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Pojmenuj  jednotlivé  tvary.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983179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1400" dirty="0" err="1" smtClean="0"/>
              <a:t>Shapes</a:t>
            </a:r>
            <a:endParaRPr lang="cs-CZ" sz="1400" dirty="0"/>
          </a:p>
        </p:txBody>
      </p:sp>
      <p:sp>
        <p:nvSpPr>
          <p:cNvPr id="4" name="Srdce 3"/>
          <p:cNvSpPr/>
          <p:nvPr/>
        </p:nvSpPr>
        <p:spPr>
          <a:xfrm>
            <a:off x="5715008" y="3429000"/>
            <a:ext cx="914400" cy="914400"/>
          </a:xfrm>
          <a:prstGeom prst="hear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2428860" y="3286124"/>
            <a:ext cx="914400" cy="914400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80312" y="1928802"/>
            <a:ext cx="749294" cy="84296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7072330" y="4643446"/>
            <a:ext cx="1060704" cy="9144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3786182" y="4786322"/>
            <a:ext cx="1285884" cy="82696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142976" y="4643446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čtverec 9"/>
          <p:cNvSpPr/>
          <p:nvPr/>
        </p:nvSpPr>
        <p:spPr>
          <a:xfrm>
            <a:off x="857224" y="1857364"/>
            <a:ext cx="914400" cy="1200152"/>
          </a:xfrm>
          <a:prstGeom prst="diamond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643306" y="1857364"/>
            <a:ext cx="135732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Spoj čarou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4948032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smtClean="0"/>
              <a:t>Triangle</a:t>
            </a:r>
          </a:p>
          <a:p>
            <a:r>
              <a:rPr lang="cs-CZ" dirty="0" smtClean="0"/>
              <a:t>Square</a:t>
            </a:r>
          </a:p>
          <a:p>
            <a:r>
              <a:rPr lang="cs-CZ" dirty="0" err="1" smtClean="0"/>
              <a:t>Rectangle</a:t>
            </a:r>
            <a:endParaRPr lang="cs-CZ" dirty="0" smtClean="0"/>
          </a:p>
          <a:p>
            <a:r>
              <a:rPr lang="cs-CZ" dirty="0" err="1" smtClean="0"/>
              <a:t>Heart</a:t>
            </a:r>
            <a:endParaRPr lang="cs-CZ" dirty="0" smtClean="0"/>
          </a:p>
          <a:p>
            <a:r>
              <a:rPr lang="cs-CZ" dirty="0" smtClean="0"/>
              <a:t>Star</a:t>
            </a:r>
          </a:p>
          <a:p>
            <a:r>
              <a:rPr lang="cs-CZ" dirty="0" smtClean="0"/>
              <a:t>Oval</a:t>
            </a:r>
          </a:p>
          <a:p>
            <a:r>
              <a:rPr lang="cs-CZ" dirty="0" err="1" smtClean="0"/>
              <a:t>Diamond</a:t>
            </a:r>
            <a:endParaRPr lang="cs-CZ" dirty="0" smtClean="0"/>
          </a:p>
          <a:p>
            <a:r>
              <a:rPr lang="cs-CZ" dirty="0" err="1" smtClean="0"/>
              <a:t>Circle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137185" y="3567844"/>
            <a:ext cx="626516" cy="6230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45204" y="2060848"/>
            <a:ext cx="632569" cy="5879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6041113" y="4889480"/>
            <a:ext cx="818661" cy="50405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05727" y="764704"/>
            <a:ext cx="911521" cy="568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6081006" y="5517232"/>
            <a:ext cx="782992" cy="69837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 rot="21077336">
            <a:off x="6093600" y="4268345"/>
            <a:ext cx="757803" cy="48405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rozhodnutí 11"/>
          <p:cNvSpPr/>
          <p:nvPr/>
        </p:nvSpPr>
        <p:spPr>
          <a:xfrm>
            <a:off x="5969288" y="2784207"/>
            <a:ext cx="914400" cy="61264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6055599" y="1484784"/>
            <a:ext cx="811778" cy="46863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34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txBody>
          <a:bodyPr>
            <a:normAutofit lnSpcReduction="10000"/>
          </a:bodyPr>
          <a:lstStyle/>
          <a:p>
            <a:r>
              <a:rPr lang="cs-CZ" dirty="0" smtClean="0"/>
              <a:t>Urči, jakou barvu mají jednotlivé obrazce.</a:t>
            </a:r>
          </a:p>
          <a:p>
            <a:r>
              <a:rPr lang="cs-CZ" dirty="0" smtClean="0"/>
              <a:t>Použij slovíčka světlá a tmavá – </a:t>
            </a:r>
            <a:r>
              <a:rPr lang="cs-CZ" dirty="0" err="1" smtClean="0"/>
              <a:t>dark</a:t>
            </a:r>
            <a:r>
              <a:rPr lang="cs-CZ" dirty="0" smtClean="0"/>
              <a:t> a </a:t>
            </a:r>
            <a:r>
              <a:rPr lang="cs-CZ" dirty="0" err="1" smtClean="0"/>
              <a:t>light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Vyjmenuj v AJ pravidelné geometrické tvary.</a:t>
            </a:r>
          </a:p>
          <a:p>
            <a:r>
              <a:rPr lang="cs-CZ" dirty="0" smtClean="0"/>
              <a:t>Vyjmenuj tvary nepravidelné.</a:t>
            </a:r>
          </a:p>
          <a:p>
            <a:r>
              <a:rPr lang="cs-CZ" dirty="0" smtClean="0"/>
              <a:t>Utvoř věty typu – trojúhelník je světle zelený atd.</a:t>
            </a:r>
          </a:p>
          <a:p>
            <a:r>
              <a:rPr lang="cs-CZ" dirty="0" smtClean="0"/>
              <a:t>Utvoř věty se slovy velký ( big ) a ( malý ).</a:t>
            </a:r>
          </a:p>
          <a:p>
            <a:r>
              <a:rPr lang="cs-CZ" dirty="0" smtClean="0"/>
              <a:t>Např. Oval </a:t>
            </a:r>
            <a:r>
              <a:rPr lang="cs-CZ" dirty="0" err="1" smtClean="0"/>
              <a:t>is</a:t>
            </a:r>
            <a:r>
              <a:rPr lang="cs-CZ" dirty="0" smtClean="0"/>
              <a:t> big and blue.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48974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/>
          <a:lstStyle/>
          <a:p>
            <a:r>
              <a:rPr lang="cs-CZ" dirty="0" smtClean="0">
                <a:hlinkClick r:id="rId2"/>
              </a:rPr>
              <a:t>Citace:  www.office.</a:t>
            </a:r>
            <a:r>
              <a:rPr lang="cs-CZ" dirty="0" err="1" smtClean="0">
                <a:hlinkClick r:id="rId2"/>
              </a:rPr>
              <a:t>com.microsoft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75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222</Words>
  <Application>Microsoft Office PowerPoint</Application>
  <PresentationFormat>Předvádění na obrazovce (4:3)</PresentationFormat>
  <Paragraphs>51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SHAPES - TVARY</vt:lpstr>
      <vt:lpstr>Shapes  - tvary</vt:lpstr>
      <vt:lpstr>Shape</vt:lpstr>
      <vt:lpstr>Shape</vt:lpstr>
      <vt:lpstr>Shape</vt:lpstr>
      <vt:lpstr>Shape</vt:lpstr>
      <vt:lpstr>Shape</vt:lpstr>
      <vt:lpstr>Shape</vt:lpstr>
      <vt:lpstr>Shape</vt:lpstr>
      <vt:lpstr>Pojmenuj  jednotlivé  tvary.</vt:lpstr>
      <vt:lpstr>Spoj čarou</vt:lpstr>
      <vt:lpstr>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vlckova</cp:lastModifiedBy>
  <cp:revision>17</cp:revision>
  <dcterms:created xsi:type="dcterms:W3CDTF">2011-08-21T15:31:45Z</dcterms:created>
  <dcterms:modified xsi:type="dcterms:W3CDTF">2013-03-12T11:43:54Z</dcterms:modified>
</cp:coreProperties>
</file>