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2" r:id="rId4"/>
    <p:sldId id="263" r:id="rId5"/>
    <p:sldId id="267" r:id="rId6"/>
    <p:sldId id="264" r:id="rId7"/>
    <p:sldId id="265" r:id="rId8"/>
    <p:sldId id="266" r:id="rId9"/>
    <p:sldId id="268" r:id="rId10"/>
    <p:sldId id="26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42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VY_32_INOVACE_6/08_Daily </a:t>
          </a:r>
          <a:r>
            <a:rPr lang="cs-CZ" sz="2000" baseline="0" dirty="0" err="1" smtClean="0"/>
            <a:t>meals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Moravou, </a:t>
          </a:r>
          <a:r>
            <a:rPr lang="cs-CZ" sz="2000" dirty="0" err="1" smtClean="0"/>
            <a:t>Kollárova</a:t>
          </a:r>
          <a:r>
            <a:rPr lang="cs-CZ" sz="2000" dirty="0" smtClean="0"/>
            <a:t> 1045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Dagmar Suchomelová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LUNCH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Moravou, </a:t>
          </a:r>
          <a:r>
            <a:rPr lang="cs-CZ" sz="2000" kern="1200" dirty="0" err="1" smtClean="0"/>
            <a:t>Kollárova</a:t>
          </a:r>
          <a:r>
            <a:rPr lang="cs-CZ" sz="2000" kern="1200" dirty="0" smtClean="0"/>
            <a:t> 1045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Dagmar Suchomelová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VY_32_INOVACE_6/08_Daily </a:t>
          </a:r>
          <a:r>
            <a:rPr lang="cs-CZ" sz="2000" kern="1200" baseline="0" dirty="0" err="1" smtClean="0"/>
            <a:t>meals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LUNCH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CZ.1.07/1.4.00/21.0822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781561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r>
              <a:rPr lang="cs-CZ" dirty="0" smtClean="0">
                <a:latin typeface="Baskerville Old Face" pitchFamily="18" charset="0"/>
              </a:rPr>
              <a:t>ANOTACE</a:t>
            </a:r>
            <a:endParaRPr lang="cs-CZ" dirty="0"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>
            <a:normAutofit/>
          </a:bodyPr>
          <a:lstStyle/>
          <a:p>
            <a:r>
              <a:rPr lang="cs-CZ" dirty="0" smtClean="0">
                <a:latin typeface="Baskerville Old Face" pitchFamily="18" charset="0"/>
              </a:rPr>
              <a:t>Doplňující materiál k učebnici </a:t>
            </a:r>
            <a:r>
              <a:rPr lang="cs-CZ" dirty="0" err="1" smtClean="0">
                <a:latin typeface="Baskerville Old Face" pitchFamily="18" charset="0"/>
              </a:rPr>
              <a:t>English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for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you</a:t>
            </a:r>
            <a:r>
              <a:rPr lang="cs-CZ" dirty="0" smtClean="0">
                <a:latin typeface="Baskerville Old Face" pitchFamily="18" charset="0"/>
              </a:rPr>
              <a:t>, pro 8. </a:t>
            </a:r>
            <a:r>
              <a:rPr lang="cs-CZ" dirty="0" err="1" smtClean="0">
                <a:latin typeface="Baskerville Old Face" pitchFamily="18" charset="0"/>
              </a:rPr>
              <a:t>roč</a:t>
            </a:r>
            <a:r>
              <a:rPr lang="cs-CZ" dirty="0" smtClean="0">
                <a:latin typeface="Baskerville Old Face" pitchFamily="18" charset="0"/>
              </a:rPr>
              <a:t>.</a:t>
            </a:r>
          </a:p>
          <a:p>
            <a:r>
              <a:rPr lang="cs-CZ" dirty="0" smtClean="0">
                <a:latin typeface="Baskerville Old Face" pitchFamily="18" charset="0"/>
              </a:rPr>
              <a:t>Určeno pro rozšíření slovní zásoby, upevnění, procvičování a opakování učiva.</a:t>
            </a:r>
          </a:p>
          <a:p>
            <a:r>
              <a:rPr lang="cs-CZ" dirty="0" smtClean="0">
                <a:latin typeface="Baskerville Old Face" pitchFamily="18" charset="0"/>
              </a:rPr>
              <a:t>Pro práci s interaktivní tabulí.</a:t>
            </a:r>
          </a:p>
          <a:p>
            <a:r>
              <a:rPr lang="cs-CZ" dirty="0">
                <a:latin typeface="Baskerville Old Face" pitchFamily="18" charset="0"/>
              </a:rPr>
              <a:t>Doba vzniku - říjen 2011.</a:t>
            </a:r>
          </a:p>
          <a:p>
            <a:r>
              <a:rPr lang="cs-CZ" dirty="0" smtClean="0">
                <a:latin typeface="Baskerville Old Face" pitchFamily="18" charset="0"/>
              </a:rPr>
              <a:t>Doba </a:t>
            </a:r>
            <a:r>
              <a:rPr lang="cs-CZ" smtClean="0">
                <a:latin typeface="Baskerville Old Face" pitchFamily="18" charset="0"/>
              </a:rPr>
              <a:t>ověření – 4.1.2012</a:t>
            </a:r>
            <a:endParaRPr lang="cs-CZ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511288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8000" b="1" dirty="0" smtClean="0"/>
              <a:t>2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352928" cy="3768733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8000" b="1" i="1" dirty="0" smtClean="0">
              <a:latin typeface="Arial Black" pitchFamily="34" charset="0"/>
            </a:endParaRPr>
          </a:p>
          <a:p>
            <a:pPr>
              <a:buNone/>
            </a:pPr>
            <a:r>
              <a:rPr lang="cs-CZ" sz="8000" b="1" i="1" dirty="0" smtClean="0">
                <a:latin typeface="Arial Black" pitchFamily="34" charset="0"/>
              </a:rPr>
              <a:t>Lunch  -  Oběd</a:t>
            </a:r>
          </a:p>
          <a:p>
            <a:pPr>
              <a:buNone/>
            </a:pPr>
            <a:endParaRPr lang="cs-CZ" sz="8000" b="1" i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39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txBody>
          <a:bodyPr/>
          <a:lstStyle/>
          <a:p>
            <a:r>
              <a:rPr lang="cs-CZ" b="1" dirty="0" err="1" smtClean="0">
                <a:latin typeface="Baskerville Old Face" pitchFamily="18" charset="0"/>
              </a:rPr>
              <a:t>Daily</a:t>
            </a:r>
            <a:r>
              <a:rPr lang="cs-CZ" b="1" dirty="0" smtClean="0">
                <a:latin typeface="Baskerville Old Face" pitchFamily="18" charset="0"/>
              </a:rPr>
              <a:t> </a:t>
            </a:r>
            <a:r>
              <a:rPr lang="cs-CZ" b="1" dirty="0" err="1" smtClean="0">
                <a:latin typeface="Baskerville Old Face" pitchFamily="18" charset="0"/>
              </a:rPr>
              <a:t>meals</a:t>
            </a:r>
            <a:r>
              <a:rPr lang="cs-CZ" b="1" dirty="0" smtClean="0">
                <a:latin typeface="Baskerville Old Face" pitchFamily="18" charset="0"/>
              </a:rPr>
              <a:t> – denní jídla</a:t>
            </a:r>
            <a:endParaRPr lang="cs-CZ" dirty="0">
              <a:latin typeface="Baskerville Old Face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In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the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morning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(ráno) –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breakfast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(snídaně)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In </a:t>
            </a:r>
            <a:r>
              <a:rPr lang="cs-CZ" b="1" u="sng" dirty="0" err="1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the</a:t>
            </a: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b="1" u="sng" dirty="0" err="1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noon</a:t>
            </a: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 (v poledne) – lunch (oběd)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In </a:t>
            </a:r>
            <a:r>
              <a:rPr lang="cs-CZ" dirty="0" err="1" smtClean="0">
                <a:latin typeface="Baskerville Old Face" pitchFamily="18" charset="0"/>
              </a:rPr>
              <a:t>the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afternoon</a:t>
            </a:r>
            <a:r>
              <a:rPr lang="cs-CZ" dirty="0" smtClean="0">
                <a:latin typeface="Baskerville Old Face" pitchFamily="18" charset="0"/>
              </a:rPr>
              <a:t> (odpoledne) – </a:t>
            </a:r>
            <a:r>
              <a:rPr lang="cs-CZ" dirty="0" err="1" smtClean="0">
                <a:latin typeface="Baskerville Old Face" pitchFamily="18" charset="0"/>
              </a:rPr>
              <a:t>snack</a:t>
            </a:r>
            <a:r>
              <a:rPr lang="cs-CZ" dirty="0" smtClean="0">
                <a:latin typeface="Baskerville Old Face" pitchFamily="18" charset="0"/>
              </a:rPr>
              <a:t> (svačina)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In </a:t>
            </a:r>
            <a:r>
              <a:rPr lang="cs-CZ" dirty="0" err="1" smtClean="0">
                <a:latin typeface="Baskerville Old Face" pitchFamily="18" charset="0"/>
              </a:rPr>
              <a:t>the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evening</a:t>
            </a:r>
            <a:r>
              <a:rPr lang="cs-CZ" dirty="0" smtClean="0">
                <a:latin typeface="Baskerville Old Face" pitchFamily="18" charset="0"/>
              </a:rPr>
              <a:t> (večer) – </a:t>
            </a:r>
            <a:r>
              <a:rPr lang="cs-CZ" dirty="0" err="1" smtClean="0">
                <a:latin typeface="Baskerville Old Face" pitchFamily="18" charset="0"/>
              </a:rPr>
              <a:t>dinner</a:t>
            </a:r>
            <a:r>
              <a:rPr lang="cs-CZ" dirty="0" smtClean="0">
                <a:latin typeface="Baskerville Old Face" pitchFamily="18" charset="0"/>
              </a:rPr>
              <a:t> (večeře)</a:t>
            </a:r>
          </a:p>
          <a:p>
            <a:r>
              <a:rPr lang="cs-CZ" dirty="0" smtClean="0">
                <a:latin typeface="Baskerville Old Face" pitchFamily="18" charset="0"/>
              </a:rPr>
              <a:t>                                    -  </a:t>
            </a:r>
            <a:r>
              <a:rPr lang="cs-CZ" dirty="0" err="1" smtClean="0">
                <a:latin typeface="Baskerville Old Face" pitchFamily="18" charset="0"/>
              </a:rPr>
              <a:t>supper</a:t>
            </a:r>
            <a:r>
              <a:rPr lang="cs-CZ" dirty="0" smtClean="0">
                <a:latin typeface="Baskerville Old Face" pitchFamily="18" charset="0"/>
              </a:rPr>
              <a:t> (2.večeře)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2149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Zajímavosti</a:t>
            </a:r>
            <a:endParaRPr lang="cs-CZ" b="1" dirty="0">
              <a:solidFill>
                <a:schemeClr val="accent6">
                  <a:lumMod val="40000"/>
                  <a:lumOff val="6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latin typeface="Baskerville Old Face" pitchFamily="18" charset="0"/>
              </a:rPr>
              <a:t>V zemích Velké Británie a Severního Irska není LUNCH – OBĚD jako hlavní jídlo. Podobá se FAST FOODU - RYCHLÉMU OBČERSTVENÍ.</a:t>
            </a:r>
          </a:p>
          <a:p>
            <a:r>
              <a:rPr lang="cs-CZ" dirty="0" smtClean="0">
                <a:latin typeface="Baskerville Old Face" pitchFamily="18" charset="0"/>
              </a:rPr>
              <a:t>DINNER  -  VEČEŘE je považováno za hlavní jídlo v rodinném kruhu.</a:t>
            </a:r>
          </a:p>
          <a:p>
            <a:r>
              <a:rPr lang="cs-CZ" dirty="0" smtClean="0">
                <a:latin typeface="Baskerville Old Face" pitchFamily="18" charset="0"/>
              </a:rPr>
              <a:t>SUPPER – 2. večeře – podává se něco malého.</a:t>
            </a:r>
            <a:endParaRPr lang="cs-CZ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511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Jednoduché fráze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txBody>
          <a:bodyPr/>
          <a:lstStyle/>
          <a:p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  <a:latin typeface="Baskerville Old Face" pitchFamily="18" charset="0"/>
            </a:endParaRPr>
          </a:p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I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am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hungry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.                  Mám hlad.</a:t>
            </a:r>
          </a:p>
          <a:p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I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am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thirsty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.                   Mám žízeň.</a:t>
            </a:r>
          </a:p>
          <a:p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Do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you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like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fruit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?         Máš 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rád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ovoce?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  <a:latin typeface="Baskerville Old Face" pitchFamily="18" charset="0"/>
            </a:endParaRPr>
          </a:p>
          <a:p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I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like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chocolate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.             Mám ráda čokoládu.</a:t>
            </a:r>
          </a:p>
          <a:p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No, I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prefer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juice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.          Ne, raději mám džus.</a:t>
            </a:r>
          </a:p>
          <a:p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Enjoy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your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meal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  <a:latin typeface="Baskerville Old Face" pitchFamily="18" charset="0"/>
              </a:rPr>
              <a:t>!           Dobrou chuť!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4772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3" y="233979"/>
            <a:ext cx="8225052" cy="850106"/>
          </a:xfrm>
          <a:solidFill>
            <a:schemeClr val="tx1">
              <a:lumMod val="50000"/>
              <a:lumOff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4000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 - slovíčka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071546"/>
            <a:ext cx="8229600" cy="5001419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Pizza -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pica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Baskerville Old Face" pitchFamily="18" charset="0"/>
            </a:endParaRPr>
          </a:p>
          <a:p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Sandwich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- sendvič</a:t>
            </a:r>
          </a:p>
          <a:p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French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fries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- hranolky</a:t>
            </a:r>
          </a:p>
          <a:p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Fruit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salad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– ovocný salát </a:t>
            </a:r>
          </a:p>
          <a:p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Vegetables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salad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skerville Old Face" pitchFamily="18" charset="0"/>
              </a:rPr>
              <a:t> – zeleninový salát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1031" name="Picture 7" descr="C:\Documents and Settings\suchomelova\Local Settings\Temporary Internet Files\Content.IE5\PE3MDP1F\MP9004384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69" y="4869160"/>
            <a:ext cx="1341512" cy="16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suchomelova\Local Settings\Temporary Internet Files\Content.IE5\Y82O53VG\MC9002309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855" y="3838362"/>
            <a:ext cx="1715823" cy="144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Gener\AppData\Local\Microsoft\Windows\Temporary Internet Files\Content.IE5\KXKZ16I7\MP900178355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1142984"/>
            <a:ext cx="1828800" cy="1219200"/>
          </a:xfrm>
          <a:prstGeom prst="rect">
            <a:avLst/>
          </a:prstGeom>
          <a:noFill/>
        </p:spPr>
      </p:pic>
      <p:pic>
        <p:nvPicPr>
          <p:cNvPr id="1030" name="Picture 6" descr="C:\Users\Gener\AppData\Local\Microsoft\Windows\Temporary Internet Files\Content.IE5\KXKZ16I7\MP90040281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1142984"/>
            <a:ext cx="1543205" cy="1263958"/>
          </a:xfrm>
          <a:prstGeom prst="rect">
            <a:avLst/>
          </a:prstGeom>
          <a:noFill/>
        </p:spPr>
      </p:pic>
      <p:pic>
        <p:nvPicPr>
          <p:cNvPr id="7" name="Picture 7" descr="C:\Users\Gener\AppData\Local\Microsoft\Windows\Temporary Internet Files\Content.IE5\XR8KQAWW\MC900441748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2428868"/>
            <a:ext cx="1243002" cy="1243002"/>
          </a:xfrm>
          <a:prstGeom prst="rect">
            <a:avLst/>
          </a:prstGeom>
          <a:noFill/>
        </p:spPr>
      </p:pic>
      <p:pic>
        <p:nvPicPr>
          <p:cNvPr id="1032" name="Picture 8" descr="C:\Users\Gener\AppData\Local\Microsoft\Windows\Temporary Internet Files\Content.IE5\XR8KQAWW\MC900413368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4008" y="3238037"/>
            <a:ext cx="1478185" cy="1403522"/>
          </a:xfrm>
          <a:prstGeom prst="rect">
            <a:avLst/>
          </a:prstGeom>
          <a:noFill/>
        </p:spPr>
      </p:pic>
      <p:pic>
        <p:nvPicPr>
          <p:cNvPr id="8" name="Picture 9" descr="C:\Users\Gener\AppData\Local\Microsoft\Windows\Temporary Internet Files\Content.IE5\KXKZ16I7\MC900414814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52320" y="2927438"/>
            <a:ext cx="1428760" cy="1214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0581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 - slovíčka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544616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rmAutofit lnSpcReduction="10000"/>
          </a:bodyPr>
          <a:lstStyle/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Hamburger – </a:t>
            </a:r>
            <a:r>
              <a:rPr lang="cs-CZ" dirty="0" err="1" smtClean="0">
                <a:latin typeface="Baskerville Old Face" pitchFamily="18" charset="0"/>
              </a:rPr>
              <a:t>hamburger</a:t>
            </a:r>
            <a:endParaRPr lang="cs-CZ" dirty="0" smtClean="0">
              <a:latin typeface="Baskerville Old Face" pitchFamily="18" charset="0"/>
            </a:endParaRP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err="1" smtClean="0">
                <a:latin typeface="Baskerville Old Face" pitchFamily="18" charset="0"/>
              </a:rPr>
              <a:t>Hot</a:t>
            </a:r>
            <a:r>
              <a:rPr lang="cs-CZ" dirty="0" smtClean="0">
                <a:latin typeface="Baskerville Old Face" pitchFamily="18" charset="0"/>
              </a:rPr>
              <a:t> dog – párek v rohlíku 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err="1" smtClean="0">
                <a:latin typeface="Baskerville Old Face" pitchFamily="18" charset="0"/>
              </a:rPr>
              <a:t>Fish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and</a:t>
            </a:r>
            <a:r>
              <a:rPr lang="cs-CZ" dirty="0" smtClean="0">
                <a:latin typeface="Baskerville Old Face" pitchFamily="18" charset="0"/>
              </a:rPr>
              <a:t> chips – ryba s </a:t>
            </a:r>
            <a:r>
              <a:rPr lang="cs-CZ" dirty="0" err="1" smtClean="0">
                <a:latin typeface="Baskerville Old Face" pitchFamily="18" charset="0"/>
              </a:rPr>
              <a:t>hranolkama</a:t>
            </a:r>
            <a:endParaRPr lang="cs-CZ" dirty="0" smtClean="0">
              <a:latin typeface="Baskerville Old Face" pitchFamily="18" charset="0"/>
            </a:endParaRP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err="1" smtClean="0">
                <a:latin typeface="Baskerville Old Face" pitchFamily="18" charset="0"/>
              </a:rPr>
              <a:t>Fast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food</a:t>
            </a:r>
            <a:r>
              <a:rPr lang="cs-CZ" dirty="0" smtClean="0">
                <a:latin typeface="Baskerville Old Face" pitchFamily="18" charset="0"/>
              </a:rPr>
              <a:t> – rychlé občerstvení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Soft drink – nealkoholický nápoj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 descr="C:\Users\Gener\AppData\Local\Microsoft\Windows\Temporary Internet Files\Content.IE5\ZI71OCMQ\MC9002989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857232"/>
            <a:ext cx="1676082" cy="1626488"/>
          </a:xfrm>
          <a:prstGeom prst="rect">
            <a:avLst/>
          </a:prstGeom>
          <a:noFill/>
        </p:spPr>
      </p:pic>
      <p:pic>
        <p:nvPicPr>
          <p:cNvPr id="2051" name="Picture 3" descr="C:\Users\Gener\AppData\Local\Microsoft\Windows\Temporary Internet Files\Content.IE5\KXKZ16I7\MC90023258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071546"/>
            <a:ext cx="1481037" cy="1054439"/>
          </a:xfrm>
          <a:prstGeom prst="rect">
            <a:avLst/>
          </a:prstGeom>
          <a:noFill/>
        </p:spPr>
      </p:pic>
      <p:pic>
        <p:nvPicPr>
          <p:cNvPr id="5" name="Picture 4" descr="C:\Users\Gener\AppData\Local\Microsoft\Windows\Temporary Internet Files\Content.IE5\DJZS17OO\MC90002393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4143380"/>
            <a:ext cx="1928826" cy="1653999"/>
          </a:xfrm>
          <a:prstGeom prst="rect">
            <a:avLst/>
          </a:prstGeom>
          <a:noFill/>
        </p:spPr>
      </p:pic>
      <p:pic>
        <p:nvPicPr>
          <p:cNvPr id="2062" name="Picture 14" descr="C:\Users\Gener\AppData\Local\Microsoft\Windows\Temporary Internet Files\Content.IE5\KXKZ16I7\MC90028117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2714620"/>
            <a:ext cx="1275030" cy="1272012"/>
          </a:xfrm>
          <a:prstGeom prst="rect">
            <a:avLst/>
          </a:prstGeom>
          <a:noFill/>
        </p:spPr>
      </p:pic>
      <p:pic>
        <p:nvPicPr>
          <p:cNvPr id="2063" name="Picture 15" descr="C:\Users\Gener\AppData\Local\Microsoft\Windows\Temporary Internet Files\Content.IE5\DJZS17OO\MP90042228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2214554"/>
            <a:ext cx="1142984" cy="1142984"/>
          </a:xfrm>
          <a:prstGeom prst="rect">
            <a:avLst/>
          </a:prstGeom>
          <a:noFill/>
        </p:spPr>
      </p:pic>
      <p:pic>
        <p:nvPicPr>
          <p:cNvPr id="2064" name="Picture 16" descr="C:\Users\Gener\AppData\Local\Microsoft\Windows\Temporary Internet Files\Content.IE5\KXKZ16I7\MC90029584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768" y="4786322"/>
            <a:ext cx="1818238" cy="17744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16580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 - slovíčka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fontScale="92500" lnSpcReduction="10000"/>
          </a:bodyPr>
          <a:lstStyle/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a plate – talíř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a </a:t>
            </a:r>
            <a:r>
              <a:rPr lang="cs-CZ" dirty="0" err="1" smtClean="0">
                <a:latin typeface="Baskerville Old Face" pitchFamily="18" charset="0"/>
              </a:rPr>
              <a:t>spoon</a:t>
            </a:r>
            <a:r>
              <a:rPr lang="cs-CZ" dirty="0" smtClean="0">
                <a:latin typeface="Baskerville Old Face" pitchFamily="18" charset="0"/>
              </a:rPr>
              <a:t> – lžíce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a </a:t>
            </a:r>
            <a:r>
              <a:rPr lang="cs-CZ" dirty="0" err="1" smtClean="0">
                <a:latin typeface="Baskerville Old Face" pitchFamily="18" charset="0"/>
              </a:rPr>
              <a:t>fork</a:t>
            </a:r>
            <a:r>
              <a:rPr lang="cs-CZ" dirty="0" smtClean="0">
                <a:latin typeface="Baskerville Old Face" pitchFamily="18" charset="0"/>
              </a:rPr>
              <a:t> – vidlička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a </a:t>
            </a:r>
            <a:r>
              <a:rPr lang="cs-CZ" dirty="0" err="1" smtClean="0">
                <a:latin typeface="Baskerville Old Face" pitchFamily="18" charset="0"/>
              </a:rPr>
              <a:t>knife</a:t>
            </a:r>
            <a:r>
              <a:rPr lang="cs-CZ" dirty="0" smtClean="0">
                <a:latin typeface="Baskerville Old Face" pitchFamily="18" charset="0"/>
              </a:rPr>
              <a:t> – nůž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Příbor - </a:t>
            </a:r>
            <a:r>
              <a:rPr lang="cs-CZ" dirty="0" err="1" smtClean="0">
                <a:latin typeface="Baskerville Old Face" pitchFamily="18" charset="0"/>
              </a:rPr>
              <a:t>cutlery</a:t>
            </a:r>
            <a:endParaRPr lang="cs-CZ" dirty="0">
              <a:latin typeface="Baskerville Old Face" pitchFamily="18" charset="0"/>
            </a:endParaRPr>
          </a:p>
        </p:txBody>
      </p:sp>
      <p:pic>
        <p:nvPicPr>
          <p:cNvPr id="1026" name="Picture 2" descr="C:\Users\Gener\AppData\Local\Microsoft\Windows\Temporary Internet Files\Content.IE5\DJZS17OO\MP9004088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1400" y="1142984"/>
            <a:ext cx="2373937" cy="1714488"/>
          </a:xfrm>
          <a:prstGeom prst="rect">
            <a:avLst/>
          </a:prstGeom>
          <a:noFill/>
        </p:spPr>
      </p:pic>
      <p:pic>
        <p:nvPicPr>
          <p:cNvPr id="1027" name="Picture 3" descr="C:\Users\Gener\AppData\Local\Microsoft\Windows\Temporary Internet Files\Content.IE5\ZI71OCMQ\MP9004092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929198"/>
            <a:ext cx="3143272" cy="1369423"/>
          </a:xfrm>
          <a:prstGeom prst="rect">
            <a:avLst/>
          </a:prstGeom>
          <a:noFill/>
        </p:spPr>
      </p:pic>
      <p:pic>
        <p:nvPicPr>
          <p:cNvPr id="1030" name="Picture 6" descr="C:\Users\Gener\AppData\Local\Microsoft\Windows\Temporary Internet Files\Content.IE5\DJZS17OO\MP90033728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2000240"/>
            <a:ext cx="1928947" cy="1375982"/>
          </a:xfrm>
          <a:prstGeom prst="rect">
            <a:avLst/>
          </a:prstGeom>
          <a:noFill/>
        </p:spPr>
      </p:pic>
      <p:pic>
        <p:nvPicPr>
          <p:cNvPr id="1032" name="Picture 8" descr="C:\Users\Gener\AppData\Local\Microsoft\Windows\Temporary Internet Files\Content.IE5\ZI71OCMQ\MP90040359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3143248"/>
            <a:ext cx="1425387" cy="1426780"/>
          </a:xfrm>
          <a:prstGeom prst="rect">
            <a:avLst/>
          </a:prstGeom>
          <a:noFill/>
        </p:spPr>
      </p:pic>
      <p:pic>
        <p:nvPicPr>
          <p:cNvPr id="1033" name="Picture 9" descr="C:\Users\Gener\AppData\Local\Microsoft\Windows\Temporary Internet Files\Content.IE5\ZI71OCMQ\MC90029580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8992" y="4000504"/>
            <a:ext cx="1571636" cy="1602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5991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Opakování již probrané slovní zásoby.</a:t>
            </a:r>
          </a:p>
          <a:p>
            <a:r>
              <a:rPr lang="cs-CZ" dirty="0" smtClean="0"/>
              <a:t>Pokuste se vyjmenovat všechna nová probraná slovíčka.</a:t>
            </a:r>
          </a:p>
          <a:p>
            <a:r>
              <a:rPr lang="cs-CZ" dirty="0" smtClean="0"/>
              <a:t>Soutěž 2 skupin- která skupina napíše co nejvíc slov k danému tématu.</a:t>
            </a:r>
          </a:p>
          <a:p>
            <a:r>
              <a:rPr lang="cs-CZ" dirty="0" smtClean="0"/>
              <a:t> Utvořte kratičké věty typu..I </a:t>
            </a:r>
            <a:r>
              <a:rPr lang="cs-CZ" dirty="0" err="1" smtClean="0"/>
              <a:t>like</a:t>
            </a:r>
            <a:r>
              <a:rPr lang="cs-CZ" dirty="0" smtClean="0"/>
              <a:t>…..</a:t>
            </a:r>
          </a:p>
          <a:p>
            <a:pPr>
              <a:buNone/>
            </a:pPr>
            <a:r>
              <a:rPr lang="cs-CZ" dirty="0" smtClean="0"/>
              <a:t>                                                   ..I </a:t>
            </a:r>
            <a:r>
              <a:rPr lang="cs-CZ" dirty="0" err="1" smtClean="0"/>
              <a:t>dislike</a:t>
            </a:r>
            <a:r>
              <a:rPr lang="cs-CZ" dirty="0" smtClean="0"/>
              <a:t>….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>
            <a:normAutofit/>
          </a:bodyPr>
          <a:lstStyle/>
          <a:p>
            <a:r>
              <a:rPr lang="cs-CZ" dirty="0" smtClean="0"/>
              <a:t>Ilustrace: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354</Words>
  <Application>Microsoft Office PowerPoint</Application>
  <PresentationFormat>Předvádění na obrazovce (4:3)</PresentationFormat>
  <Paragraphs>84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2</vt:lpstr>
      <vt:lpstr>Daily meals – denní jídla</vt:lpstr>
      <vt:lpstr>Zajímavosti</vt:lpstr>
      <vt:lpstr>Jednoduché fráze</vt:lpstr>
      <vt:lpstr>Vocabulary - slovíčka</vt:lpstr>
      <vt:lpstr>Vocabulary - slovíčka</vt:lpstr>
      <vt:lpstr>Vocabulary - slovíčka</vt:lpstr>
      <vt:lpstr>Úkoly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vlckova</cp:lastModifiedBy>
  <cp:revision>28</cp:revision>
  <dcterms:created xsi:type="dcterms:W3CDTF">2011-06-20T10:40:08Z</dcterms:created>
  <dcterms:modified xsi:type="dcterms:W3CDTF">2013-03-12T11:43:11Z</dcterms:modified>
</cp:coreProperties>
</file>