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56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5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BE414-FCDF-4D20-AB56-4147F74FAC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B6F69-2E2A-41AD-88CC-AB64FEEDF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91803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BE414-FCDF-4D20-AB56-4147F74FAC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B6F69-2E2A-41AD-88CC-AB64FEEDF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505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BE414-FCDF-4D20-AB56-4147F74FAC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B6F69-2E2A-41AD-88CC-AB64FEEDF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748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BE414-FCDF-4D20-AB56-4147F74FAC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B6F69-2E2A-41AD-88CC-AB64FEEDF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373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BE414-FCDF-4D20-AB56-4147F74FAC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B6F69-2E2A-41AD-88CC-AB64FEEDF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0831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BE414-FCDF-4D20-AB56-4147F74FAC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B6F69-2E2A-41AD-88CC-AB64FEEDF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932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BE414-FCDF-4D20-AB56-4147F74FAC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B6F69-2E2A-41AD-88CC-AB64FEEDF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896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BE414-FCDF-4D20-AB56-4147F74FAC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B6F69-2E2A-41AD-88CC-AB64FEEDF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382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BE414-FCDF-4D20-AB56-4147F74FAC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B6F69-2E2A-41AD-88CC-AB64FEEDF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043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BE414-FCDF-4D20-AB56-4147F74FAC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B6F69-2E2A-41AD-88CC-AB64FEEDF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68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4BE414-FCDF-4D20-AB56-4147F74FAC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B6F69-2E2A-41AD-88CC-AB64FEEDF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904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4BE414-FCDF-4D20-AB56-4147F74FACF0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B6F69-2E2A-41AD-88CC-AB64FEEDFE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3173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/>
              <a:t>VY_32_INOVACE_27A_AJ – FIND 18 WORDS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4613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844824"/>
            <a:ext cx="8424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Dvousměrka</a:t>
            </a:r>
            <a:r>
              <a:rPr lang="cs-CZ" sz="3200" dirty="0" smtClean="0"/>
              <a:t> – čtení, hledání a psaní známých slovíček</a:t>
            </a:r>
          </a:p>
          <a:p>
            <a:r>
              <a:rPr lang="cs-CZ" sz="3200" dirty="0"/>
              <a:t>Š</a:t>
            </a:r>
            <a:r>
              <a:rPr lang="cs-CZ" sz="3200" dirty="0" smtClean="0"/>
              <a:t>kolní potřeby, zvířata, hračky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26724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188640"/>
            <a:ext cx="5486400" cy="56673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FIND EIGHTEEN (18) WORDS</a:t>
            </a:r>
            <a:endParaRPr lang="cs-CZ" sz="32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type="pic" idx="1"/>
            <p:extLst>
              <p:ext uri="{D42A27DB-BD31-4B8C-83A1-F6EECF244321}">
                <p14:modId xmlns:p14="http://schemas.microsoft.com/office/powerpoint/2010/main" val="3131598927"/>
              </p:ext>
            </p:extLst>
          </p:nvPr>
        </p:nvGraphicFramePr>
        <p:xfrm>
          <a:off x="1619672" y="836713"/>
          <a:ext cx="5472610" cy="523950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7261"/>
                <a:gridCol w="547261"/>
                <a:gridCol w="547261"/>
                <a:gridCol w="547261"/>
                <a:gridCol w="547261"/>
                <a:gridCol w="547261"/>
                <a:gridCol w="547261"/>
                <a:gridCol w="547261"/>
                <a:gridCol w="547261"/>
                <a:gridCol w="547261"/>
              </a:tblGrid>
              <a:tr h="582167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58216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8216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58216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F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</a:tr>
              <a:tr h="58216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8216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8216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8216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58216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>
                    <a:solidFill>
                      <a:schemeClr val="accent5"/>
                    </a:solidFill>
                  </a:tcPr>
                </a:tc>
              </a:tr>
            </a:tbl>
          </a:graphicData>
        </a:graphic>
      </p:graphicFrame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1763688" y="6125339"/>
            <a:ext cx="5299992" cy="764704"/>
          </a:xfrm>
        </p:spPr>
        <p:txBody>
          <a:bodyPr>
            <a:noAutofit/>
          </a:bodyPr>
          <a:lstStyle/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609645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260648"/>
            <a:ext cx="5486400" cy="56673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FIND EIGHTEEN (18) WORDS</a:t>
            </a:r>
            <a:endParaRPr lang="cs-CZ" sz="32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type="pic" idx="1"/>
            <p:extLst>
              <p:ext uri="{D42A27DB-BD31-4B8C-83A1-F6EECF244321}">
                <p14:modId xmlns:p14="http://schemas.microsoft.com/office/powerpoint/2010/main" val="2918572260"/>
              </p:ext>
            </p:extLst>
          </p:nvPr>
        </p:nvGraphicFramePr>
        <p:xfrm>
          <a:off x="1835696" y="1484784"/>
          <a:ext cx="5486410" cy="466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8641"/>
                <a:gridCol w="548641"/>
                <a:gridCol w="548641"/>
                <a:gridCol w="548641"/>
                <a:gridCol w="548641"/>
                <a:gridCol w="548641"/>
                <a:gridCol w="548641"/>
                <a:gridCol w="548641"/>
                <a:gridCol w="548641"/>
                <a:gridCol w="548641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0960" marR="60960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F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marL="60960" marR="60960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endParaRPr lang="cs-CZ" sz="2800" dirty="0"/>
                    </a:p>
                  </a:txBody>
                  <a:tcPr marL="60960" marR="6096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</a:tr>
            </a:tbl>
          </a:graphicData>
        </a:graphic>
      </p:graphicFrame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1547664" y="6641976"/>
            <a:ext cx="5832648" cy="603448"/>
          </a:xfrm>
        </p:spPr>
        <p:txBody>
          <a:bodyPr>
            <a:noAutofit/>
          </a:bodyPr>
          <a:lstStyle/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311390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260648"/>
            <a:ext cx="5486400" cy="56673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FIND EIGHTEEN (18) WORDS</a:t>
            </a:r>
            <a:endParaRPr lang="cs-CZ" sz="32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type="pic" idx="1"/>
            <p:extLst>
              <p:ext uri="{D42A27DB-BD31-4B8C-83A1-F6EECF244321}">
                <p14:modId xmlns:p14="http://schemas.microsoft.com/office/powerpoint/2010/main" val="2743063457"/>
              </p:ext>
            </p:extLst>
          </p:nvPr>
        </p:nvGraphicFramePr>
        <p:xfrm>
          <a:off x="1835696" y="1484784"/>
          <a:ext cx="5486410" cy="46634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8641"/>
                <a:gridCol w="548641"/>
                <a:gridCol w="548641"/>
                <a:gridCol w="548641"/>
                <a:gridCol w="548641"/>
                <a:gridCol w="548641"/>
                <a:gridCol w="548641"/>
                <a:gridCol w="548641"/>
                <a:gridCol w="548641"/>
                <a:gridCol w="548641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marL="60960" marR="6096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marL="60960" marR="6096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I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marL="60960" marR="6096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0960" marR="60960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T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marL="60960" marR="6096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E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marL="60960" marR="6096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F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W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marL="60960" marR="60960"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O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marL="60960" marR="6096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R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marL="60960" marR="6096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marL="60960" marR="60960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C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D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marL="60960" marR="6096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D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T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B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I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K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L</a:t>
                      </a:r>
                      <a:endParaRPr lang="cs-CZ" sz="2800" dirty="0"/>
                    </a:p>
                  </a:txBody>
                  <a:tcPr marL="60960" marR="60960"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R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S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 marL="60960" marR="60960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G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N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O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U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S</a:t>
                      </a:r>
                      <a:endParaRPr lang="cs-CZ" sz="2800" dirty="0"/>
                    </a:p>
                  </a:txBody>
                  <a:tcPr marL="60960" marR="6096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E</a:t>
                      </a:r>
                      <a:endParaRPr lang="cs-CZ" sz="2800" dirty="0"/>
                    </a:p>
                  </a:txBody>
                  <a:tcPr marL="60960" marR="60960"/>
                </a:tc>
              </a:tr>
            </a:tbl>
          </a:graphicData>
        </a:graphic>
      </p:graphicFrame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516016" cy="941982"/>
          </a:xfrm>
        </p:spPr>
        <p:txBody>
          <a:bodyPr>
            <a:noAutofit/>
          </a:bodyPr>
          <a:lstStyle/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10928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297</Words>
  <Application>Microsoft Office PowerPoint</Application>
  <PresentationFormat>Předvádění na obrazovce (4:3)</PresentationFormat>
  <Paragraphs>257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VY_32_INOVACE_27A_AJ – FIND 18 WORDS</vt:lpstr>
      <vt:lpstr>Prezentace aplikace PowerPoint</vt:lpstr>
      <vt:lpstr>FIND EIGHTEEN (18) WORDS</vt:lpstr>
      <vt:lpstr>FIND EIGHTEEN (18) WORDS</vt:lpstr>
      <vt:lpstr>FIND EIGHTEEN (18) WORDS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FIND EIGHTEEN (18) WORDS</dc:title>
  <dc:creator>Vosatkova</dc:creator>
  <cp:lastModifiedBy>Vosatkova</cp:lastModifiedBy>
  <cp:revision>15</cp:revision>
  <dcterms:created xsi:type="dcterms:W3CDTF">2011-01-05T11:35:48Z</dcterms:created>
  <dcterms:modified xsi:type="dcterms:W3CDTF">2012-03-11T16:33:35Z</dcterms:modified>
</cp:coreProperties>
</file>