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7" autoAdjust="0"/>
    <p:restoredTop sz="94704" autoAdjust="0"/>
  </p:normalViewPr>
  <p:slideViewPr>
    <p:cSldViewPr>
      <p:cViewPr>
        <p:scale>
          <a:sx n="60" d="100"/>
          <a:sy n="60" d="100"/>
        </p:scale>
        <p:origin x="-1842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VY_32_INOVACE_6/02_</a:t>
          </a:r>
          <a:r>
            <a:rPr lang="cs-CZ" sz="2000" dirty="0" smtClean="0"/>
            <a:t>Roční </a:t>
          </a:r>
          <a:r>
            <a:rPr lang="cs-CZ" sz="2000" dirty="0" smtClean="0"/>
            <a:t>období a počasí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MŠ a ZŠ, Veselí nad Moravou, </a:t>
          </a:r>
          <a:r>
            <a:rPr lang="cs-CZ" sz="2000" dirty="0" err="1" smtClean="0"/>
            <a:t>Kollárova</a:t>
          </a:r>
          <a:r>
            <a:rPr lang="cs-CZ" sz="2000" dirty="0" smtClean="0"/>
            <a:t> 1045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Dagmar Suchomelová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Léto - </a:t>
          </a:r>
          <a:r>
            <a:rPr lang="cs-CZ" sz="2000" dirty="0" err="1" smtClean="0"/>
            <a:t>Summer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MŠ a ZŠ, Veselí nad Moravou, </a:t>
          </a:r>
          <a:r>
            <a:rPr lang="cs-CZ" sz="2000" kern="1200" dirty="0" err="1" smtClean="0"/>
            <a:t>Kollárova</a:t>
          </a:r>
          <a:r>
            <a:rPr lang="cs-CZ" sz="2000" kern="1200" dirty="0" smtClean="0"/>
            <a:t> 1045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Dagmar Suchomelová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VY_32_INOVACE_6/02_</a:t>
          </a:r>
          <a:r>
            <a:rPr lang="cs-CZ" sz="2000" kern="1200" dirty="0" smtClean="0"/>
            <a:t>Roční </a:t>
          </a:r>
          <a:r>
            <a:rPr lang="cs-CZ" sz="2000" kern="1200" dirty="0" smtClean="0"/>
            <a:t>období a počasí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Léto - </a:t>
          </a:r>
          <a:r>
            <a:rPr lang="cs-CZ" sz="2000" kern="1200" dirty="0" err="1" smtClean="0"/>
            <a:t>Summer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179216"/>
              </p:ext>
            </p:extLst>
          </p:nvPr>
        </p:nvGraphicFramePr>
        <p:xfrm>
          <a:off x="360390" y="88128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731096" y="3244334"/>
            <a:ext cx="16818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DUM-4roč.doby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Doplňující materiál k učebnici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pro 7. roč. žáků s LMP.</a:t>
            </a:r>
          </a:p>
          <a:p>
            <a:r>
              <a:rPr lang="cs-CZ" dirty="0" smtClean="0"/>
              <a:t>Určeno pro rozšíření slovní zásoby, upevnění, procvičování a opakování učiva.</a:t>
            </a:r>
          </a:p>
          <a:p>
            <a:r>
              <a:rPr lang="cs-CZ" dirty="0" smtClean="0"/>
              <a:t>Pro práci s interaktivní tabulí.</a:t>
            </a:r>
          </a:p>
          <a:p>
            <a:r>
              <a:rPr lang="cs-CZ" dirty="0"/>
              <a:t>Doba vzniku - říjen 2011.</a:t>
            </a:r>
          </a:p>
          <a:p>
            <a:r>
              <a:rPr lang="cs-CZ" dirty="0" smtClean="0"/>
              <a:t>Doba ověření – 22.3. 2012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SUMMER - LÉTO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Picture 2" descr="C:\Users\Gener\AppData\Local\Microsoft\Windows\Temporary Internet Files\Content.IE5\XR8KQAWW\MP9001444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714488"/>
            <a:ext cx="8215370" cy="4297035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43051"/>
            <a:ext cx="8229600" cy="4429156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Sammer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Four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seasons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 - čtyři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Spring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– jaro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b="1" u="sng" dirty="0" err="1" smtClean="0">
                <a:solidFill>
                  <a:srgbClr val="FFC000"/>
                </a:solidFill>
                <a:latin typeface="Baskerville Old Face" pitchFamily="18" charset="0"/>
              </a:rPr>
              <a:t>Summer</a:t>
            </a:r>
            <a:r>
              <a:rPr lang="cs-CZ" b="1" u="sng" dirty="0" smtClean="0">
                <a:solidFill>
                  <a:srgbClr val="FFC000"/>
                </a:solidFill>
                <a:latin typeface="Baskerville Old Face" pitchFamily="18" charset="0"/>
              </a:rPr>
              <a:t> – léto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Autumn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– podzim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Baskerville Old Face" pitchFamily="18" charset="0"/>
              </a:rPr>
              <a:t>Winter - zima</a:t>
            </a:r>
          </a:p>
          <a:p>
            <a:endParaRPr lang="cs-CZ" dirty="0"/>
          </a:p>
        </p:txBody>
      </p:sp>
      <p:pic>
        <p:nvPicPr>
          <p:cNvPr id="1028" name="Picture 4" descr="C:\Users\Gener\AppData\Local\Microsoft\Windows\Temporary Internet Files\Content.IE5\DJZS17OO\MP900399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1500174"/>
            <a:ext cx="2057919" cy="1371410"/>
          </a:xfrm>
          <a:prstGeom prst="rect">
            <a:avLst/>
          </a:prstGeom>
          <a:noFill/>
        </p:spPr>
      </p:pic>
      <p:pic>
        <p:nvPicPr>
          <p:cNvPr id="1030" name="Picture 6" descr="C:\Users\Gener\AppData\Local\Microsoft\Windows\Temporary Internet Files\Content.IE5\ZI71OCMQ\MP90014440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643182"/>
            <a:ext cx="2257428" cy="1482378"/>
          </a:xfrm>
          <a:prstGeom prst="rect">
            <a:avLst/>
          </a:prstGeom>
          <a:noFill/>
        </p:spPr>
      </p:pic>
      <p:pic>
        <p:nvPicPr>
          <p:cNvPr id="1031" name="Picture 7" descr="C:\Users\Gener\AppData\Local\Microsoft\Windows\Temporary Internet Files\Content.IE5\KXKZ16I7\MP900403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3250360"/>
            <a:ext cx="1391032" cy="1739215"/>
          </a:xfrm>
          <a:prstGeom prst="rect">
            <a:avLst/>
          </a:prstGeom>
          <a:noFill/>
        </p:spPr>
      </p:pic>
      <p:pic>
        <p:nvPicPr>
          <p:cNvPr id="1032" name="Picture 8" descr="C:\Users\Gener\AppData\Local\Microsoft\Windows\Temporary Internet Files\Content.IE5\DJZS17OO\MP90020206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3636" y="4929198"/>
            <a:ext cx="2300278" cy="15335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accent6"/>
                </a:solidFill>
                <a:latin typeface="Baskerville Old Face" pitchFamily="18" charset="0"/>
              </a:rPr>
              <a:t>Weather</a:t>
            </a:r>
            <a:r>
              <a:rPr lang="cs-CZ" b="1" dirty="0" smtClean="0">
                <a:solidFill>
                  <a:schemeClr val="accent6"/>
                </a:solidFill>
                <a:latin typeface="Baskerville Old Face" pitchFamily="18" charset="0"/>
              </a:rPr>
              <a:t> - počasí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sz="3600" b="1" u="sng" dirty="0" err="1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Summer</a:t>
            </a:r>
            <a:r>
              <a:rPr lang="cs-CZ" sz="3600" b="1" u="sng" dirty="0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– léto</a:t>
            </a:r>
          </a:p>
          <a:p>
            <a:endParaRPr lang="cs-CZ" sz="3600" b="1" u="sng" dirty="0" smtClean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What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´s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like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? -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  – Jaké je počasí?</a:t>
            </a: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It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´s fine. – Je pěkně.</a:t>
            </a: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sun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is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shining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. – Slunce svítí.</a:t>
            </a: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It´s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hot. – Je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horko.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Gener\AppData\Local\Microsoft\Windows\Temporary Internet Files\Content.IE5\ZI71OCMQ\MP9004242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000892" y="714356"/>
            <a:ext cx="1405792" cy="2107659"/>
          </a:xfrm>
          <a:prstGeom prst="rect">
            <a:avLst/>
          </a:prstGeom>
          <a:noFill/>
        </p:spPr>
      </p:pic>
      <p:pic>
        <p:nvPicPr>
          <p:cNvPr id="2051" name="Picture 3" descr="C:\Users\Gener\AppData\Local\Microsoft\Windows\Temporary Internet Files\Content.IE5\KXKZ16I7\MP9004490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5143512"/>
            <a:ext cx="3357556" cy="1300171"/>
          </a:xfrm>
          <a:prstGeom prst="rect">
            <a:avLst/>
          </a:prstGeom>
          <a:noFill/>
        </p:spPr>
      </p:pic>
      <p:pic>
        <p:nvPicPr>
          <p:cNvPr id="2052" name="Picture 4" descr="C:\Users\Gener\AppData\Local\Microsoft\Windows\Temporary Internet Files\Content.IE5\XR8KQAWW\MP9004386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3000372"/>
            <a:ext cx="1458662" cy="1928826"/>
          </a:xfrm>
          <a:prstGeom prst="rect">
            <a:avLst/>
          </a:prstGeom>
          <a:noFill/>
        </p:spPr>
      </p:pic>
      <p:pic>
        <p:nvPicPr>
          <p:cNvPr id="2053" name="Picture 5" descr="C:\Users\Gener\AppData\Local\Microsoft\Windows\Temporary Internet Files\Content.IE5\DJZS17OO\MP90043864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929198"/>
            <a:ext cx="1090497" cy="16287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Letní měsíce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40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June – červen    </a:t>
            </a:r>
          </a:p>
          <a:p>
            <a:endParaRPr lang="cs-CZ" sz="40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July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-  červenec</a:t>
            </a:r>
          </a:p>
          <a:p>
            <a:endParaRPr lang="cs-CZ" sz="40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August  -  srpen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</p:txBody>
      </p:sp>
      <p:pic>
        <p:nvPicPr>
          <p:cNvPr id="3074" name="Picture 2" descr="C:\Users\Gener\AppData\Local\Microsoft\Windows\Temporary Internet Files\Content.IE5\XR8KQAWW\MC90044171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643050"/>
            <a:ext cx="1428760" cy="1428760"/>
          </a:xfrm>
          <a:prstGeom prst="rect">
            <a:avLst/>
          </a:prstGeom>
          <a:noFill/>
        </p:spPr>
      </p:pic>
      <p:pic>
        <p:nvPicPr>
          <p:cNvPr id="3078" name="Picture 6" descr="C:\Users\Gener\AppData\Local\Microsoft\Windows\Temporary Internet Files\Content.IE5\KXKZ16I7\MP900439434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2928934"/>
            <a:ext cx="1342066" cy="1891502"/>
          </a:xfrm>
          <a:prstGeom prst="rect">
            <a:avLst/>
          </a:prstGeom>
          <a:noFill/>
        </p:spPr>
      </p:pic>
      <p:pic>
        <p:nvPicPr>
          <p:cNvPr id="3079" name="Picture 7" descr="C:\Users\Gener\AppData\Local\Microsoft\Windows\Temporary Internet Files\Content.IE5\DJZS17OO\MP9004116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4572008"/>
            <a:ext cx="1714488" cy="1714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Rozšiřující slovní zásoba</a:t>
            </a:r>
            <a:endParaRPr lang="cs-CZ" sz="3600" b="1" u="sng" dirty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Climate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– podnebí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forecast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– předpověď počasí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– počasí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Sun – slunce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Shin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– svit, záře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105" name="Picture 9" descr="C:\Users\Gener\AppData\Local\Microsoft\Windows\Temporary Internet Files\Content.IE5\XR8KQAWW\MP9004372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142984"/>
            <a:ext cx="1343012" cy="1007899"/>
          </a:xfrm>
          <a:prstGeom prst="rect">
            <a:avLst/>
          </a:prstGeom>
          <a:noFill/>
        </p:spPr>
      </p:pic>
      <p:pic>
        <p:nvPicPr>
          <p:cNvPr id="4106" name="Picture 10" descr="C:\Users\Gener\AppData\Local\Microsoft\Windows\Temporary Internet Files\Content.IE5\ZI71OCMQ\MC9000234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2071678"/>
            <a:ext cx="789127" cy="851306"/>
          </a:xfrm>
          <a:prstGeom prst="rect">
            <a:avLst/>
          </a:prstGeom>
          <a:noFill/>
        </p:spPr>
      </p:pic>
      <p:pic>
        <p:nvPicPr>
          <p:cNvPr id="4107" name="Picture 11" descr="C:\Users\Gener\AppData\Local\Microsoft\Windows\Temporary Internet Files\Content.IE5\DJZS17OO\MP9001826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857628"/>
            <a:ext cx="1614486" cy="1076324"/>
          </a:xfrm>
          <a:prstGeom prst="rect">
            <a:avLst/>
          </a:prstGeom>
          <a:noFill/>
        </p:spPr>
      </p:pic>
      <p:pic>
        <p:nvPicPr>
          <p:cNvPr id="4108" name="Picture 12" descr="C:\Users\Gener\AppData\Local\Microsoft\Windows\Temporary Internet Files\Content.IE5\KXKZ16I7\MP9004049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3071810"/>
            <a:ext cx="1485888" cy="1061349"/>
          </a:xfrm>
          <a:prstGeom prst="rect">
            <a:avLst/>
          </a:prstGeom>
          <a:noFill/>
        </p:spPr>
      </p:pic>
      <p:pic>
        <p:nvPicPr>
          <p:cNvPr id="4111" name="Picture 15" descr="C:\Users\Gener\AppData\Local\Microsoft\Windows\Temporary Internet Files\Content.IE5\XR8KQAWW\MP90040942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15206" y="3286124"/>
            <a:ext cx="1282380" cy="1414086"/>
          </a:xfrm>
          <a:prstGeom prst="rect">
            <a:avLst/>
          </a:prstGeom>
          <a:noFill/>
        </p:spPr>
      </p:pic>
      <p:pic>
        <p:nvPicPr>
          <p:cNvPr id="4112" name="Picture 16" descr="C:\Users\Gener\AppData\Local\Microsoft\Windows\Temporary Internet Files\Content.IE5\ZI71OCMQ\MC9004371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5000636"/>
            <a:ext cx="1244065" cy="16287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57200" y="0"/>
            <a:ext cx="8229600" cy="500042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Vocabulary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– slovní zásoba            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Rain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 - déšť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Cloud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  - mrak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Thunderstorm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 – bouřka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Thunder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  - hrom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Lightning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 - blesk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pic>
        <p:nvPicPr>
          <p:cNvPr id="5123" name="Picture 3" descr="C:\Users\Gener\AppData\Local\Microsoft\Windows\Temporary Internet Files\Content.IE5\ZI71OCMQ\MP9004117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571480"/>
            <a:ext cx="1285884" cy="1500198"/>
          </a:xfrm>
          <a:prstGeom prst="rect">
            <a:avLst/>
          </a:prstGeom>
          <a:noFill/>
        </p:spPr>
      </p:pic>
      <p:pic>
        <p:nvPicPr>
          <p:cNvPr id="5128" name="Picture 8" descr="C:\Users\Gener\AppData\Local\Microsoft\Windows\Temporary Internet Files\Content.IE5\ZI71OCMQ\MC900200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285992"/>
            <a:ext cx="1813255" cy="1663294"/>
          </a:xfrm>
          <a:prstGeom prst="rect">
            <a:avLst/>
          </a:prstGeom>
          <a:noFill/>
        </p:spPr>
      </p:pic>
      <p:pic>
        <p:nvPicPr>
          <p:cNvPr id="5130" name="Picture 10" descr="C:\Users\Gener\AppData\Local\Microsoft\Windows\Temporary Internet Files\Content.IE5\KXKZ16I7\MC90043825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1428736"/>
            <a:ext cx="1847850" cy="1225550"/>
          </a:xfrm>
          <a:prstGeom prst="rect">
            <a:avLst/>
          </a:prstGeom>
          <a:noFill/>
        </p:spPr>
      </p:pic>
      <p:pic>
        <p:nvPicPr>
          <p:cNvPr id="5131" name="Picture 11" descr="C:\Users\Gener\AppData\Local\Microsoft\Windows\Temporary Internet Files\Content.IE5\KXKZ16I7\MP9004075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1934" y="4071942"/>
            <a:ext cx="2428892" cy="16186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28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Vocabulary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– slovní zásoba</a:t>
            </a:r>
            <a:endParaRPr lang="cs-CZ" sz="3200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Baskerville Old Face" pitchFamily="18" charset="0"/>
              </a:rPr>
              <a:t>Raindrop</a:t>
            </a:r>
            <a:r>
              <a:rPr lang="cs-CZ" dirty="0" smtClean="0">
                <a:solidFill>
                  <a:srgbClr val="FF0000"/>
                </a:solidFill>
                <a:latin typeface="Baskerville Old Face" pitchFamily="18" charset="0"/>
              </a:rPr>
              <a:t> – dešťová kapka</a:t>
            </a:r>
          </a:p>
          <a:p>
            <a:endParaRPr lang="cs-CZ" dirty="0" smtClean="0">
              <a:solidFill>
                <a:srgbClr val="FF0000"/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Baskerville Old Face" pitchFamily="18" charset="0"/>
              </a:rPr>
              <a:t>Hail</a:t>
            </a:r>
            <a:r>
              <a:rPr lang="cs-CZ" dirty="0" smtClean="0">
                <a:solidFill>
                  <a:srgbClr val="FF0000"/>
                </a:solidFill>
                <a:latin typeface="Baskerville Old Face" pitchFamily="18" charset="0"/>
              </a:rPr>
              <a:t> – kroupy</a:t>
            </a:r>
          </a:p>
          <a:p>
            <a:endParaRPr lang="cs-CZ" dirty="0" smtClean="0">
              <a:solidFill>
                <a:srgbClr val="FF0000"/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Baskerville Old Face" pitchFamily="18" charset="0"/>
              </a:rPr>
              <a:t>Flood</a:t>
            </a:r>
            <a:r>
              <a:rPr lang="cs-CZ" dirty="0" smtClean="0">
                <a:solidFill>
                  <a:srgbClr val="FF0000"/>
                </a:solidFill>
                <a:latin typeface="Baskerville Old Face" pitchFamily="18" charset="0"/>
              </a:rPr>
              <a:t>  -  povodeň</a:t>
            </a:r>
          </a:p>
          <a:p>
            <a:endParaRPr lang="cs-CZ" dirty="0" smtClean="0">
              <a:solidFill>
                <a:srgbClr val="FF0000"/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Baskerville Old Face" pitchFamily="18" charset="0"/>
              </a:rPr>
              <a:t>Rainbow</a:t>
            </a:r>
            <a:r>
              <a:rPr lang="cs-CZ" dirty="0" smtClean="0">
                <a:solidFill>
                  <a:srgbClr val="FF0000"/>
                </a:solidFill>
                <a:latin typeface="Baskerville Old Face" pitchFamily="18" charset="0"/>
              </a:rPr>
              <a:t>  -  duha</a:t>
            </a:r>
          </a:p>
          <a:p>
            <a:endParaRPr lang="cs-CZ" dirty="0" smtClean="0">
              <a:solidFill>
                <a:srgbClr val="FF0000"/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Baskerville Old Face" pitchFamily="18" charset="0"/>
              </a:rPr>
              <a:t>Puddle</a:t>
            </a:r>
            <a:r>
              <a:rPr lang="cs-CZ" dirty="0" smtClean="0">
                <a:solidFill>
                  <a:srgbClr val="FF0000"/>
                </a:solidFill>
                <a:latin typeface="Baskerville Old Face" pitchFamily="18" charset="0"/>
              </a:rPr>
              <a:t>  -  louže</a:t>
            </a:r>
            <a:endParaRPr lang="cs-CZ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pic>
        <p:nvPicPr>
          <p:cNvPr id="6146" name="Picture 2" descr="C:\Users\Gener\AppData\Local\Microsoft\Windows\Temporary Internet Files\Content.IE5\XR8KQAWW\MC900432588[2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785794"/>
            <a:ext cx="1000132" cy="1000132"/>
          </a:xfrm>
          <a:prstGeom prst="rect">
            <a:avLst/>
          </a:prstGeom>
          <a:noFill/>
        </p:spPr>
      </p:pic>
      <p:pic>
        <p:nvPicPr>
          <p:cNvPr id="6151" name="Picture 7" descr="C:\Users\Gener\AppData\Local\Microsoft\Windows\Temporary Internet Files\Content.IE5\KXKZ16I7\MC9001536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143116"/>
            <a:ext cx="1817827" cy="1281989"/>
          </a:xfrm>
          <a:prstGeom prst="rect">
            <a:avLst/>
          </a:prstGeom>
          <a:noFill/>
        </p:spPr>
      </p:pic>
      <p:pic>
        <p:nvPicPr>
          <p:cNvPr id="6153" name="Picture 9" descr="C:\Users\Gener\AppData\Local\Microsoft\Windows\Temporary Internet Files\Content.IE5\ZI71OCMQ\MP90041205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3714752"/>
            <a:ext cx="2643190" cy="1071570"/>
          </a:xfrm>
          <a:prstGeom prst="rect">
            <a:avLst/>
          </a:prstGeom>
          <a:noFill/>
        </p:spPr>
      </p:pic>
      <p:pic>
        <p:nvPicPr>
          <p:cNvPr id="6156" name="Picture 12" descr="C:\Users\Gener\AppData\Local\Microsoft\Windows\Temporary Internet Files\Content.IE5\XR8KQAWW\MC9004373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4929198"/>
            <a:ext cx="1200136" cy="11989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Vyškrtněte slova, která nepatří do léta.</a:t>
            </a:r>
            <a:endParaRPr lang="cs-CZ" sz="3600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2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Snow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Hail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Rainbow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Icicle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Cold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Fog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Freeze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Cloud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flood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Zadání úkolů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Vyjmenuj měsíce v roce.</a:t>
            </a:r>
          </a:p>
          <a:p>
            <a:r>
              <a:rPr lang="cs-CZ" dirty="0" smtClean="0"/>
              <a:t>Vyjmenuj měsíce pro letní období.</a:t>
            </a:r>
          </a:p>
          <a:p>
            <a:r>
              <a:rPr lang="cs-CZ" dirty="0" smtClean="0"/>
              <a:t>Zopakuj slova, která se vztahují k létu.</a:t>
            </a:r>
          </a:p>
          <a:p>
            <a:r>
              <a:rPr lang="cs-CZ" dirty="0" smtClean="0"/>
              <a:t>Utvoř kratičkou větu na vybrané slovo.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3">
                  <a:lumMod val="75000"/>
                  <a:shade val="30000"/>
                  <a:satMod val="115000"/>
                </a:schemeClr>
              </a:gs>
              <a:gs pos="50000">
                <a:schemeClr val="accent3">
                  <a:lumMod val="75000"/>
                  <a:shade val="67500"/>
                  <a:satMod val="115000"/>
                </a:schemeClr>
              </a:gs>
              <a:gs pos="100000">
                <a:schemeClr val="accent3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294</Words>
  <Application>Microsoft Office PowerPoint</Application>
  <PresentationFormat>Předvádění na obrazovce (4:3)</PresentationFormat>
  <Paragraphs>87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SUMMER - LÉTO</vt:lpstr>
      <vt:lpstr> Four seasons  - čtyři roční období</vt:lpstr>
      <vt:lpstr>Weather - počasí</vt:lpstr>
      <vt:lpstr>Letní měsíce</vt:lpstr>
      <vt:lpstr>Rozšiřující slovní zásoba</vt:lpstr>
      <vt:lpstr>Vocabulary – slovní zásoba            </vt:lpstr>
      <vt:lpstr>Vocabulary – slovní zásoba</vt:lpstr>
      <vt:lpstr>Vyškrtněte slova, která nepatří do léta.</vt:lpstr>
      <vt:lpstr>Zadání úkolů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21</cp:revision>
  <dcterms:created xsi:type="dcterms:W3CDTF">2011-06-20T10:40:08Z</dcterms:created>
  <dcterms:modified xsi:type="dcterms:W3CDTF">2013-03-12T11:41:09Z</dcterms:modified>
</cp:coreProperties>
</file>