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78" r:id="rId5"/>
    <p:sldId id="279" r:id="rId6"/>
    <p:sldId id="280" r:id="rId7"/>
    <p:sldId id="258" r:id="rId8"/>
    <p:sldId id="259" r:id="rId9"/>
    <p:sldId id="260" r:id="rId10"/>
    <p:sldId id="261" r:id="rId11"/>
    <p:sldId id="262" r:id="rId12"/>
    <p:sldId id="263" r:id="rId13"/>
    <p:sldId id="267" r:id="rId14"/>
    <p:sldId id="276" r:id="rId15"/>
    <p:sldId id="275" r:id="rId16"/>
    <p:sldId id="274" r:id="rId17"/>
    <p:sldId id="273" r:id="rId18"/>
    <p:sldId id="272" r:id="rId19"/>
    <p:sldId id="271" r:id="rId20"/>
    <p:sldId id="270" r:id="rId21"/>
    <p:sldId id="268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7E90B-78EB-4B51-9AAA-24ADB61E0924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E7985-E1AD-44B1-96DE-F35B2025D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7/Quercus_robur_wood_ray_section_2_beentree.jpg/800px-Quercus_robur_wood_ray_section_2_beentree.jpg" TargetMode="External"/><Relationship Id="rId3" Type="http://schemas.openxmlformats.org/officeDocument/2006/relationships/hyperlink" Target="http://upload.wikimedia.org/wikipedia/commons/thumb/9/9e/Carcass_rounded_timber_alyans.jpg/800px-Carcass_rounded_timber_alyans.jpg" TargetMode="External"/><Relationship Id="rId7" Type="http://schemas.openxmlformats.org/officeDocument/2006/relationships/hyperlink" Target="http://upload.wikimedia.org/wikipedia/commons/thumb/7/74/Nussbaum-Maser_Holz.JPG/800px-Nussbaum-Maser_Holz.JPG" TargetMode="External"/><Relationship Id="rId2" Type="http://schemas.openxmlformats.org/officeDocument/2006/relationships/hyperlink" Target="http://upload.wikimedia.org/wikipedia/commons/thumb/f/f3/Pergola2.JPG/450px-Pergol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8/IMG_Dachstuhl.jpeg" TargetMode="External"/><Relationship Id="rId5" Type="http://schemas.openxmlformats.org/officeDocument/2006/relationships/hyperlink" Target="http://upload.wikimedia.org/wikipedia/commons/thumb/d/df/Sv.%C5%A0imon.jpg/301px-Sv.%C5%A0imon.jpg" TargetMode="External"/><Relationship Id="rId4" Type="http://schemas.openxmlformats.org/officeDocument/2006/relationships/hyperlink" Target="http://upload.wikimedia.org/wikipedia/commons/7/7b/D%C4%9Bti_v_pom%C4%9Bnk%C3%A1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VY_32_INOVACE_01_14_Využití a vlastnosti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se seznamují s vlastnostmi dřeva a využitím vybraných druhů dřeva.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 10.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Využití dřeva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Dřevo má od pradávna bohaté využití. </a:t>
            </a:r>
          </a:p>
          <a:p>
            <a:pPr>
              <a:buNone/>
            </a:pPr>
            <a:r>
              <a:rPr lang="cs-CZ" dirty="0" smtClean="0"/>
              <a:t>Dnes ho můžeme využít v mnoha oblastech.</a:t>
            </a:r>
          </a:p>
          <a:p>
            <a:pPr>
              <a:buNone/>
            </a:pPr>
            <a:r>
              <a:rPr lang="cs-CZ" dirty="0" smtClean="0"/>
              <a:t>Např. :</a:t>
            </a:r>
          </a:p>
          <a:p>
            <a:r>
              <a:rPr lang="cs-CZ" dirty="0" smtClean="0"/>
              <a:t>stavebnictví</a:t>
            </a:r>
          </a:p>
          <a:p>
            <a:r>
              <a:rPr lang="cs-CZ" dirty="0" smtClean="0"/>
              <a:t>papírenství</a:t>
            </a:r>
          </a:p>
          <a:p>
            <a:r>
              <a:rPr lang="cs-CZ" dirty="0" smtClean="0"/>
              <a:t>řemeslná dřevovýroba </a:t>
            </a:r>
            <a:endParaRPr lang="cs-CZ" dirty="0"/>
          </a:p>
          <a:p>
            <a:r>
              <a:rPr lang="cs-CZ" dirty="0" smtClean="0"/>
              <a:t>dřevostavby, krovy, ploty, okna, pergoly a další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Pergoly a dřevostavby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28650"/>
            <a:ext cx="2844759" cy="379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1424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333" y="2122759"/>
            <a:ext cx="5482576" cy="3604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5949280"/>
            <a:ext cx="1008112" cy="377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47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Řezbářství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381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949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86339"/>
            <a:ext cx="2499385" cy="4973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63186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361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6768752" cy="507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391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Barva dřeva i jeho vlastnosti závisejí na:</a:t>
            </a:r>
          </a:p>
          <a:p>
            <a:pPr>
              <a:buNone/>
            </a:pPr>
            <a:endParaRPr lang="cs-CZ" u="sng" dirty="0" smtClean="0"/>
          </a:p>
          <a:p>
            <a:r>
              <a:rPr lang="cs-CZ" dirty="0" smtClean="0"/>
              <a:t>druhu stromu, z kterého dřevo pochází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půdních a životních podmínkách stromů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/>
              <a:t>Tvrdost </a:t>
            </a:r>
            <a:endParaRPr lang="cs-CZ" sz="4000" dirty="0" smtClean="0"/>
          </a:p>
          <a:p>
            <a:pPr>
              <a:buNone/>
            </a:pPr>
            <a:r>
              <a:rPr lang="cs-CZ" dirty="0" smtClean="0"/>
              <a:t>= schopnost dřeva klást odpor proti vnikání jiných těles.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Dřevo je </a:t>
            </a:r>
            <a:r>
              <a:rPr lang="cs-CZ" b="1" dirty="0" smtClean="0"/>
              <a:t>měkké</a:t>
            </a:r>
            <a:r>
              <a:rPr lang="cs-CZ" dirty="0" smtClean="0"/>
              <a:t> (např. topol, lípa), </a:t>
            </a:r>
            <a:r>
              <a:rPr lang="cs-CZ" b="1" dirty="0" smtClean="0"/>
              <a:t>polotvrdé</a:t>
            </a:r>
            <a:r>
              <a:rPr lang="cs-CZ" dirty="0" smtClean="0"/>
              <a:t>, </a:t>
            </a:r>
            <a:r>
              <a:rPr lang="cs-CZ" b="1" dirty="0" smtClean="0"/>
              <a:t>tvrdé</a:t>
            </a:r>
            <a:r>
              <a:rPr lang="cs-CZ" dirty="0" smtClean="0"/>
              <a:t> a </a:t>
            </a:r>
            <a:r>
              <a:rPr lang="cs-CZ" b="1" dirty="0" smtClean="0"/>
              <a:t>velmi tvrdé </a:t>
            </a:r>
            <a:r>
              <a:rPr lang="cs-CZ" dirty="0" smtClean="0"/>
              <a:t>(např. habr).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u="sng" dirty="0" smtClean="0"/>
              <a:t>Pevnost</a:t>
            </a:r>
            <a:r>
              <a:rPr lang="cs-CZ" sz="4000" u="sng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= jak dřevo vzdoruje statickému namáhání.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 nejpevnější patří dřevo dubové a akátové, ale i měkké dřevo olšové pokud je pod vodou.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u="sng" dirty="0" smtClean="0"/>
              <a:t>Houževnatost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= schopnost odolávat dynamickému, rázovému namáhání.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Velmi houževnaté je dřevo dubové.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u="sng" dirty="0" smtClean="0"/>
              <a:t>Textura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= </a:t>
            </a:r>
            <a:r>
              <a:rPr lang="cs-CZ" dirty="0" smtClean="0"/>
              <a:t>je kresba dřeva, tvoří ji letokruhy, dřeňové paprsky apod. </a:t>
            </a:r>
          </a:p>
          <a:p>
            <a:pPr marL="0" indent="0">
              <a:buNone/>
            </a:pPr>
            <a:r>
              <a:rPr lang="cs-CZ" dirty="0" smtClean="0"/>
              <a:t>V každém pohledu (řezu) je jiná.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99831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55253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 Ořech - kořenice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99831"/>
            <a:ext cx="2801888" cy="2094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629424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 Dub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u="sng" dirty="0" smtClean="0"/>
              <a:t>Pružnost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= míra odporu, který klade materiál zatížení, jež ho ohýbá.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Nejpružnější z našich dřev je dřevo jasanové</a:t>
            </a:r>
            <a:r>
              <a:rPr lang="cs-CZ"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Borovice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dirty="0" smtClean="0"/>
              <a:t>Dřevo  je měkké, má výrazné letokruhy.</a:t>
            </a:r>
          </a:p>
          <a:p>
            <a:r>
              <a:rPr lang="cs-CZ" dirty="0" smtClean="0"/>
              <a:t>používá se na okna a dveře, trámoví, pod podlahy.</a:t>
            </a:r>
          </a:p>
          <a:p>
            <a:r>
              <a:rPr lang="cs-CZ" dirty="0" smtClean="0"/>
              <a:t> Mořidla i nátěry přijímá hůře než smrk. Jádrové dřevo se hůře lepí. Nevýhodou při obrábění a broušení je silné zanášení nástrojů a brusiva pryskyřicí.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Buk</a:t>
            </a:r>
            <a:endParaRPr lang="cs-CZ" b="1" dirty="0" smtClean="0"/>
          </a:p>
          <a:p>
            <a:r>
              <a:rPr lang="cs-CZ" dirty="0" smtClean="0"/>
              <a:t>Dřevo </a:t>
            </a:r>
            <a:r>
              <a:rPr lang="cs-CZ" dirty="0"/>
              <a:t>j</a:t>
            </a:r>
            <a:r>
              <a:rPr lang="cs-CZ" dirty="0" smtClean="0"/>
              <a:t>e tvrdé, málo pružné, poměrně pevné. </a:t>
            </a:r>
          </a:p>
          <a:p>
            <a:r>
              <a:rPr lang="cs-CZ" dirty="0" smtClean="0"/>
              <a:t>Barvu má světle hnědou až narůžovělou.</a:t>
            </a:r>
          </a:p>
          <a:p>
            <a:r>
              <a:rPr lang="cs-CZ" dirty="0" smtClean="0"/>
              <a:t> Používá se v nábytkářství (ohýbaný nábytek – </a:t>
            </a:r>
            <a:r>
              <a:rPr lang="cs-CZ" dirty="0" err="1" smtClean="0"/>
              <a:t>Thonet</a:t>
            </a:r>
            <a:r>
              <a:rPr lang="cs-CZ" dirty="0" smtClean="0"/>
              <a:t>), krájení dýh, na překližky. </a:t>
            </a:r>
          </a:p>
          <a:p>
            <a:r>
              <a:rPr lang="cs-CZ" dirty="0"/>
              <a:t>V</a:t>
            </a:r>
            <a:r>
              <a:rPr lang="cs-CZ" dirty="0" smtClean="0"/>
              <a:t>elmi dobře se obrábí, moří a lepí.</a:t>
            </a:r>
          </a:p>
          <a:p>
            <a:r>
              <a:rPr lang="cs-CZ" dirty="0" smtClean="0"/>
              <a:t> Je výborným palivem.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800" b="1" u="sng" dirty="0" smtClean="0"/>
              <a:t>Dub</a:t>
            </a:r>
          </a:p>
          <a:p>
            <a:r>
              <a:rPr lang="cs-CZ" dirty="0" smtClean="0"/>
              <a:t>jedno z nejžádanějších  dřev</a:t>
            </a:r>
          </a:p>
          <a:p>
            <a:r>
              <a:rPr lang="cs-CZ" dirty="0" smtClean="0"/>
              <a:t>dřeva je tvrdé, pevné, houževnaté a trvanlivé. </a:t>
            </a:r>
          </a:p>
          <a:p>
            <a:r>
              <a:rPr lang="cs-CZ" dirty="0" smtClean="0"/>
              <a:t>Výborně vzdoruje povětrnostním podmínkám i střídání vlhka a sucha. </a:t>
            </a:r>
          </a:p>
          <a:p>
            <a:r>
              <a:rPr lang="cs-CZ" dirty="0" smtClean="0"/>
              <a:t>Vyráběly se z něj mlýnská kola, hamry, piloty k mostům a lávky, sudy.</a:t>
            </a:r>
          </a:p>
          <a:p>
            <a:r>
              <a:rPr lang="cs-CZ" dirty="0" smtClean="0"/>
              <a:t> dřevo bylo vždy oblíbeno v nábytkářství. </a:t>
            </a:r>
          </a:p>
          <a:p>
            <a:r>
              <a:rPr lang="cs-CZ" dirty="0" smtClean="0"/>
              <a:t>Využívá se v masivu i na krájení dýh.</a:t>
            </a:r>
          </a:p>
          <a:p>
            <a:r>
              <a:rPr lang="cs-CZ" dirty="0" smtClean="0"/>
              <a:t> používají ho řezbáři a sochaři</a:t>
            </a:r>
            <a:endParaRPr lang="cs-CZ" dirty="0"/>
          </a:p>
          <a:p>
            <a:r>
              <a:rPr lang="cs-CZ" dirty="0" smtClean="0"/>
              <a:t> Dobře se lepí i moří.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600" b="1" u="sng" dirty="0" smtClean="0"/>
              <a:t>Javor</a:t>
            </a:r>
            <a:endParaRPr lang="cs-CZ" b="1" dirty="0"/>
          </a:p>
          <a:p>
            <a:r>
              <a:rPr lang="cs-CZ" dirty="0" smtClean="0"/>
              <a:t>patří k nejsvětlejším z našich dřev</a:t>
            </a:r>
          </a:p>
          <a:p>
            <a:r>
              <a:rPr lang="cs-CZ" dirty="0" smtClean="0"/>
              <a:t>Dřevo je tvrdé a lesklé.</a:t>
            </a:r>
          </a:p>
          <a:p>
            <a:r>
              <a:rPr lang="cs-CZ" dirty="0" smtClean="0"/>
              <a:t>Dobře se opracovává, soustruží, moří, bez problémů přijímá lepidlo. </a:t>
            </a:r>
          </a:p>
          <a:p>
            <a:r>
              <a:rPr lang="cs-CZ" dirty="0" smtClean="0"/>
              <a:t>používá v nábytkářství v dýhách i v masivu. </a:t>
            </a:r>
          </a:p>
          <a:p>
            <a:r>
              <a:rPr lang="cs-CZ" dirty="0" smtClean="0"/>
              <a:t>Pro vykládání nábytku se vyhledávala i tzv. </a:t>
            </a:r>
            <a:r>
              <a:rPr lang="cs-CZ" dirty="0" err="1" smtClean="0"/>
              <a:t>kořenovice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využívá se na zadní desky a luby viol, houslí nebo kytar.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100" b="1" u="sng" dirty="0" smtClean="0"/>
              <a:t>Bříza</a:t>
            </a:r>
            <a:endParaRPr lang="cs-CZ" dirty="0"/>
          </a:p>
          <a:p>
            <a:r>
              <a:rPr lang="cs-CZ" dirty="0" smtClean="0"/>
              <a:t>Dřevo je stejnoměrně </a:t>
            </a:r>
            <a:r>
              <a:rPr lang="cs-CZ" dirty="0"/>
              <a:t>husté, středně tvrdé, pevné, dobře se ohýbá. </a:t>
            </a:r>
            <a:endParaRPr lang="cs-CZ" dirty="0" smtClean="0"/>
          </a:p>
          <a:p>
            <a:r>
              <a:rPr lang="cs-CZ" dirty="0" smtClean="0"/>
              <a:t>Špatně </a:t>
            </a:r>
            <a:r>
              <a:rPr lang="cs-CZ" dirty="0"/>
              <a:t>odolává vlivu počasí, podléhá zvláště hnilobě a houbám. </a:t>
            </a:r>
            <a:endParaRPr lang="cs-CZ" dirty="0" smtClean="0"/>
          </a:p>
          <a:p>
            <a:r>
              <a:rPr lang="cs-CZ" dirty="0" smtClean="0"/>
              <a:t> používá se na </a:t>
            </a:r>
            <a:r>
              <a:rPr lang="cs-CZ" dirty="0"/>
              <a:t>topení</a:t>
            </a:r>
            <a:r>
              <a:rPr lang="cs-CZ" dirty="0" smtClean="0"/>
              <a:t>, </a:t>
            </a:r>
            <a:r>
              <a:rPr lang="cs-CZ" dirty="0"/>
              <a:t>hoří i syrové. </a:t>
            </a:r>
            <a:endParaRPr lang="cs-CZ" dirty="0" smtClean="0"/>
          </a:p>
          <a:p>
            <a:r>
              <a:rPr lang="cs-CZ" dirty="0" smtClean="0"/>
              <a:t>Hodí se k soustružení</a:t>
            </a:r>
            <a:r>
              <a:rPr lang="cs-CZ" dirty="0"/>
              <a:t> </a:t>
            </a:r>
            <a:r>
              <a:rPr lang="cs-CZ" dirty="0" smtClean="0"/>
              <a:t>(výroba váz, svícnů, kořenek </a:t>
            </a:r>
            <a:r>
              <a:rPr lang="cs-CZ" dirty="0"/>
              <a:t>či </a:t>
            </a:r>
            <a:r>
              <a:rPr lang="cs-CZ" dirty="0" smtClean="0"/>
              <a:t>slánek. </a:t>
            </a:r>
          </a:p>
          <a:p>
            <a:r>
              <a:rPr lang="cs-CZ" dirty="0" smtClean="0"/>
              <a:t>Dobře </a:t>
            </a:r>
            <a:r>
              <a:rPr lang="cs-CZ" dirty="0"/>
              <a:t>se moří i přijímá lepidlo. Vzrostlé silné kmeny se krájejí i na dýhy. </a:t>
            </a:r>
            <a:endParaRPr lang="cs-CZ" dirty="0" smtClean="0"/>
          </a:p>
          <a:p>
            <a:r>
              <a:rPr lang="cs-CZ" dirty="0" smtClean="0"/>
              <a:t>Z březových větviček se vyrábějí  </a:t>
            </a:r>
            <a:r>
              <a:rPr lang="cs-CZ" dirty="0"/>
              <a:t>košťata.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u="sng" dirty="0" smtClean="0"/>
              <a:t>Lípa</a:t>
            </a:r>
          </a:p>
          <a:p>
            <a:r>
              <a:rPr lang="cs-CZ" dirty="0" smtClean="0"/>
              <a:t>poměrně pevné, měkké, stejnoměrně husté dřevo.</a:t>
            </a:r>
          </a:p>
          <a:p>
            <a:r>
              <a:rPr lang="cs-CZ" dirty="0" smtClean="0"/>
              <a:t> Není příliš trvanlivé a musí se chránit hlavně před červotočem. </a:t>
            </a:r>
            <a:endParaRPr lang="cs-CZ" dirty="0"/>
          </a:p>
          <a:p>
            <a:r>
              <a:rPr lang="cs-CZ" dirty="0" smtClean="0"/>
              <a:t> Dobře přijímá lepidlo, dobře se tónuje a moří</a:t>
            </a:r>
          </a:p>
          <a:p>
            <a:r>
              <a:rPr lang="cs-CZ" dirty="0"/>
              <a:t> </a:t>
            </a:r>
            <a:r>
              <a:rPr lang="cs-CZ" dirty="0" smtClean="0"/>
              <a:t>Je nepostradatelným materiálem pro řezbáře.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u="sng" dirty="0" smtClean="0"/>
              <a:t>Olše</a:t>
            </a:r>
            <a:endParaRPr lang="cs-CZ" b="1" dirty="0"/>
          </a:p>
          <a:p>
            <a:r>
              <a:rPr lang="cs-CZ" dirty="0" smtClean="0"/>
              <a:t>Je stejnoměrné, bez výrazných letokruhů </a:t>
            </a:r>
            <a:endParaRPr lang="cs-CZ" dirty="0"/>
          </a:p>
          <a:p>
            <a:r>
              <a:rPr lang="cs-CZ" dirty="0" smtClean="0"/>
              <a:t> Je měkké, pevné, snadno se štípe, dá se řezat dláty i přes vlákna. Dobře přijímá lepidlo.</a:t>
            </a:r>
          </a:p>
          <a:p>
            <a:r>
              <a:rPr lang="cs-CZ" dirty="0" smtClean="0"/>
              <a:t> Používá se v řezbářství, stejně jako lipové dřevo trpí červotočem. </a:t>
            </a:r>
          </a:p>
          <a:p>
            <a:r>
              <a:rPr lang="cs-CZ" dirty="0" smtClean="0"/>
              <a:t>využívá na nádobí - necičky, mísy, troky na paření prasat. </a:t>
            </a:r>
          </a:p>
          <a:p>
            <a:r>
              <a:rPr lang="cs-CZ" dirty="0" smtClean="0"/>
              <a:t>Umělečtí truhláři mořeným olšovým dřevem nahrazovali mahagon nebo palisandr.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100" b="1" u="sng" dirty="0" smtClean="0"/>
              <a:t>Smrk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dirty="0" smtClean="0"/>
              <a:t>Dřevo je měkké, houževnaté, poměrně pevné a pružné. </a:t>
            </a:r>
          </a:p>
          <a:p>
            <a:r>
              <a:rPr lang="cs-CZ" dirty="0"/>
              <a:t>M</a:t>
            </a:r>
            <a:r>
              <a:rPr lang="cs-CZ" dirty="0" smtClean="0"/>
              <a:t>á velmi výhodné vlastnosti pro opracování. Dobře se řeže, hobluje, frézuje, klíží, moří, natírá a barví. V suchu je velmi trvanlivé. </a:t>
            </a:r>
          </a:p>
          <a:p>
            <a:r>
              <a:rPr lang="cs-CZ" dirty="0"/>
              <a:t>P</a:t>
            </a:r>
            <a:r>
              <a:rPr lang="cs-CZ" dirty="0" smtClean="0"/>
              <a:t>oužívá na trámoví, krokve, bednění i </a:t>
            </a:r>
            <a:r>
              <a:rPr lang="cs-CZ" dirty="0" err="1" smtClean="0"/>
              <a:t>podbití,selský</a:t>
            </a:r>
            <a:r>
              <a:rPr lang="cs-CZ" dirty="0" smtClean="0"/>
              <a:t> (měkký) nábytek. </a:t>
            </a:r>
          </a:p>
          <a:p>
            <a:r>
              <a:rPr lang="cs-CZ" dirty="0" smtClean="0"/>
              <a:t>Smrkové dřevo je důležitou surovinou pro výrobu papíru. </a:t>
            </a:r>
          </a:p>
          <a:p>
            <a:r>
              <a:rPr lang="cs-CZ" dirty="0" smtClean="0"/>
              <a:t>Zvláštností je tzv. rezonanční smrk, který je nenahraditelný při výrobě hudebních nástrojů. </a:t>
            </a:r>
          </a:p>
          <a:p>
            <a:r>
              <a:rPr lang="cs-CZ" dirty="0" smtClean="0"/>
              <a:t>Smrkové dřevo je napadáno dřevokazným hmyzem. Hotové výrobky je nejlepší už preventivně chránit.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vybraných druhů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800" b="1" u="sng" dirty="0" smtClean="0"/>
              <a:t>Jasan</a:t>
            </a:r>
          </a:p>
          <a:p>
            <a:r>
              <a:rPr lang="cs-CZ" sz="3500" dirty="0"/>
              <a:t>Dřevo je pevné, tvrdé, houževnaté a z našich dřevin nejpružnější.</a:t>
            </a:r>
            <a:endParaRPr lang="cs-CZ" sz="3500" b="1" u="sng" dirty="0" smtClean="0"/>
          </a:p>
          <a:p>
            <a:r>
              <a:rPr lang="cs-CZ" dirty="0" smtClean="0"/>
              <a:t>Výrazné letokruhy vytvářejí krásnou kresbu, která má na starém nábytku nazlátlý lesk. </a:t>
            </a:r>
          </a:p>
          <a:p>
            <a:r>
              <a:rPr lang="cs-CZ" dirty="0" smtClean="0"/>
              <a:t>Šikmo řezané pásky se používaly k vykládání. </a:t>
            </a:r>
            <a:endParaRPr lang="cs-CZ" dirty="0"/>
          </a:p>
          <a:p>
            <a:r>
              <a:rPr lang="cs-CZ" dirty="0" smtClean="0"/>
              <a:t>Dobře se opracovává, soustruží i leští. </a:t>
            </a:r>
          </a:p>
          <a:p>
            <a:r>
              <a:rPr lang="cs-CZ" dirty="0" smtClean="0"/>
              <a:t>Používá se na výrobu lyží, saní, topůrek či madel a tělocvičné nářadí.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1/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upload.wikimedia.org/wikipedia/commons/thumb/f/f3/Pergola2.JPG/450px-Pergola2.JPG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</a:t>
            </a:r>
            <a:r>
              <a:rPr lang="cs-CZ" sz="1200" dirty="0"/>
              <a:t>/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upload.wikimedia.org/wikipedia/commons/thumb/9/9e/Carcass_rounded_timber_alyans.jpg/800px-Carcass_rounded_timber_alyans.jpg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3</a:t>
            </a:r>
            <a:r>
              <a:rPr lang="cs-CZ" sz="1200" dirty="0"/>
              <a:t>/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upload.wikimedia.org/wikipedia/commons/7/7b/D%C4%9Bti_v_pom%C4%9Bnk%C3%A1ch.jpg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4</a:t>
            </a:r>
            <a:r>
              <a:rPr lang="cs-CZ" sz="1200" dirty="0"/>
              <a:t>/ </a:t>
            </a:r>
            <a:r>
              <a:rPr lang="cs-CZ" sz="1200" dirty="0">
                <a:hlinkClick r:id="rId5"/>
              </a:rPr>
              <a:t>http://upload.wikimedia.org/wikipedia/commons/thumb/d/df/Sv.%C5%A0imon.jpg/301px-Sv.%</a:t>
            </a:r>
            <a:r>
              <a:rPr lang="cs-CZ" sz="1200" dirty="0" smtClean="0">
                <a:hlinkClick r:id="rId5"/>
              </a:rPr>
              <a:t>C5%A0imon.jpg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5</a:t>
            </a:r>
            <a:r>
              <a:rPr lang="cs-CZ" sz="1200" dirty="0"/>
              <a:t>/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upload.wikimedia.org/wikipedia/commons/4/48/IMG_Dachstuhl.jpeg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6/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upload.wikimedia.org/wikipedia/commons/thumb/7/74/Nussbaum-Maser_Holz.JPG/800px-Nussbaum-Maser_Holz.JPG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7/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upload.wikimedia.org/wikipedia/commons/thumb/2/27/Quercus_robur_wood_ray_section_2_beentree.jpg/800px-Quercus_robur_wood_ray_section_2_beentree.jpg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Není-li uvedeno jinak, </a:t>
            </a:r>
            <a:r>
              <a:rPr lang="cs-CZ" sz="1200" smtClean="0"/>
              <a:t>vlastní práce autora.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668</Words>
  <Application>Microsoft Office PowerPoint</Application>
  <PresentationFormat>Předvádění na obrazovce (4:3)</PresentationFormat>
  <Paragraphs>152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Využití dřeva</vt:lpstr>
      <vt:lpstr>Využití dřeva</vt:lpstr>
      <vt:lpstr>Pergoly a dřevostavby</vt:lpstr>
      <vt:lpstr>Řezbářství</vt:lpstr>
      <vt:lpstr>Krovy</vt:lpstr>
      <vt:lpstr>Vlastnosti dřeva</vt:lpstr>
      <vt:lpstr>Vlastnosti dřeva</vt:lpstr>
      <vt:lpstr>Vlastnosti dřeva</vt:lpstr>
      <vt:lpstr>Vlastnosti dřeva</vt:lpstr>
      <vt:lpstr>Vlastnosti dřeva</vt:lpstr>
      <vt:lpstr>Vlastnosti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Charakteristika vybraných druhů dřeva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dřeva</dc:title>
  <dc:creator>Fliedrovi</dc:creator>
  <cp:lastModifiedBy>Tomáš Fliedr</cp:lastModifiedBy>
  <cp:revision>16</cp:revision>
  <dcterms:created xsi:type="dcterms:W3CDTF">2012-01-25T21:00:06Z</dcterms:created>
  <dcterms:modified xsi:type="dcterms:W3CDTF">2013-02-27T10:18:10Z</dcterms:modified>
</cp:coreProperties>
</file>