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66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74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380C05-1605-40EC-B3C2-FEEAFFB1E1F9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0BA91CFB-1E57-4375-B590-122B0EA5388B}">
      <dgm:prSet phldrT="[Text]"/>
      <dgm:spPr/>
      <dgm:t>
        <a:bodyPr/>
        <a:lstStyle/>
        <a:p>
          <a:r>
            <a:rPr lang="cs-CZ" dirty="0" smtClean="0"/>
            <a:t>Rozdělení dřevin</a:t>
          </a:r>
          <a:endParaRPr lang="cs-CZ" dirty="0"/>
        </a:p>
      </dgm:t>
    </dgm:pt>
    <dgm:pt modelId="{C3FD9E37-F515-4262-B6C3-6AD79B94F8CB}" type="parTrans" cxnId="{22922F15-FCE7-45F5-87F1-B793EDB5686B}">
      <dgm:prSet/>
      <dgm:spPr/>
      <dgm:t>
        <a:bodyPr/>
        <a:lstStyle/>
        <a:p>
          <a:endParaRPr lang="cs-CZ"/>
        </a:p>
      </dgm:t>
    </dgm:pt>
    <dgm:pt modelId="{88B85856-213C-4B2D-916C-E722B1D32A9C}" type="sibTrans" cxnId="{22922F15-FCE7-45F5-87F1-B793EDB5686B}">
      <dgm:prSet/>
      <dgm:spPr/>
      <dgm:t>
        <a:bodyPr/>
        <a:lstStyle/>
        <a:p>
          <a:endParaRPr lang="cs-CZ"/>
        </a:p>
      </dgm:t>
    </dgm:pt>
    <dgm:pt modelId="{04F57E10-E461-4651-88F5-FF5CA6630A6E}">
      <dgm:prSet phldrT="[Text]"/>
      <dgm:spPr/>
      <dgm:t>
        <a:bodyPr/>
        <a:lstStyle/>
        <a:p>
          <a:r>
            <a:rPr lang="cs-CZ" dirty="0" smtClean="0"/>
            <a:t>Podle tvaru  zeleně</a:t>
          </a:r>
          <a:endParaRPr lang="cs-CZ" dirty="0"/>
        </a:p>
      </dgm:t>
    </dgm:pt>
    <dgm:pt modelId="{2529EFA4-1CDE-4EBE-9E32-25197BA9797C}" type="parTrans" cxnId="{D1EEA1BD-F8EF-48A5-9205-66AE486A3C1D}">
      <dgm:prSet/>
      <dgm:spPr/>
      <dgm:t>
        <a:bodyPr/>
        <a:lstStyle/>
        <a:p>
          <a:endParaRPr lang="cs-CZ"/>
        </a:p>
      </dgm:t>
    </dgm:pt>
    <dgm:pt modelId="{577526E6-100F-46F3-80D1-F995F6BB34E8}" type="sibTrans" cxnId="{D1EEA1BD-F8EF-48A5-9205-66AE486A3C1D}">
      <dgm:prSet/>
      <dgm:spPr/>
      <dgm:t>
        <a:bodyPr/>
        <a:lstStyle/>
        <a:p>
          <a:endParaRPr lang="cs-CZ"/>
        </a:p>
      </dgm:t>
    </dgm:pt>
    <dgm:pt modelId="{2F9AEDB4-BE71-49B1-A82B-7ADD6A480A65}">
      <dgm:prSet phldrT="[Text]"/>
      <dgm:spPr/>
      <dgm:t>
        <a:bodyPr/>
        <a:lstStyle/>
        <a:p>
          <a:r>
            <a:rPr lang="cs-CZ" dirty="0" smtClean="0"/>
            <a:t>jehličnaté</a:t>
          </a:r>
          <a:endParaRPr lang="cs-CZ" dirty="0"/>
        </a:p>
      </dgm:t>
    </dgm:pt>
    <dgm:pt modelId="{9795905D-4556-4E16-A740-7176EC47B12E}" type="parTrans" cxnId="{7355C861-1064-43FD-8D5D-79CBDD16A385}">
      <dgm:prSet/>
      <dgm:spPr/>
      <dgm:t>
        <a:bodyPr/>
        <a:lstStyle/>
        <a:p>
          <a:endParaRPr lang="cs-CZ"/>
        </a:p>
      </dgm:t>
    </dgm:pt>
    <dgm:pt modelId="{BB736DFF-03B2-45EB-AF6F-6420AB71C3F1}" type="sibTrans" cxnId="{7355C861-1064-43FD-8D5D-79CBDD16A385}">
      <dgm:prSet/>
      <dgm:spPr/>
      <dgm:t>
        <a:bodyPr/>
        <a:lstStyle/>
        <a:p>
          <a:endParaRPr lang="cs-CZ"/>
        </a:p>
      </dgm:t>
    </dgm:pt>
    <dgm:pt modelId="{4968DB0D-2A3B-4A53-93C2-B8D35DD5CBFB}">
      <dgm:prSet phldrT="[Text]"/>
      <dgm:spPr/>
      <dgm:t>
        <a:bodyPr/>
        <a:lstStyle/>
        <a:p>
          <a:r>
            <a:rPr lang="cs-CZ" dirty="0" smtClean="0"/>
            <a:t>listnaté</a:t>
          </a:r>
          <a:endParaRPr lang="cs-CZ" dirty="0"/>
        </a:p>
      </dgm:t>
    </dgm:pt>
    <dgm:pt modelId="{346BB424-E555-45CF-BF1A-A39CEDE2EF00}" type="parTrans" cxnId="{8B383585-AB93-4E73-A7EB-C97A1B333DA1}">
      <dgm:prSet/>
      <dgm:spPr/>
      <dgm:t>
        <a:bodyPr/>
        <a:lstStyle/>
        <a:p>
          <a:endParaRPr lang="cs-CZ"/>
        </a:p>
      </dgm:t>
    </dgm:pt>
    <dgm:pt modelId="{DBACDFEB-DE4F-440F-9B65-B1B0DA2B03D1}" type="sibTrans" cxnId="{8B383585-AB93-4E73-A7EB-C97A1B333DA1}">
      <dgm:prSet/>
      <dgm:spPr/>
      <dgm:t>
        <a:bodyPr/>
        <a:lstStyle/>
        <a:p>
          <a:endParaRPr lang="cs-CZ"/>
        </a:p>
      </dgm:t>
    </dgm:pt>
    <dgm:pt modelId="{DB6AA307-E37F-4731-A8EB-730769C8B592}">
      <dgm:prSet phldrT="[Text]"/>
      <dgm:spPr/>
      <dgm:t>
        <a:bodyPr/>
        <a:lstStyle/>
        <a:p>
          <a:r>
            <a:rPr lang="cs-CZ" dirty="0" smtClean="0"/>
            <a:t>Podle hustoty dřeva</a:t>
          </a:r>
          <a:endParaRPr lang="cs-CZ" dirty="0"/>
        </a:p>
      </dgm:t>
    </dgm:pt>
    <dgm:pt modelId="{CDC9ED53-676B-4F2A-B63A-E7EE9111CDF3}" type="parTrans" cxnId="{88415A7F-1B2F-40A5-B947-BB7353C6EB9E}">
      <dgm:prSet/>
      <dgm:spPr/>
      <dgm:t>
        <a:bodyPr/>
        <a:lstStyle/>
        <a:p>
          <a:endParaRPr lang="cs-CZ"/>
        </a:p>
      </dgm:t>
    </dgm:pt>
    <dgm:pt modelId="{1D0D9A63-0FFD-4B3B-AD91-894373C707D7}" type="sibTrans" cxnId="{88415A7F-1B2F-40A5-B947-BB7353C6EB9E}">
      <dgm:prSet/>
      <dgm:spPr/>
      <dgm:t>
        <a:bodyPr/>
        <a:lstStyle/>
        <a:p>
          <a:endParaRPr lang="cs-CZ"/>
        </a:p>
      </dgm:t>
    </dgm:pt>
    <dgm:pt modelId="{7CBF73BB-4CD4-4CB0-91AF-49D87C8569CE}">
      <dgm:prSet phldrT="[Text]"/>
      <dgm:spPr/>
      <dgm:t>
        <a:bodyPr/>
        <a:lstStyle/>
        <a:p>
          <a:r>
            <a:rPr lang="cs-CZ" dirty="0" smtClean="0"/>
            <a:t>tvrdé</a:t>
          </a:r>
          <a:endParaRPr lang="cs-CZ" dirty="0"/>
        </a:p>
      </dgm:t>
    </dgm:pt>
    <dgm:pt modelId="{D2B39748-1F7A-4B91-BDB0-0C5FAAA832F9}" type="parTrans" cxnId="{7EFB90A8-4D69-454C-921B-DE1FE6781166}">
      <dgm:prSet/>
      <dgm:spPr/>
      <dgm:t>
        <a:bodyPr/>
        <a:lstStyle/>
        <a:p>
          <a:endParaRPr lang="cs-CZ"/>
        </a:p>
      </dgm:t>
    </dgm:pt>
    <dgm:pt modelId="{96C83A32-68CF-4692-9C5D-5C09ACE199B2}" type="sibTrans" cxnId="{7EFB90A8-4D69-454C-921B-DE1FE6781166}">
      <dgm:prSet/>
      <dgm:spPr/>
      <dgm:t>
        <a:bodyPr/>
        <a:lstStyle/>
        <a:p>
          <a:endParaRPr lang="cs-CZ"/>
        </a:p>
      </dgm:t>
    </dgm:pt>
    <dgm:pt modelId="{6BB44BBE-221C-470D-8315-723626EA59DC}">
      <dgm:prSet/>
      <dgm:spPr/>
      <dgm:t>
        <a:bodyPr/>
        <a:lstStyle/>
        <a:p>
          <a:r>
            <a:rPr lang="cs-CZ" dirty="0" smtClean="0"/>
            <a:t>měkké</a:t>
          </a:r>
          <a:endParaRPr lang="cs-CZ" dirty="0"/>
        </a:p>
      </dgm:t>
    </dgm:pt>
    <dgm:pt modelId="{1D5DD933-9F9F-402E-AB28-EE2B9333E8B1}" type="parTrans" cxnId="{B6E99EF8-C16B-46CF-BE5A-B75DDCC035DB}">
      <dgm:prSet/>
      <dgm:spPr/>
      <dgm:t>
        <a:bodyPr/>
        <a:lstStyle/>
        <a:p>
          <a:endParaRPr lang="cs-CZ"/>
        </a:p>
      </dgm:t>
    </dgm:pt>
    <dgm:pt modelId="{A54B0F00-B8B9-47F0-A656-39C308231B7C}" type="sibTrans" cxnId="{B6E99EF8-C16B-46CF-BE5A-B75DDCC035DB}">
      <dgm:prSet/>
      <dgm:spPr/>
      <dgm:t>
        <a:bodyPr/>
        <a:lstStyle/>
        <a:p>
          <a:endParaRPr lang="cs-CZ"/>
        </a:p>
      </dgm:t>
    </dgm:pt>
    <dgm:pt modelId="{98AF9324-FE4C-4F57-9957-7D70C65C14D8}" type="pres">
      <dgm:prSet presAssocID="{73380C05-1605-40EC-B3C2-FEEAFFB1E1F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14C86285-5EF1-4D54-88C7-0CB8386F1BCA}" type="pres">
      <dgm:prSet presAssocID="{0BA91CFB-1E57-4375-B590-122B0EA5388B}" presName="hierRoot1" presStyleCnt="0"/>
      <dgm:spPr/>
    </dgm:pt>
    <dgm:pt modelId="{30DD6E65-68A0-44E9-8E1E-172D1DD80E13}" type="pres">
      <dgm:prSet presAssocID="{0BA91CFB-1E57-4375-B590-122B0EA5388B}" presName="composite" presStyleCnt="0"/>
      <dgm:spPr/>
    </dgm:pt>
    <dgm:pt modelId="{E8B496ED-51C8-4F8A-8970-63F18715EC27}" type="pres">
      <dgm:prSet presAssocID="{0BA91CFB-1E57-4375-B590-122B0EA5388B}" presName="background" presStyleLbl="node0" presStyleIdx="0" presStyleCnt="1"/>
      <dgm:spPr/>
    </dgm:pt>
    <dgm:pt modelId="{2F45E9F6-0584-46DF-937E-F5D829E6B09C}" type="pres">
      <dgm:prSet presAssocID="{0BA91CFB-1E57-4375-B590-122B0EA5388B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19E0929-4139-4956-B243-4A8824FCB347}" type="pres">
      <dgm:prSet presAssocID="{0BA91CFB-1E57-4375-B590-122B0EA5388B}" presName="hierChild2" presStyleCnt="0"/>
      <dgm:spPr/>
    </dgm:pt>
    <dgm:pt modelId="{AC99A63C-2DED-4A2D-962D-151CB90C6DBB}" type="pres">
      <dgm:prSet presAssocID="{2529EFA4-1CDE-4EBE-9E32-25197BA9797C}" presName="Name10" presStyleLbl="parChTrans1D2" presStyleIdx="0" presStyleCnt="2"/>
      <dgm:spPr/>
      <dgm:t>
        <a:bodyPr/>
        <a:lstStyle/>
        <a:p>
          <a:endParaRPr lang="cs-CZ"/>
        </a:p>
      </dgm:t>
    </dgm:pt>
    <dgm:pt modelId="{03981787-4D95-4F07-8020-383C1D6789AA}" type="pres">
      <dgm:prSet presAssocID="{04F57E10-E461-4651-88F5-FF5CA6630A6E}" presName="hierRoot2" presStyleCnt="0"/>
      <dgm:spPr/>
    </dgm:pt>
    <dgm:pt modelId="{97E1274A-50E9-4298-8EAF-112C3E78C04D}" type="pres">
      <dgm:prSet presAssocID="{04F57E10-E461-4651-88F5-FF5CA6630A6E}" presName="composite2" presStyleCnt="0"/>
      <dgm:spPr/>
    </dgm:pt>
    <dgm:pt modelId="{7B3266BB-E659-4AB6-A88B-AEBBDB21BA53}" type="pres">
      <dgm:prSet presAssocID="{04F57E10-E461-4651-88F5-FF5CA6630A6E}" presName="background2" presStyleLbl="node2" presStyleIdx="0" presStyleCnt="2"/>
      <dgm:spPr/>
    </dgm:pt>
    <dgm:pt modelId="{E9718DEF-CB02-4227-A8CB-3A8F7A63E179}" type="pres">
      <dgm:prSet presAssocID="{04F57E10-E461-4651-88F5-FF5CA6630A6E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32CD201-F516-4022-807E-AC617E5CAE80}" type="pres">
      <dgm:prSet presAssocID="{04F57E10-E461-4651-88F5-FF5CA6630A6E}" presName="hierChild3" presStyleCnt="0"/>
      <dgm:spPr/>
    </dgm:pt>
    <dgm:pt modelId="{4F3E4CA4-7D36-4EA4-993B-BFAFF65F1214}" type="pres">
      <dgm:prSet presAssocID="{9795905D-4556-4E16-A740-7176EC47B12E}" presName="Name17" presStyleLbl="parChTrans1D3" presStyleIdx="0" presStyleCnt="4"/>
      <dgm:spPr/>
      <dgm:t>
        <a:bodyPr/>
        <a:lstStyle/>
        <a:p>
          <a:endParaRPr lang="cs-CZ"/>
        </a:p>
      </dgm:t>
    </dgm:pt>
    <dgm:pt modelId="{6DC7F088-1E2C-4D1B-8E4F-DDC73D4B1647}" type="pres">
      <dgm:prSet presAssocID="{2F9AEDB4-BE71-49B1-A82B-7ADD6A480A65}" presName="hierRoot3" presStyleCnt="0"/>
      <dgm:spPr/>
    </dgm:pt>
    <dgm:pt modelId="{BEA049E9-CAC3-44AE-9F9E-C3A5F2C8F4FA}" type="pres">
      <dgm:prSet presAssocID="{2F9AEDB4-BE71-49B1-A82B-7ADD6A480A65}" presName="composite3" presStyleCnt="0"/>
      <dgm:spPr/>
    </dgm:pt>
    <dgm:pt modelId="{ACC43D29-68FB-4A4D-A71D-4BF2CA4029E8}" type="pres">
      <dgm:prSet presAssocID="{2F9AEDB4-BE71-49B1-A82B-7ADD6A480A65}" presName="background3" presStyleLbl="node3" presStyleIdx="0" presStyleCnt="4"/>
      <dgm:spPr/>
    </dgm:pt>
    <dgm:pt modelId="{EC3FAE64-4861-4F16-B2B6-11315ACFE919}" type="pres">
      <dgm:prSet presAssocID="{2F9AEDB4-BE71-49B1-A82B-7ADD6A480A65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A8FBF0F-11C4-41E4-9E9B-DA2545698902}" type="pres">
      <dgm:prSet presAssocID="{2F9AEDB4-BE71-49B1-A82B-7ADD6A480A65}" presName="hierChild4" presStyleCnt="0"/>
      <dgm:spPr/>
    </dgm:pt>
    <dgm:pt modelId="{1EF43F4F-A315-4156-81D6-66092CBA954C}" type="pres">
      <dgm:prSet presAssocID="{346BB424-E555-45CF-BF1A-A39CEDE2EF00}" presName="Name17" presStyleLbl="parChTrans1D3" presStyleIdx="1" presStyleCnt="4"/>
      <dgm:spPr/>
      <dgm:t>
        <a:bodyPr/>
        <a:lstStyle/>
        <a:p>
          <a:endParaRPr lang="cs-CZ"/>
        </a:p>
      </dgm:t>
    </dgm:pt>
    <dgm:pt modelId="{E7C6F228-8C23-4AE2-A266-F7B4A8C4553A}" type="pres">
      <dgm:prSet presAssocID="{4968DB0D-2A3B-4A53-93C2-B8D35DD5CBFB}" presName="hierRoot3" presStyleCnt="0"/>
      <dgm:spPr/>
    </dgm:pt>
    <dgm:pt modelId="{B6792E62-A16F-4B22-ACFF-CDA9AED5FEE6}" type="pres">
      <dgm:prSet presAssocID="{4968DB0D-2A3B-4A53-93C2-B8D35DD5CBFB}" presName="composite3" presStyleCnt="0"/>
      <dgm:spPr/>
    </dgm:pt>
    <dgm:pt modelId="{BE6122B2-548D-423C-B45C-47F20F31BF53}" type="pres">
      <dgm:prSet presAssocID="{4968DB0D-2A3B-4A53-93C2-B8D35DD5CBFB}" presName="background3" presStyleLbl="node3" presStyleIdx="1" presStyleCnt="4"/>
      <dgm:spPr/>
    </dgm:pt>
    <dgm:pt modelId="{EAD75DEC-826E-41B6-A0D0-2C461E131B25}" type="pres">
      <dgm:prSet presAssocID="{4968DB0D-2A3B-4A53-93C2-B8D35DD5CBFB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9D76C2D-F5BC-4B35-92DA-42AB2A94FDE7}" type="pres">
      <dgm:prSet presAssocID="{4968DB0D-2A3B-4A53-93C2-B8D35DD5CBFB}" presName="hierChild4" presStyleCnt="0"/>
      <dgm:spPr/>
    </dgm:pt>
    <dgm:pt modelId="{488234DB-D5F2-4DDE-A220-B84390AD2C74}" type="pres">
      <dgm:prSet presAssocID="{CDC9ED53-676B-4F2A-B63A-E7EE9111CDF3}" presName="Name10" presStyleLbl="parChTrans1D2" presStyleIdx="1" presStyleCnt="2"/>
      <dgm:spPr/>
      <dgm:t>
        <a:bodyPr/>
        <a:lstStyle/>
        <a:p>
          <a:endParaRPr lang="cs-CZ"/>
        </a:p>
      </dgm:t>
    </dgm:pt>
    <dgm:pt modelId="{B35EDE6B-7401-40F9-92A4-FF1BBE80A2E5}" type="pres">
      <dgm:prSet presAssocID="{DB6AA307-E37F-4731-A8EB-730769C8B592}" presName="hierRoot2" presStyleCnt="0"/>
      <dgm:spPr/>
    </dgm:pt>
    <dgm:pt modelId="{1ACBFD0A-F669-481D-8308-8E5F83868E94}" type="pres">
      <dgm:prSet presAssocID="{DB6AA307-E37F-4731-A8EB-730769C8B592}" presName="composite2" presStyleCnt="0"/>
      <dgm:spPr/>
    </dgm:pt>
    <dgm:pt modelId="{F21A9F4D-4006-480E-9095-F6960A473915}" type="pres">
      <dgm:prSet presAssocID="{DB6AA307-E37F-4731-A8EB-730769C8B592}" presName="background2" presStyleLbl="node2" presStyleIdx="1" presStyleCnt="2"/>
      <dgm:spPr/>
    </dgm:pt>
    <dgm:pt modelId="{2C0132F0-C092-416B-AE2F-DD546C74E797}" type="pres">
      <dgm:prSet presAssocID="{DB6AA307-E37F-4731-A8EB-730769C8B592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140270C-A5F5-4BAC-91D2-B2BFD2A19DB3}" type="pres">
      <dgm:prSet presAssocID="{DB6AA307-E37F-4731-A8EB-730769C8B592}" presName="hierChild3" presStyleCnt="0"/>
      <dgm:spPr/>
    </dgm:pt>
    <dgm:pt modelId="{91316DEC-5C6B-4D99-9F0D-D6E3EEF7F686}" type="pres">
      <dgm:prSet presAssocID="{1D5DD933-9F9F-402E-AB28-EE2B9333E8B1}" presName="Name17" presStyleLbl="parChTrans1D3" presStyleIdx="2" presStyleCnt="4"/>
      <dgm:spPr/>
      <dgm:t>
        <a:bodyPr/>
        <a:lstStyle/>
        <a:p>
          <a:endParaRPr lang="cs-CZ"/>
        </a:p>
      </dgm:t>
    </dgm:pt>
    <dgm:pt modelId="{129F126B-2359-4B88-8C03-D6BB863CE163}" type="pres">
      <dgm:prSet presAssocID="{6BB44BBE-221C-470D-8315-723626EA59DC}" presName="hierRoot3" presStyleCnt="0"/>
      <dgm:spPr/>
    </dgm:pt>
    <dgm:pt modelId="{1F9E05BD-B900-40C6-A7F0-ACCF878B1529}" type="pres">
      <dgm:prSet presAssocID="{6BB44BBE-221C-470D-8315-723626EA59DC}" presName="composite3" presStyleCnt="0"/>
      <dgm:spPr/>
    </dgm:pt>
    <dgm:pt modelId="{F2E5DAC9-7505-40E9-965E-055A53CAC66F}" type="pres">
      <dgm:prSet presAssocID="{6BB44BBE-221C-470D-8315-723626EA59DC}" presName="background3" presStyleLbl="node3" presStyleIdx="2" presStyleCnt="4"/>
      <dgm:spPr/>
    </dgm:pt>
    <dgm:pt modelId="{3780D420-DC10-46D3-BCF2-2D8367919988}" type="pres">
      <dgm:prSet presAssocID="{6BB44BBE-221C-470D-8315-723626EA59DC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78D1326-742E-4BBC-BD65-1034A068E1AA}" type="pres">
      <dgm:prSet presAssocID="{6BB44BBE-221C-470D-8315-723626EA59DC}" presName="hierChild4" presStyleCnt="0"/>
      <dgm:spPr/>
    </dgm:pt>
    <dgm:pt modelId="{D2E922E5-4402-43C2-B112-5C7EE4B69018}" type="pres">
      <dgm:prSet presAssocID="{D2B39748-1F7A-4B91-BDB0-0C5FAAA832F9}" presName="Name17" presStyleLbl="parChTrans1D3" presStyleIdx="3" presStyleCnt="4"/>
      <dgm:spPr/>
      <dgm:t>
        <a:bodyPr/>
        <a:lstStyle/>
        <a:p>
          <a:endParaRPr lang="cs-CZ"/>
        </a:p>
      </dgm:t>
    </dgm:pt>
    <dgm:pt modelId="{79631805-A0DD-43AF-94B8-6DEF2BDBE913}" type="pres">
      <dgm:prSet presAssocID="{7CBF73BB-4CD4-4CB0-91AF-49D87C8569CE}" presName="hierRoot3" presStyleCnt="0"/>
      <dgm:spPr/>
    </dgm:pt>
    <dgm:pt modelId="{5C138ACF-9197-414D-971C-CE7A6183660C}" type="pres">
      <dgm:prSet presAssocID="{7CBF73BB-4CD4-4CB0-91AF-49D87C8569CE}" presName="composite3" presStyleCnt="0"/>
      <dgm:spPr/>
    </dgm:pt>
    <dgm:pt modelId="{0ABDF133-8E8C-4C3E-BDDC-8B6E29088ECB}" type="pres">
      <dgm:prSet presAssocID="{7CBF73BB-4CD4-4CB0-91AF-49D87C8569CE}" presName="background3" presStyleLbl="node3" presStyleIdx="3" presStyleCnt="4"/>
      <dgm:spPr/>
    </dgm:pt>
    <dgm:pt modelId="{675C94CE-653F-4D06-AA6B-FB8E5799377D}" type="pres">
      <dgm:prSet presAssocID="{7CBF73BB-4CD4-4CB0-91AF-49D87C8569CE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96FE29A-CC38-4834-982F-EB9792931248}" type="pres">
      <dgm:prSet presAssocID="{7CBF73BB-4CD4-4CB0-91AF-49D87C8569CE}" presName="hierChild4" presStyleCnt="0"/>
      <dgm:spPr/>
    </dgm:pt>
  </dgm:ptLst>
  <dgm:cxnLst>
    <dgm:cxn modelId="{7355C861-1064-43FD-8D5D-79CBDD16A385}" srcId="{04F57E10-E461-4651-88F5-FF5CA6630A6E}" destId="{2F9AEDB4-BE71-49B1-A82B-7ADD6A480A65}" srcOrd="0" destOrd="0" parTransId="{9795905D-4556-4E16-A740-7176EC47B12E}" sibTransId="{BB736DFF-03B2-45EB-AF6F-6420AB71C3F1}"/>
    <dgm:cxn modelId="{098161FA-74A6-4FF3-ADBA-D702060A7002}" type="presOf" srcId="{346BB424-E555-45CF-BF1A-A39CEDE2EF00}" destId="{1EF43F4F-A315-4156-81D6-66092CBA954C}" srcOrd="0" destOrd="0" presId="urn:microsoft.com/office/officeart/2005/8/layout/hierarchy1"/>
    <dgm:cxn modelId="{7E1021B2-F26E-46BF-898A-14EDB2DEECA4}" type="presOf" srcId="{73380C05-1605-40EC-B3C2-FEEAFFB1E1F9}" destId="{98AF9324-FE4C-4F57-9957-7D70C65C14D8}" srcOrd="0" destOrd="0" presId="urn:microsoft.com/office/officeart/2005/8/layout/hierarchy1"/>
    <dgm:cxn modelId="{7EFB90A8-4D69-454C-921B-DE1FE6781166}" srcId="{DB6AA307-E37F-4731-A8EB-730769C8B592}" destId="{7CBF73BB-4CD4-4CB0-91AF-49D87C8569CE}" srcOrd="1" destOrd="0" parTransId="{D2B39748-1F7A-4B91-BDB0-0C5FAAA832F9}" sibTransId="{96C83A32-68CF-4692-9C5D-5C09ACE199B2}"/>
    <dgm:cxn modelId="{88415A7F-1B2F-40A5-B947-BB7353C6EB9E}" srcId="{0BA91CFB-1E57-4375-B590-122B0EA5388B}" destId="{DB6AA307-E37F-4731-A8EB-730769C8B592}" srcOrd="1" destOrd="0" parTransId="{CDC9ED53-676B-4F2A-B63A-E7EE9111CDF3}" sibTransId="{1D0D9A63-0FFD-4B3B-AD91-894373C707D7}"/>
    <dgm:cxn modelId="{822EBAF5-236F-43F5-ABAF-0788100E78D8}" type="presOf" srcId="{2F9AEDB4-BE71-49B1-A82B-7ADD6A480A65}" destId="{EC3FAE64-4861-4F16-B2B6-11315ACFE919}" srcOrd="0" destOrd="0" presId="urn:microsoft.com/office/officeart/2005/8/layout/hierarchy1"/>
    <dgm:cxn modelId="{30FBDD39-EEB9-4D33-BCFE-B763D47A2B20}" type="presOf" srcId="{4968DB0D-2A3B-4A53-93C2-B8D35DD5CBFB}" destId="{EAD75DEC-826E-41B6-A0D0-2C461E131B25}" srcOrd="0" destOrd="0" presId="urn:microsoft.com/office/officeart/2005/8/layout/hierarchy1"/>
    <dgm:cxn modelId="{14EB8E9D-C02A-4F2C-93D5-37F54AA59FB7}" type="presOf" srcId="{7CBF73BB-4CD4-4CB0-91AF-49D87C8569CE}" destId="{675C94CE-653F-4D06-AA6B-FB8E5799377D}" srcOrd="0" destOrd="0" presId="urn:microsoft.com/office/officeart/2005/8/layout/hierarchy1"/>
    <dgm:cxn modelId="{D2056A73-D030-42E8-AC4E-87FC0C80F7A9}" type="presOf" srcId="{9795905D-4556-4E16-A740-7176EC47B12E}" destId="{4F3E4CA4-7D36-4EA4-993B-BFAFF65F1214}" srcOrd="0" destOrd="0" presId="urn:microsoft.com/office/officeart/2005/8/layout/hierarchy1"/>
    <dgm:cxn modelId="{56D109D9-C004-48A4-9B63-F33159DCBD39}" type="presOf" srcId="{0BA91CFB-1E57-4375-B590-122B0EA5388B}" destId="{2F45E9F6-0584-46DF-937E-F5D829E6B09C}" srcOrd="0" destOrd="0" presId="urn:microsoft.com/office/officeart/2005/8/layout/hierarchy1"/>
    <dgm:cxn modelId="{E5E045A2-7A5F-4201-BF3E-2ED7AFFA15FA}" type="presOf" srcId="{1D5DD933-9F9F-402E-AB28-EE2B9333E8B1}" destId="{91316DEC-5C6B-4D99-9F0D-D6E3EEF7F686}" srcOrd="0" destOrd="0" presId="urn:microsoft.com/office/officeart/2005/8/layout/hierarchy1"/>
    <dgm:cxn modelId="{4734CF08-B91B-45FF-B3AA-E76888080AB2}" type="presOf" srcId="{CDC9ED53-676B-4F2A-B63A-E7EE9111CDF3}" destId="{488234DB-D5F2-4DDE-A220-B84390AD2C74}" srcOrd="0" destOrd="0" presId="urn:microsoft.com/office/officeart/2005/8/layout/hierarchy1"/>
    <dgm:cxn modelId="{B6E99EF8-C16B-46CF-BE5A-B75DDCC035DB}" srcId="{DB6AA307-E37F-4731-A8EB-730769C8B592}" destId="{6BB44BBE-221C-470D-8315-723626EA59DC}" srcOrd="0" destOrd="0" parTransId="{1D5DD933-9F9F-402E-AB28-EE2B9333E8B1}" sibTransId="{A54B0F00-B8B9-47F0-A656-39C308231B7C}"/>
    <dgm:cxn modelId="{22922F15-FCE7-45F5-87F1-B793EDB5686B}" srcId="{73380C05-1605-40EC-B3C2-FEEAFFB1E1F9}" destId="{0BA91CFB-1E57-4375-B590-122B0EA5388B}" srcOrd="0" destOrd="0" parTransId="{C3FD9E37-F515-4262-B6C3-6AD79B94F8CB}" sibTransId="{88B85856-213C-4B2D-916C-E722B1D32A9C}"/>
    <dgm:cxn modelId="{301AD683-29B6-46FB-B0C8-FC8ED8867927}" type="presOf" srcId="{2529EFA4-1CDE-4EBE-9E32-25197BA9797C}" destId="{AC99A63C-2DED-4A2D-962D-151CB90C6DBB}" srcOrd="0" destOrd="0" presId="urn:microsoft.com/office/officeart/2005/8/layout/hierarchy1"/>
    <dgm:cxn modelId="{2EB6D027-F0BF-429A-A4B4-EEBCA65992DB}" type="presOf" srcId="{04F57E10-E461-4651-88F5-FF5CA6630A6E}" destId="{E9718DEF-CB02-4227-A8CB-3A8F7A63E179}" srcOrd="0" destOrd="0" presId="urn:microsoft.com/office/officeart/2005/8/layout/hierarchy1"/>
    <dgm:cxn modelId="{1DB40025-7A4C-4F97-BAF0-872AD3DB5DFF}" type="presOf" srcId="{DB6AA307-E37F-4731-A8EB-730769C8B592}" destId="{2C0132F0-C092-416B-AE2F-DD546C74E797}" srcOrd="0" destOrd="0" presId="urn:microsoft.com/office/officeart/2005/8/layout/hierarchy1"/>
    <dgm:cxn modelId="{028908B9-7DF5-4CB0-99DE-A0FEE73D6C81}" type="presOf" srcId="{6BB44BBE-221C-470D-8315-723626EA59DC}" destId="{3780D420-DC10-46D3-BCF2-2D8367919988}" srcOrd="0" destOrd="0" presId="urn:microsoft.com/office/officeart/2005/8/layout/hierarchy1"/>
    <dgm:cxn modelId="{8B383585-AB93-4E73-A7EB-C97A1B333DA1}" srcId="{04F57E10-E461-4651-88F5-FF5CA6630A6E}" destId="{4968DB0D-2A3B-4A53-93C2-B8D35DD5CBFB}" srcOrd="1" destOrd="0" parTransId="{346BB424-E555-45CF-BF1A-A39CEDE2EF00}" sibTransId="{DBACDFEB-DE4F-440F-9B65-B1B0DA2B03D1}"/>
    <dgm:cxn modelId="{EC228FDA-D8C6-44BA-B3B8-38B5559B53D4}" type="presOf" srcId="{D2B39748-1F7A-4B91-BDB0-0C5FAAA832F9}" destId="{D2E922E5-4402-43C2-B112-5C7EE4B69018}" srcOrd="0" destOrd="0" presId="urn:microsoft.com/office/officeart/2005/8/layout/hierarchy1"/>
    <dgm:cxn modelId="{D1EEA1BD-F8EF-48A5-9205-66AE486A3C1D}" srcId="{0BA91CFB-1E57-4375-B590-122B0EA5388B}" destId="{04F57E10-E461-4651-88F5-FF5CA6630A6E}" srcOrd="0" destOrd="0" parTransId="{2529EFA4-1CDE-4EBE-9E32-25197BA9797C}" sibTransId="{577526E6-100F-46F3-80D1-F995F6BB34E8}"/>
    <dgm:cxn modelId="{FA04DDF4-3B36-48C4-987B-1932299B1C09}" type="presParOf" srcId="{98AF9324-FE4C-4F57-9957-7D70C65C14D8}" destId="{14C86285-5EF1-4D54-88C7-0CB8386F1BCA}" srcOrd="0" destOrd="0" presId="urn:microsoft.com/office/officeart/2005/8/layout/hierarchy1"/>
    <dgm:cxn modelId="{AB6FFBAC-60A2-4B62-A869-80F273A7CB61}" type="presParOf" srcId="{14C86285-5EF1-4D54-88C7-0CB8386F1BCA}" destId="{30DD6E65-68A0-44E9-8E1E-172D1DD80E13}" srcOrd="0" destOrd="0" presId="urn:microsoft.com/office/officeart/2005/8/layout/hierarchy1"/>
    <dgm:cxn modelId="{82F7535A-AE0B-4E09-AE32-E4314ACE37DC}" type="presParOf" srcId="{30DD6E65-68A0-44E9-8E1E-172D1DD80E13}" destId="{E8B496ED-51C8-4F8A-8970-63F18715EC27}" srcOrd="0" destOrd="0" presId="urn:microsoft.com/office/officeart/2005/8/layout/hierarchy1"/>
    <dgm:cxn modelId="{B5FE3392-4A79-4B9A-8C27-498AC4382DD0}" type="presParOf" srcId="{30DD6E65-68A0-44E9-8E1E-172D1DD80E13}" destId="{2F45E9F6-0584-46DF-937E-F5D829E6B09C}" srcOrd="1" destOrd="0" presId="urn:microsoft.com/office/officeart/2005/8/layout/hierarchy1"/>
    <dgm:cxn modelId="{6929A75E-FA46-4997-8566-D9A9737B6BB6}" type="presParOf" srcId="{14C86285-5EF1-4D54-88C7-0CB8386F1BCA}" destId="{219E0929-4139-4956-B243-4A8824FCB347}" srcOrd="1" destOrd="0" presId="urn:microsoft.com/office/officeart/2005/8/layout/hierarchy1"/>
    <dgm:cxn modelId="{4CE9B515-77D6-4E56-ACB0-CA1964A3BCB0}" type="presParOf" srcId="{219E0929-4139-4956-B243-4A8824FCB347}" destId="{AC99A63C-2DED-4A2D-962D-151CB90C6DBB}" srcOrd="0" destOrd="0" presId="urn:microsoft.com/office/officeart/2005/8/layout/hierarchy1"/>
    <dgm:cxn modelId="{B114F7ED-5BFE-45F0-B786-A1295A45CB06}" type="presParOf" srcId="{219E0929-4139-4956-B243-4A8824FCB347}" destId="{03981787-4D95-4F07-8020-383C1D6789AA}" srcOrd="1" destOrd="0" presId="urn:microsoft.com/office/officeart/2005/8/layout/hierarchy1"/>
    <dgm:cxn modelId="{F4AF2DF4-9ED0-43EE-BEE1-396242D50074}" type="presParOf" srcId="{03981787-4D95-4F07-8020-383C1D6789AA}" destId="{97E1274A-50E9-4298-8EAF-112C3E78C04D}" srcOrd="0" destOrd="0" presId="urn:microsoft.com/office/officeart/2005/8/layout/hierarchy1"/>
    <dgm:cxn modelId="{0D99DFCE-C615-4204-80F6-A3FD2CDCAC7A}" type="presParOf" srcId="{97E1274A-50E9-4298-8EAF-112C3E78C04D}" destId="{7B3266BB-E659-4AB6-A88B-AEBBDB21BA53}" srcOrd="0" destOrd="0" presId="urn:microsoft.com/office/officeart/2005/8/layout/hierarchy1"/>
    <dgm:cxn modelId="{09E36C1B-2999-4BB7-8AFD-4E4C6A2F8F54}" type="presParOf" srcId="{97E1274A-50E9-4298-8EAF-112C3E78C04D}" destId="{E9718DEF-CB02-4227-A8CB-3A8F7A63E179}" srcOrd="1" destOrd="0" presId="urn:microsoft.com/office/officeart/2005/8/layout/hierarchy1"/>
    <dgm:cxn modelId="{D462EA40-9B8A-4D47-835B-01B1D2F2FFC3}" type="presParOf" srcId="{03981787-4D95-4F07-8020-383C1D6789AA}" destId="{532CD201-F516-4022-807E-AC617E5CAE80}" srcOrd="1" destOrd="0" presId="urn:microsoft.com/office/officeart/2005/8/layout/hierarchy1"/>
    <dgm:cxn modelId="{5507F5EB-EC8F-4F71-9631-AA3456BA99C0}" type="presParOf" srcId="{532CD201-F516-4022-807E-AC617E5CAE80}" destId="{4F3E4CA4-7D36-4EA4-993B-BFAFF65F1214}" srcOrd="0" destOrd="0" presId="urn:microsoft.com/office/officeart/2005/8/layout/hierarchy1"/>
    <dgm:cxn modelId="{F3FEACD2-32C6-4099-A1AC-1CD9148CD5DD}" type="presParOf" srcId="{532CD201-F516-4022-807E-AC617E5CAE80}" destId="{6DC7F088-1E2C-4D1B-8E4F-DDC73D4B1647}" srcOrd="1" destOrd="0" presId="urn:microsoft.com/office/officeart/2005/8/layout/hierarchy1"/>
    <dgm:cxn modelId="{DF1AC16F-C37D-4DBD-A8C8-30227449DD45}" type="presParOf" srcId="{6DC7F088-1E2C-4D1B-8E4F-DDC73D4B1647}" destId="{BEA049E9-CAC3-44AE-9F9E-C3A5F2C8F4FA}" srcOrd="0" destOrd="0" presId="urn:microsoft.com/office/officeart/2005/8/layout/hierarchy1"/>
    <dgm:cxn modelId="{A6C97D4A-9FB9-430E-844B-BE2D9595EA40}" type="presParOf" srcId="{BEA049E9-CAC3-44AE-9F9E-C3A5F2C8F4FA}" destId="{ACC43D29-68FB-4A4D-A71D-4BF2CA4029E8}" srcOrd="0" destOrd="0" presId="urn:microsoft.com/office/officeart/2005/8/layout/hierarchy1"/>
    <dgm:cxn modelId="{90AEAF76-1505-4C9E-94A3-F51DB3620F57}" type="presParOf" srcId="{BEA049E9-CAC3-44AE-9F9E-C3A5F2C8F4FA}" destId="{EC3FAE64-4861-4F16-B2B6-11315ACFE919}" srcOrd="1" destOrd="0" presId="urn:microsoft.com/office/officeart/2005/8/layout/hierarchy1"/>
    <dgm:cxn modelId="{C556426C-536B-4B1A-9D96-7297E377D27F}" type="presParOf" srcId="{6DC7F088-1E2C-4D1B-8E4F-DDC73D4B1647}" destId="{8A8FBF0F-11C4-41E4-9E9B-DA2545698902}" srcOrd="1" destOrd="0" presId="urn:microsoft.com/office/officeart/2005/8/layout/hierarchy1"/>
    <dgm:cxn modelId="{7E234B52-38EC-471C-A27D-D78BB202099D}" type="presParOf" srcId="{532CD201-F516-4022-807E-AC617E5CAE80}" destId="{1EF43F4F-A315-4156-81D6-66092CBA954C}" srcOrd="2" destOrd="0" presId="urn:microsoft.com/office/officeart/2005/8/layout/hierarchy1"/>
    <dgm:cxn modelId="{A78B56EE-DA2F-4949-A967-503D55BC4923}" type="presParOf" srcId="{532CD201-F516-4022-807E-AC617E5CAE80}" destId="{E7C6F228-8C23-4AE2-A266-F7B4A8C4553A}" srcOrd="3" destOrd="0" presId="urn:microsoft.com/office/officeart/2005/8/layout/hierarchy1"/>
    <dgm:cxn modelId="{849C23BB-0DC3-4B33-B1DD-E50576E00509}" type="presParOf" srcId="{E7C6F228-8C23-4AE2-A266-F7B4A8C4553A}" destId="{B6792E62-A16F-4B22-ACFF-CDA9AED5FEE6}" srcOrd="0" destOrd="0" presId="urn:microsoft.com/office/officeart/2005/8/layout/hierarchy1"/>
    <dgm:cxn modelId="{B62284A2-E518-4F5A-9423-FC96A1DA05B5}" type="presParOf" srcId="{B6792E62-A16F-4B22-ACFF-CDA9AED5FEE6}" destId="{BE6122B2-548D-423C-B45C-47F20F31BF53}" srcOrd="0" destOrd="0" presId="urn:microsoft.com/office/officeart/2005/8/layout/hierarchy1"/>
    <dgm:cxn modelId="{4F881AF0-A401-40F6-B67F-4908C4B4D371}" type="presParOf" srcId="{B6792E62-A16F-4B22-ACFF-CDA9AED5FEE6}" destId="{EAD75DEC-826E-41B6-A0D0-2C461E131B25}" srcOrd="1" destOrd="0" presId="urn:microsoft.com/office/officeart/2005/8/layout/hierarchy1"/>
    <dgm:cxn modelId="{EFC2DAED-D296-4296-AD1A-0D1A46ABAE57}" type="presParOf" srcId="{E7C6F228-8C23-4AE2-A266-F7B4A8C4553A}" destId="{A9D76C2D-F5BC-4B35-92DA-42AB2A94FDE7}" srcOrd="1" destOrd="0" presId="urn:microsoft.com/office/officeart/2005/8/layout/hierarchy1"/>
    <dgm:cxn modelId="{B9969431-D1A7-48AC-A905-FDFB4178653B}" type="presParOf" srcId="{219E0929-4139-4956-B243-4A8824FCB347}" destId="{488234DB-D5F2-4DDE-A220-B84390AD2C74}" srcOrd="2" destOrd="0" presId="urn:microsoft.com/office/officeart/2005/8/layout/hierarchy1"/>
    <dgm:cxn modelId="{0292004C-35D1-48DE-98D8-B13E635DBDE0}" type="presParOf" srcId="{219E0929-4139-4956-B243-4A8824FCB347}" destId="{B35EDE6B-7401-40F9-92A4-FF1BBE80A2E5}" srcOrd="3" destOrd="0" presId="urn:microsoft.com/office/officeart/2005/8/layout/hierarchy1"/>
    <dgm:cxn modelId="{688CA2B2-0B70-4EE2-9C42-31AFDDCF052B}" type="presParOf" srcId="{B35EDE6B-7401-40F9-92A4-FF1BBE80A2E5}" destId="{1ACBFD0A-F669-481D-8308-8E5F83868E94}" srcOrd="0" destOrd="0" presId="urn:microsoft.com/office/officeart/2005/8/layout/hierarchy1"/>
    <dgm:cxn modelId="{7FAC88C5-76A1-4411-87D5-4D137B11FA06}" type="presParOf" srcId="{1ACBFD0A-F669-481D-8308-8E5F83868E94}" destId="{F21A9F4D-4006-480E-9095-F6960A473915}" srcOrd="0" destOrd="0" presId="urn:microsoft.com/office/officeart/2005/8/layout/hierarchy1"/>
    <dgm:cxn modelId="{68553271-FE81-4571-9148-B50BB0641B6F}" type="presParOf" srcId="{1ACBFD0A-F669-481D-8308-8E5F83868E94}" destId="{2C0132F0-C092-416B-AE2F-DD546C74E797}" srcOrd="1" destOrd="0" presId="urn:microsoft.com/office/officeart/2005/8/layout/hierarchy1"/>
    <dgm:cxn modelId="{731CF13E-6F9D-4427-B440-F56C3F089932}" type="presParOf" srcId="{B35EDE6B-7401-40F9-92A4-FF1BBE80A2E5}" destId="{D140270C-A5F5-4BAC-91D2-B2BFD2A19DB3}" srcOrd="1" destOrd="0" presId="urn:microsoft.com/office/officeart/2005/8/layout/hierarchy1"/>
    <dgm:cxn modelId="{7BD2B307-3B75-4688-918B-53CE4A590CF0}" type="presParOf" srcId="{D140270C-A5F5-4BAC-91D2-B2BFD2A19DB3}" destId="{91316DEC-5C6B-4D99-9F0D-D6E3EEF7F686}" srcOrd="0" destOrd="0" presId="urn:microsoft.com/office/officeart/2005/8/layout/hierarchy1"/>
    <dgm:cxn modelId="{E0316AE4-857A-4CF5-841D-2FFC0B9DCE5B}" type="presParOf" srcId="{D140270C-A5F5-4BAC-91D2-B2BFD2A19DB3}" destId="{129F126B-2359-4B88-8C03-D6BB863CE163}" srcOrd="1" destOrd="0" presId="urn:microsoft.com/office/officeart/2005/8/layout/hierarchy1"/>
    <dgm:cxn modelId="{EC86142C-2FAD-40B8-8878-3B0C863FABAC}" type="presParOf" srcId="{129F126B-2359-4B88-8C03-D6BB863CE163}" destId="{1F9E05BD-B900-40C6-A7F0-ACCF878B1529}" srcOrd="0" destOrd="0" presId="urn:microsoft.com/office/officeart/2005/8/layout/hierarchy1"/>
    <dgm:cxn modelId="{3520DB86-11AA-442A-9937-61C54384FD26}" type="presParOf" srcId="{1F9E05BD-B900-40C6-A7F0-ACCF878B1529}" destId="{F2E5DAC9-7505-40E9-965E-055A53CAC66F}" srcOrd="0" destOrd="0" presId="urn:microsoft.com/office/officeart/2005/8/layout/hierarchy1"/>
    <dgm:cxn modelId="{37F5BADF-B032-4900-9DD0-97DD92A9E850}" type="presParOf" srcId="{1F9E05BD-B900-40C6-A7F0-ACCF878B1529}" destId="{3780D420-DC10-46D3-BCF2-2D8367919988}" srcOrd="1" destOrd="0" presId="urn:microsoft.com/office/officeart/2005/8/layout/hierarchy1"/>
    <dgm:cxn modelId="{7F359B52-AE40-4438-9284-B35FAA2426FB}" type="presParOf" srcId="{129F126B-2359-4B88-8C03-D6BB863CE163}" destId="{878D1326-742E-4BBC-BD65-1034A068E1AA}" srcOrd="1" destOrd="0" presId="urn:microsoft.com/office/officeart/2005/8/layout/hierarchy1"/>
    <dgm:cxn modelId="{2395CB8A-9045-42C1-B7FF-EAF85F695E77}" type="presParOf" srcId="{D140270C-A5F5-4BAC-91D2-B2BFD2A19DB3}" destId="{D2E922E5-4402-43C2-B112-5C7EE4B69018}" srcOrd="2" destOrd="0" presId="urn:microsoft.com/office/officeart/2005/8/layout/hierarchy1"/>
    <dgm:cxn modelId="{06DF8809-80D5-4072-9F7A-22AA78853622}" type="presParOf" srcId="{D140270C-A5F5-4BAC-91D2-B2BFD2A19DB3}" destId="{79631805-A0DD-43AF-94B8-6DEF2BDBE913}" srcOrd="3" destOrd="0" presId="urn:microsoft.com/office/officeart/2005/8/layout/hierarchy1"/>
    <dgm:cxn modelId="{81310CAF-59BA-4FDA-A0FC-F28F50FAB8B6}" type="presParOf" srcId="{79631805-A0DD-43AF-94B8-6DEF2BDBE913}" destId="{5C138ACF-9197-414D-971C-CE7A6183660C}" srcOrd="0" destOrd="0" presId="urn:microsoft.com/office/officeart/2005/8/layout/hierarchy1"/>
    <dgm:cxn modelId="{CACA8997-82EA-4A18-A90F-C298FD6C24F6}" type="presParOf" srcId="{5C138ACF-9197-414D-971C-CE7A6183660C}" destId="{0ABDF133-8E8C-4C3E-BDDC-8B6E29088ECB}" srcOrd="0" destOrd="0" presId="urn:microsoft.com/office/officeart/2005/8/layout/hierarchy1"/>
    <dgm:cxn modelId="{E0EE588D-3003-4B91-A162-97EC50082C46}" type="presParOf" srcId="{5C138ACF-9197-414D-971C-CE7A6183660C}" destId="{675C94CE-653F-4D06-AA6B-FB8E5799377D}" srcOrd="1" destOrd="0" presId="urn:microsoft.com/office/officeart/2005/8/layout/hierarchy1"/>
    <dgm:cxn modelId="{2E583EB0-626F-49C4-A446-A01E57B65025}" type="presParOf" srcId="{79631805-A0DD-43AF-94B8-6DEF2BDBE913}" destId="{796FE29A-CC38-4834-982F-EB979293124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E922E5-4402-43C2-B112-5C7EE4B69018}">
      <dsp:nvSpPr>
        <dsp:cNvPr id="0" name=""/>
        <dsp:cNvSpPr/>
      </dsp:nvSpPr>
      <dsp:spPr>
        <a:xfrm>
          <a:off x="6803528" y="3649616"/>
          <a:ext cx="1168896" cy="5562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9094"/>
              </a:lnTo>
              <a:lnTo>
                <a:pt x="1168896" y="379094"/>
              </a:lnTo>
              <a:lnTo>
                <a:pt x="1168896" y="55628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316DEC-5C6B-4D99-9F0D-D6E3EEF7F686}">
      <dsp:nvSpPr>
        <dsp:cNvPr id="0" name=""/>
        <dsp:cNvSpPr/>
      </dsp:nvSpPr>
      <dsp:spPr>
        <a:xfrm>
          <a:off x="5634632" y="3649616"/>
          <a:ext cx="1168896" cy="556288"/>
        </a:xfrm>
        <a:custGeom>
          <a:avLst/>
          <a:gdLst/>
          <a:ahLst/>
          <a:cxnLst/>
          <a:rect l="0" t="0" r="0" b="0"/>
          <a:pathLst>
            <a:path>
              <a:moveTo>
                <a:pt x="1168896" y="0"/>
              </a:moveTo>
              <a:lnTo>
                <a:pt x="1168896" y="379094"/>
              </a:lnTo>
              <a:lnTo>
                <a:pt x="0" y="379094"/>
              </a:lnTo>
              <a:lnTo>
                <a:pt x="0" y="55628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8234DB-D5F2-4DDE-A220-B84390AD2C74}">
      <dsp:nvSpPr>
        <dsp:cNvPr id="0" name=""/>
        <dsp:cNvSpPr/>
      </dsp:nvSpPr>
      <dsp:spPr>
        <a:xfrm>
          <a:off x="4465736" y="1878738"/>
          <a:ext cx="2337792" cy="5562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9094"/>
              </a:lnTo>
              <a:lnTo>
                <a:pt x="2337792" y="379094"/>
              </a:lnTo>
              <a:lnTo>
                <a:pt x="2337792" y="55628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F43F4F-A315-4156-81D6-66092CBA954C}">
      <dsp:nvSpPr>
        <dsp:cNvPr id="0" name=""/>
        <dsp:cNvSpPr/>
      </dsp:nvSpPr>
      <dsp:spPr>
        <a:xfrm>
          <a:off x="2127944" y="3649616"/>
          <a:ext cx="1168896" cy="5562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9094"/>
              </a:lnTo>
              <a:lnTo>
                <a:pt x="1168896" y="379094"/>
              </a:lnTo>
              <a:lnTo>
                <a:pt x="1168896" y="55628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3E4CA4-7D36-4EA4-993B-BFAFF65F1214}">
      <dsp:nvSpPr>
        <dsp:cNvPr id="0" name=""/>
        <dsp:cNvSpPr/>
      </dsp:nvSpPr>
      <dsp:spPr>
        <a:xfrm>
          <a:off x="959048" y="3649616"/>
          <a:ext cx="1168896" cy="556288"/>
        </a:xfrm>
        <a:custGeom>
          <a:avLst/>
          <a:gdLst/>
          <a:ahLst/>
          <a:cxnLst/>
          <a:rect l="0" t="0" r="0" b="0"/>
          <a:pathLst>
            <a:path>
              <a:moveTo>
                <a:pt x="1168896" y="0"/>
              </a:moveTo>
              <a:lnTo>
                <a:pt x="1168896" y="379094"/>
              </a:lnTo>
              <a:lnTo>
                <a:pt x="0" y="379094"/>
              </a:lnTo>
              <a:lnTo>
                <a:pt x="0" y="55628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99A63C-2DED-4A2D-962D-151CB90C6DBB}">
      <dsp:nvSpPr>
        <dsp:cNvPr id="0" name=""/>
        <dsp:cNvSpPr/>
      </dsp:nvSpPr>
      <dsp:spPr>
        <a:xfrm>
          <a:off x="2127944" y="1878738"/>
          <a:ext cx="2337792" cy="556288"/>
        </a:xfrm>
        <a:custGeom>
          <a:avLst/>
          <a:gdLst/>
          <a:ahLst/>
          <a:cxnLst/>
          <a:rect l="0" t="0" r="0" b="0"/>
          <a:pathLst>
            <a:path>
              <a:moveTo>
                <a:pt x="2337792" y="0"/>
              </a:moveTo>
              <a:lnTo>
                <a:pt x="2337792" y="379094"/>
              </a:lnTo>
              <a:lnTo>
                <a:pt x="0" y="379094"/>
              </a:lnTo>
              <a:lnTo>
                <a:pt x="0" y="55628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B496ED-51C8-4F8A-8970-63F18715EC27}">
      <dsp:nvSpPr>
        <dsp:cNvPr id="0" name=""/>
        <dsp:cNvSpPr/>
      </dsp:nvSpPr>
      <dsp:spPr>
        <a:xfrm>
          <a:off x="3509367" y="664149"/>
          <a:ext cx="1912739" cy="12145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45E9F6-0584-46DF-937E-F5D829E6B09C}">
      <dsp:nvSpPr>
        <dsp:cNvPr id="0" name=""/>
        <dsp:cNvSpPr/>
      </dsp:nvSpPr>
      <dsp:spPr>
        <a:xfrm>
          <a:off x="3721893" y="866049"/>
          <a:ext cx="1912739" cy="121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Rozdělení dřevin</a:t>
          </a:r>
          <a:endParaRPr lang="cs-CZ" sz="2300" kern="1200" dirty="0"/>
        </a:p>
      </dsp:txBody>
      <dsp:txXfrm>
        <a:off x="3757467" y="901623"/>
        <a:ext cx="1841591" cy="1143441"/>
      </dsp:txXfrm>
    </dsp:sp>
    <dsp:sp modelId="{7B3266BB-E659-4AB6-A88B-AEBBDB21BA53}">
      <dsp:nvSpPr>
        <dsp:cNvPr id="0" name=""/>
        <dsp:cNvSpPr/>
      </dsp:nvSpPr>
      <dsp:spPr>
        <a:xfrm>
          <a:off x="1171575" y="2435027"/>
          <a:ext cx="1912739" cy="12145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718DEF-CB02-4227-A8CB-3A8F7A63E179}">
      <dsp:nvSpPr>
        <dsp:cNvPr id="0" name=""/>
        <dsp:cNvSpPr/>
      </dsp:nvSpPr>
      <dsp:spPr>
        <a:xfrm>
          <a:off x="1384101" y="2636927"/>
          <a:ext cx="1912739" cy="121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Podle tvaru  zeleně</a:t>
          </a:r>
          <a:endParaRPr lang="cs-CZ" sz="2300" kern="1200" dirty="0"/>
        </a:p>
      </dsp:txBody>
      <dsp:txXfrm>
        <a:off x="1419675" y="2672501"/>
        <a:ext cx="1841591" cy="1143441"/>
      </dsp:txXfrm>
    </dsp:sp>
    <dsp:sp modelId="{ACC43D29-68FB-4A4D-A71D-4BF2CA4029E8}">
      <dsp:nvSpPr>
        <dsp:cNvPr id="0" name=""/>
        <dsp:cNvSpPr/>
      </dsp:nvSpPr>
      <dsp:spPr>
        <a:xfrm>
          <a:off x="2678" y="4205904"/>
          <a:ext cx="1912739" cy="12145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3FAE64-4861-4F16-B2B6-11315ACFE919}">
      <dsp:nvSpPr>
        <dsp:cNvPr id="0" name=""/>
        <dsp:cNvSpPr/>
      </dsp:nvSpPr>
      <dsp:spPr>
        <a:xfrm>
          <a:off x="215205" y="4407805"/>
          <a:ext cx="1912739" cy="121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jehličnaté</a:t>
          </a:r>
          <a:endParaRPr lang="cs-CZ" sz="2300" kern="1200" dirty="0"/>
        </a:p>
      </dsp:txBody>
      <dsp:txXfrm>
        <a:off x="250779" y="4443379"/>
        <a:ext cx="1841591" cy="1143441"/>
      </dsp:txXfrm>
    </dsp:sp>
    <dsp:sp modelId="{BE6122B2-548D-423C-B45C-47F20F31BF53}">
      <dsp:nvSpPr>
        <dsp:cNvPr id="0" name=""/>
        <dsp:cNvSpPr/>
      </dsp:nvSpPr>
      <dsp:spPr>
        <a:xfrm>
          <a:off x="2340471" y="4205904"/>
          <a:ext cx="1912739" cy="12145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D75DEC-826E-41B6-A0D0-2C461E131B25}">
      <dsp:nvSpPr>
        <dsp:cNvPr id="0" name=""/>
        <dsp:cNvSpPr/>
      </dsp:nvSpPr>
      <dsp:spPr>
        <a:xfrm>
          <a:off x="2552997" y="4407805"/>
          <a:ext cx="1912739" cy="121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listnaté</a:t>
          </a:r>
          <a:endParaRPr lang="cs-CZ" sz="2300" kern="1200" dirty="0"/>
        </a:p>
      </dsp:txBody>
      <dsp:txXfrm>
        <a:off x="2588571" y="4443379"/>
        <a:ext cx="1841591" cy="1143441"/>
      </dsp:txXfrm>
    </dsp:sp>
    <dsp:sp modelId="{F21A9F4D-4006-480E-9095-F6960A473915}">
      <dsp:nvSpPr>
        <dsp:cNvPr id="0" name=""/>
        <dsp:cNvSpPr/>
      </dsp:nvSpPr>
      <dsp:spPr>
        <a:xfrm>
          <a:off x="5847159" y="2435027"/>
          <a:ext cx="1912739" cy="12145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0132F0-C092-416B-AE2F-DD546C74E797}">
      <dsp:nvSpPr>
        <dsp:cNvPr id="0" name=""/>
        <dsp:cNvSpPr/>
      </dsp:nvSpPr>
      <dsp:spPr>
        <a:xfrm>
          <a:off x="6059685" y="2636927"/>
          <a:ext cx="1912739" cy="121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Podle hustoty dřeva</a:t>
          </a:r>
          <a:endParaRPr lang="cs-CZ" sz="2300" kern="1200" dirty="0"/>
        </a:p>
      </dsp:txBody>
      <dsp:txXfrm>
        <a:off x="6095259" y="2672501"/>
        <a:ext cx="1841591" cy="1143441"/>
      </dsp:txXfrm>
    </dsp:sp>
    <dsp:sp modelId="{F2E5DAC9-7505-40E9-965E-055A53CAC66F}">
      <dsp:nvSpPr>
        <dsp:cNvPr id="0" name=""/>
        <dsp:cNvSpPr/>
      </dsp:nvSpPr>
      <dsp:spPr>
        <a:xfrm>
          <a:off x="4678263" y="4205904"/>
          <a:ext cx="1912739" cy="12145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80D420-DC10-46D3-BCF2-2D8367919988}">
      <dsp:nvSpPr>
        <dsp:cNvPr id="0" name=""/>
        <dsp:cNvSpPr/>
      </dsp:nvSpPr>
      <dsp:spPr>
        <a:xfrm>
          <a:off x="4890789" y="4407805"/>
          <a:ext cx="1912739" cy="121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měkké</a:t>
          </a:r>
          <a:endParaRPr lang="cs-CZ" sz="2300" kern="1200" dirty="0"/>
        </a:p>
      </dsp:txBody>
      <dsp:txXfrm>
        <a:off x="4926363" y="4443379"/>
        <a:ext cx="1841591" cy="1143441"/>
      </dsp:txXfrm>
    </dsp:sp>
    <dsp:sp modelId="{0ABDF133-8E8C-4C3E-BDDC-8B6E29088ECB}">
      <dsp:nvSpPr>
        <dsp:cNvPr id="0" name=""/>
        <dsp:cNvSpPr/>
      </dsp:nvSpPr>
      <dsp:spPr>
        <a:xfrm>
          <a:off x="7016055" y="4205904"/>
          <a:ext cx="1912739" cy="12145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5C94CE-653F-4D06-AA6B-FB8E5799377D}">
      <dsp:nvSpPr>
        <dsp:cNvPr id="0" name=""/>
        <dsp:cNvSpPr/>
      </dsp:nvSpPr>
      <dsp:spPr>
        <a:xfrm>
          <a:off x="7228582" y="4407805"/>
          <a:ext cx="1912739" cy="1214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tvrdé</a:t>
          </a:r>
          <a:endParaRPr lang="cs-CZ" sz="2300" kern="1200" dirty="0"/>
        </a:p>
      </dsp:txBody>
      <dsp:txXfrm>
        <a:off x="7264156" y="4443379"/>
        <a:ext cx="1841591" cy="11434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9468-434D-4F3C-A345-6DB710988D21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8AC5-18EA-48FB-83B6-553BCE998E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9468-434D-4F3C-A345-6DB710988D21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8AC5-18EA-48FB-83B6-553BCE998E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9468-434D-4F3C-A345-6DB710988D21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8AC5-18EA-48FB-83B6-553BCE998E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9468-434D-4F3C-A345-6DB710988D21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8AC5-18EA-48FB-83B6-553BCE998E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9468-434D-4F3C-A345-6DB710988D21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8AC5-18EA-48FB-83B6-553BCE998E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9468-434D-4F3C-A345-6DB710988D21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8AC5-18EA-48FB-83B6-553BCE998E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9468-434D-4F3C-A345-6DB710988D21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8AC5-18EA-48FB-83B6-553BCE998E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9468-434D-4F3C-A345-6DB710988D21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8AC5-18EA-48FB-83B6-553BCE998E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9468-434D-4F3C-A345-6DB710988D21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8AC5-18EA-48FB-83B6-553BCE998E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9468-434D-4F3C-A345-6DB710988D21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8AC5-18EA-48FB-83B6-553BCE998E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99468-434D-4F3C-A345-6DB710988D21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A88AC5-18EA-48FB-83B6-553BCE998E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99468-434D-4F3C-A345-6DB710988D21}" type="datetimeFigureOut">
              <a:rPr lang="cs-CZ" smtClean="0"/>
              <a:pPr/>
              <a:t>27. 2. 2013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88AC5-18EA-48FB-83B6-553BCE998E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Quercus_robur_wood_ray_section_2_beentree.jpg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//upload.wikimedia.org/wikipedia/commons/0/01/Fagus_sylvatica_wood_tangent_section_1_beentree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hyperlink" Target="//upload.wikimedia.org/wikipedia/commons/7/74/Nussbaum-Maser_Holz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//upload.wikimedia.org/wikipedia/commons/b/bb/Kirschbaum_Holz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hyperlink" Target="//upload.wikimedia.org/wikipedia/commons/e/ea/Elsbeere_Holz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//upload.wikimedia.org/wikipedia/commons/1/1d/Kiefer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hyperlink" Target="//upload.wikimedia.org/wikipedia/commons/2/2b/Fichte_Holz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//upload.wikimedia.org/wikipedia/commons/3/32/Pappel_Holz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1/1d/Kiefer.JPG/800px-Kiefer.JPG" TargetMode="External"/><Relationship Id="rId3" Type="http://schemas.openxmlformats.org/officeDocument/2006/relationships/hyperlink" Target="http://upload.wikimedia.org/wikipedia/commons/thumb/2/27/Quercus_robur_wood_ray_section_2_beentree.jpg/220px-Quercus_robur_wood_ray_section_2_beentree.jpg" TargetMode="External"/><Relationship Id="rId7" Type="http://schemas.openxmlformats.org/officeDocument/2006/relationships/hyperlink" Target="http://upload.wikimedia.org/wikipedia/commons/thumb/e/ea/Elsbeere_Holz.jpg/800px-Elsbeere_Holz.jpg" TargetMode="External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b/bb/Kirschbaum_Holz.JPG/800px-Kirschbaum_Holz.JPG" TargetMode="External"/><Relationship Id="rId5" Type="http://schemas.openxmlformats.org/officeDocument/2006/relationships/hyperlink" Target="http://upload.wikimedia.org/wikipedia/commons/thumb/7/74/Nussbaum-Maser_Holz.JPG/800px-Nussbaum-Maser_Holz.JPG" TargetMode="External"/><Relationship Id="rId10" Type="http://schemas.openxmlformats.org/officeDocument/2006/relationships/hyperlink" Target="http://upload.wikimedia.org/wikipedia/commons/thumb/3/32/Pappel_Holz.JPG/800px-Pappel_Holz.JPG" TargetMode="External"/><Relationship Id="rId4" Type="http://schemas.openxmlformats.org/officeDocument/2006/relationships/hyperlink" Target="http://upload.wikimedia.org/wikipedia/commons/thumb/0/01/Fagus_sylvatica_wood_tangent_section_1_beentree.jpg/800px-Fagus_sylvatica_wood_tangent_section_1_beentree.jpg" TargetMode="External"/><Relationship Id="rId9" Type="http://schemas.openxmlformats.org/officeDocument/2006/relationships/hyperlink" Target="http://upload.wikimedia.org/wikipedia/commons/thumb/2/2b/Fichte_Holz.JPG/800px-Fichte_Holz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sz="3600" dirty="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/>
              <a:t>DUMu</a:t>
            </a:r>
            <a:r>
              <a:rPr lang="cs-CZ" sz="1700" dirty="0" smtClean="0"/>
              <a:t>:	</a:t>
            </a:r>
            <a:r>
              <a:rPr lang="cs-CZ" sz="1800" b="1" dirty="0"/>
              <a:t> </a:t>
            </a:r>
            <a:r>
              <a:rPr lang="cs-CZ" sz="1800" b="1" dirty="0" smtClean="0"/>
              <a:t>	VY_32_INOVACE_02_14_Dřevo</a:t>
            </a: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		2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			Mgr. Tomáš </a:t>
            </a:r>
            <a:r>
              <a:rPr lang="cs-CZ" sz="1700" dirty="0" err="1" smtClean="0"/>
              <a:t>Fliedr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	Člověk a svět práce/Pracovní činnosti/Práce s technickými materiály</a:t>
            </a: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	Výuková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</a:t>
            </a:r>
            <a:r>
              <a:rPr lang="cs-CZ" sz="1700" dirty="0"/>
              <a:t>	Materiál je určen pro žáky </a:t>
            </a:r>
            <a:r>
              <a:rPr lang="cs-CZ" sz="1700" dirty="0" smtClean="0"/>
              <a:t>6. </a:t>
            </a:r>
            <a:r>
              <a:rPr lang="cs-CZ" sz="1700" dirty="0"/>
              <a:t>ročníku. </a:t>
            </a:r>
            <a:r>
              <a:rPr lang="cs-CZ" sz="1700" dirty="0" smtClean="0"/>
              <a:t>Žáci se seznamují se základním rozdělením dřevin, poznávají dřevo jehličnaté, listnaté, tvrdé a měkké.</a:t>
            </a: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</a:t>
            </a:r>
            <a:r>
              <a:rPr lang="cs-CZ" sz="1700" smtClean="0"/>
              <a:t>	</a:t>
            </a:r>
            <a:r>
              <a:rPr lang="cs-CZ" sz="1700" smtClean="0"/>
              <a:t>VI. </a:t>
            </a:r>
            <a:r>
              <a:rPr lang="cs-CZ" sz="1700" dirty="0" smtClean="0"/>
              <a:t>C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15. 10. 2012</a:t>
            </a: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Dřevo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Dřevo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to látka rostlinného původu.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Patří mezi nejstarší materiály, které člověk začal zpracovávat.</a:t>
            </a:r>
          </a:p>
          <a:p>
            <a:endParaRPr lang="cs-CZ" dirty="0" smtClean="0"/>
          </a:p>
          <a:p>
            <a:r>
              <a:rPr lang="cs-CZ" dirty="0" smtClean="0"/>
              <a:t>Je složeno z různých druhů dřevních buněk uspořádaných v kmeni ve vrstvách.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Dřeviny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Jehličnaté a listnaté stromy a keře, v jejichž kořenech, kmenech a větvích se vytváří dřevo.</a:t>
            </a:r>
            <a:endParaRPr lang="cs-CZ" dirty="0"/>
          </a:p>
        </p:txBody>
      </p:sp>
      <p:pic>
        <p:nvPicPr>
          <p:cNvPr id="12290" name="Picture 2" descr="C:\Users\Fliedrovi\AppData\Local\Microsoft\Windows\Temporary Internet Files\Content.IE5\5ZYDMM3U\MP900403594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2786058"/>
            <a:ext cx="5500694" cy="3665697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214414" y="5643578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0" y="357166"/>
          <a:ext cx="9144000" cy="628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jehličnatých dřevin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Smrk, borovice, jedle, modřín, tis, jalovec.</a:t>
            </a:r>
            <a:endParaRPr lang="cs-CZ" dirty="0"/>
          </a:p>
        </p:txBody>
      </p:sp>
      <p:pic>
        <p:nvPicPr>
          <p:cNvPr id="28674" name="Picture 2" descr="C:\Users\Fliedrovi\AppData\Local\Microsoft\Windows\Temporary Internet Files\Content.IE5\9RB7548J\MP90018512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428868"/>
            <a:ext cx="2456688" cy="3657600"/>
          </a:xfrm>
          <a:prstGeom prst="rect">
            <a:avLst/>
          </a:prstGeom>
          <a:noFill/>
        </p:spPr>
      </p:pic>
      <p:pic>
        <p:nvPicPr>
          <p:cNvPr id="28676" name="Picture 4" descr="C:\Users\Fliedrovi\AppData\Local\Microsoft\Windows\Temporary Internet Files\Content.IE5\C3HHFH2L\MP900185131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500306"/>
            <a:ext cx="3657600" cy="242620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428728" y="6286520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   Těžba jedlí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14942" y="5214950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listnatých dřevin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Dub, buk, lípa, jasan, javor, olše, bříza, habr, jilm,</a:t>
            </a:r>
          </a:p>
          <a:p>
            <a:pPr>
              <a:buNone/>
            </a:pPr>
            <a:r>
              <a:rPr lang="cs-CZ" dirty="0" smtClean="0"/>
              <a:t>trnovník akát, hrušeň, jabloň, třešeň, višeň,</a:t>
            </a:r>
          </a:p>
          <a:p>
            <a:pPr>
              <a:buNone/>
            </a:pPr>
            <a:r>
              <a:rPr lang="cs-CZ" dirty="0" smtClean="0"/>
              <a:t>švestka a další.</a:t>
            </a:r>
            <a:endParaRPr lang="cs-CZ" dirty="0"/>
          </a:p>
        </p:txBody>
      </p:sp>
      <p:pic>
        <p:nvPicPr>
          <p:cNvPr id="29699" name="Picture 3" descr="C:\Users\Fliedrovi\AppData\Local\Microsoft\Windows\Temporary Internet Files\Content.IE5\9RB7548J\MP900438604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2857496"/>
            <a:ext cx="3270268" cy="3571900"/>
          </a:xfrm>
          <a:prstGeom prst="rect">
            <a:avLst/>
          </a:prstGeom>
          <a:noFill/>
        </p:spPr>
      </p:pic>
      <p:pic>
        <p:nvPicPr>
          <p:cNvPr id="29702" name="Picture 6" descr="C:\Users\Fliedrovi\AppData\Local\Microsoft\Windows\Temporary Internet Files\Content.IE5\9RB7548J\MP90043377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357562"/>
            <a:ext cx="3929090" cy="2619393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571472" y="6143644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   Březový les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071934" y="6429396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   Bukový les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tvrdých dřev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Habr, dub, buk, jilm, jasan, hrušeň, jabloň,</a:t>
            </a:r>
          </a:p>
          <a:p>
            <a:pPr>
              <a:buNone/>
            </a:pPr>
            <a:r>
              <a:rPr lang="cs-CZ" dirty="0" smtClean="0"/>
              <a:t>třešeň, švestka, trnovník akát, jeřáb, tis, modřín,</a:t>
            </a:r>
          </a:p>
          <a:p>
            <a:pPr>
              <a:buNone/>
            </a:pPr>
            <a:r>
              <a:rPr lang="cs-CZ" dirty="0" smtClean="0"/>
              <a:t>borovice a další.</a:t>
            </a:r>
            <a:endParaRPr lang="cs-CZ" dirty="0"/>
          </a:p>
        </p:txBody>
      </p:sp>
      <p:pic>
        <p:nvPicPr>
          <p:cNvPr id="30725" name="Picture 5" descr="C:\Users\Fliedrovi\AppData\Local\Microsoft\Windows\Temporary Internet Files\Content.IE5\9RB7548J\MP90039962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000372"/>
            <a:ext cx="3914488" cy="3131591"/>
          </a:xfrm>
          <a:prstGeom prst="rect">
            <a:avLst/>
          </a:prstGeom>
          <a:noFill/>
        </p:spPr>
      </p:pic>
      <p:pic>
        <p:nvPicPr>
          <p:cNvPr id="30726" name="Picture 6" descr="C:\Users\Fliedrovi\AppData\Local\Microsoft\Windows\Temporary Internet Files\Content.IE5\X3XMHD5J\MC90035063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3500438"/>
            <a:ext cx="2071702" cy="2460792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1428728" y="5857892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143372" y="6286520"/>
            <a:ext cx="4286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7  Modříny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měkkých dřev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Topol, osika, lípa, olše, bříza, vrba, kaštan, smrk,</a:t>
            </a:r>
          </a:p>
          <a:p>
            <a:pPr>
              <a:buNone/>
            </a:pPr>
            <a:r>
              <a:rPr lang="cs-CZ" dirty="0" smtClean="0"/>
              <a:t>jedle, jinan a další.</a:t>
            </a:r>
            <a:endParaRPr lang="cs-CZ" dirty="0"/>
          </a:p>
        </p:txBody>
      </p:sp>
      <p:pic>
        <p:nvPicPr>
          <p:cNvPr id="31747" name="Picture 3" descr="C:\Users\Fliedrovi\AppData\Local\Microsoft\Windows\Temporary Internet Files\Content.IE5\9RB7548J\MP90043860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2285992"/>
            <a:ext cx="2575442" cy="3857652"/>
          </a:xfrm>
          <a:prstGeom prst="rect">
            <a:avLst/>
          </a:prstGeom>
          <a:noFill/>
        </p:spPr>
      </p:pic>
      <p:pic>
        <p:nvPicPr>
          <p:cNvPr id="31752" name="Picture 8" descr="C:\Users\Fliedrovi\AppData\Local\Microsoft\Windows\Temporary Internet Files\Content.IE5\C3HHFH2L\MP900442174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2857496"/>
            <a:ext cx="4513834" cy="3000372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1000100" y="6143644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8     Osiky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500826" y="6286520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9   Topol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Ukázky dřev</a:t>
            </a:r>
            <a:endParaRPr lang="cs-CZ" dirty="0"/>
          </a:p>
        </p:txBody>
      </p:sp>
      <p:pic>
        <p:nvPicPr>
          <p:cNvPr id="32770" name="Picture 2" descr="C:\Users\Fliedrovi\AppData\Local\Microsoft\Windows\Temporary Internet Files\Content.IE5\9RB7548J\MP900385770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92913" y="1693046"/>
            <a:ext cx="4314833" cy="3786214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214414" y="5929330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10  Ořechové dřevo</a:t>
            </a:r>
            <a:endParaRPr lang="cs-CZ" dirty="0"/>
          </a:p>
        </p:txBody>
      </p:sp>
      <p:pic>
        <p:nvPicPr>
          <p:cNvPr id="32771" name="Picture 3" descr="C:\Users\Fliedrovi\AppData\Local\Microsoft\Windows\Temporary Internet Files\Content.IE5\X3XMHD5J\MP900385769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4814203" y="1972351"/>
            <a:ext cx="4305371" cy="3075265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5572132" y="5929330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11  Březové dřevo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Ukázky dřev</a:t>
            </a:r>
            <a:endParaRPr lang="cs-CZ" dirty="0"/>
          </a:p>
        </p:txBody>
      </p:sp>
      <p:pic>
        <p:nvPicPr>
          <p:cNvPr id="33794" name="Picture 2" descr="C:\Users\Fliedrovi\AppData\Local\Microsoft\Windows\Temporary Internet Files\Content.IE5\C3HHFH2L\MP900385775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63245" y="2008401"/>
            <a:ext cx="4557722" cy="325551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000100" y="6072206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12  Jasanové dřevo</a:t>
            </a:r>
            <a:endParaRPr lang="cs-CZ" dirty="0"/>
          </a:p>
        </p:txBody>
      </p:sp>
      <p:pic>
        <p:nvPicPr>
          <p:cNvPr id="33798" name="Picture 6" descr="http://upload.wikimedia.org/wikipedia/commons/thumb/2/27/Quercus_robur_wood_ray_section_2_beentree.jpg/220px-Quercus_robur_wood_ray_section_2_beentree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3" y="1803785"/>
            <a:ext cx="4262465" cy="3196851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5000628" y="5286388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13  Dubové dřevo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Ukázky dřev</a:t>
            </a:r>
            <a:endParaRPr lang="cs-CZ" dirty="0"/>
          </a:p>
        </p:txBody>
      </p:sp>
      <p:pic>
        <p:nvPicPr>
          <p:cNvPr id="34818" name="Picture 2" descr="Soubor:Fagus sylvatica wood tangent section 1 beentree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80340" y="1848430"/>
            <a:ext cx="5046833" cy="3778817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928662" y="6357958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14 Bukové dřevo</a:t>
            </a:r>
            <a:endParaRPr lang="cs-CZ" dirty="0"/>
          </a:p>
        </p:txBody>
      </p:sp>
      <p:pic>
        <p:nvPicPr>
          <p:cNvPr id="34820" name="Picture 4" descr="Soubor:Nussbaum-Maser Holz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4381497" y="1904990"/>
            <a:ext cx="4953035" cy="371477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5214942" y="6357958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15  Ořechové dřevo (kořenice)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Ukázky dřev</a:t>
            </a:r>
            <a:endParaRPr lang="cs-CZ" dirty="0"/>
          </a:p>
        </p:txBody>
      </p:sp>
      <p:pic>
        <p:nvPicPr>
          <p:cNvPr id="35842" name="Picture 2" descr="Soubor:Kirschbaum Holz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92245" y="2050839"/>
            <a:ext cx="4405322" cy="330399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000100" y="6072206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16  Třešňové dřevo</a:t>
            </a:r>
            <a:endParaRPr lang="cs-CZ" dirty="0"/>
          </a:p>
        </p:txBody>
      </p:sp>
      <p:pic>
        <p:nvPicPr>
          <p:cNvPr id="35844" name="Picture 4" descr="Soubor:Elsbeere Holz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4583906" y="2059772"/>
            <a:ext cx="4476781" cy="335758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5429256" y="6143644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17 Dřevo jeřábu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Ukázky dřev</a:t>
            </a:r>
            <a:endParaRPr lang="cs-CZ" dirty="0"/>
          </a:p>
        </p:txBody>
      </p:sp>
      <p:pic>
        <p:nvPicPr>
          <p:cNvPr id="36866" name="Picture 2" descr="Soubor:Kiefer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200000">
            <a:off x="123000" y="1805770"/>
            <a:ext cx="4730783" cy="3548087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14348" y="6000768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18  Borovicové dřevo</a:t>
            </a:r>
            <a:endParaRPr lang="cs-CZ" dirty="0"/>
          </a:p>
        </p:txBody>
      </p:sp>
      <p:pic>
        <p:nvPicPr>
          <p:cNvPr id="36868" name="Picture 4" descr="Soubor:Fichte Holz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4417221" y="1797829"/>
            <a:ext cx="4667251" cy="350043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5214942" y="6000768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19  Smrkové dřevo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Ukázky dřev</a:t>
            </a:r>
            <a:endParaRPr lang="cs-CZ" dirty="0"/>
          </a:p>
        </p:txBody>
      </p:sp>
      <p:pic>
        <p:nvPicPr>
          <p:cNvPr id="37890" name="Picture 2" descr="Soubor:Pappel Holz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321443" y="1821641"/>
            <a:ext cx="4857752" cy="364331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142976" y="6143644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20  Topolové dřevo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600" dirty="0" smtClean="0"/>
              <a:t>Zdroje:</a:t>
            </a: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600200"/>
            <a:ext cx="8472518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/>
              <a:t>1, 2, 3, 4, 5, 6, 7, 8, 9, 10, 11, 12/  </a:t>
            </a:r>
            <a:r>
              <a:rPr lang="cs-CZ" sz="1200" dirty="0" smtClean="0">
                <a:hlinkClick r:id="rId2"/>
              </a:rPr>
              <a:t>http://office.</a:t>
            </a:r>
            <a:r>
              <a:rPr lang="cs-CZ" sz="1200" dirty="0" err="1" smtClean="0">
                <a:hlinkClick r:id="rId2"/>
              </a:rPr>
              <a:t>microsoft.com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13/  </a:t>
            </a:r>
            <a:r>
              <a:rPr lang="cs-CZ" sz="1200" dirty="0" smtClean="0">
                <a:hlinkClick r:id="rId3"/>
              </a:rPr>
              <a:t>http://upload.wikimedia.org/wikipedia/commons/thumb/2/27/Quercus_robur_wood_ray_section_2_beentree.jpg/220px-Quercus_robur_wood_ray_section_2_beentree.jpg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14/  </a:t>
            </a:r>
            <a:r>
              <a:rPr lang="cs-CZ" sz="1200" dirty="0" smtClean="0">
                <a:hlinkClick r:id="rId4"/>
              </a:rPr>
              <a:t>http://upload.wikimedia.org/wikipedia/commons/thumb/0/01/Fagus_sylvatica_wood_tangent_section_1_beentree.jpg/800px-Fagus_sylvatica_wood_tangent_section_1_beentree.jpg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15/  </a:t>
            </a:r>
            <a:r>
              <a:rPr lang="cs-CZ" sz="1200" dirty="0" smtClean="0">
                <a:hlinkClick r:id="rId5"/>
              </a:rPr>
              <a:t>http://upload.wikimedia.org/wikipedia/commons/thumb/7/74/Nussbaum-Maser_Holz.JPG/800px-Nussbaum-Maser_Holz.JPG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16/  </a:t>
            </a:r>
            <a:r>
              <a:rPr lang="cs-CZ" sz="1200" dirty="0" smtClean="0">
                <a:hlinkClick r:id="rId6"/>
              </a:rPr>
              <a:t>http://upload.wikimedia.org/wikipedia/commons/thumb/b/bb/Kirschbaum_Holz.JPG/800px-Kirschbaum_Holz.JPG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17/  </a:t>
            </a:r>
            <a:r>
              <a:rPr lang="cs-CZ" sz="1200" dirty="0" smtClean="0">
                <a:hlinkClick r:id="rId7"/>
              </a:rPr>
              <a:t>http://upload.wikimedia.org/wikipedia/commons/thumb/e/ea/Elsbeere_Holz.jpg/800px-Elsbeere_Holz.jpg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18/  </a:t>
            </a:r>
            <a:r>
              <a:rPr lang="cs-CZ" sz="1200" dirty="0" smtClean="0">
                <a:hlinkClick r:id="rId8"/>
              </a:rPr>
              <a:t>http://upload.wikimedia.org/wikipedia/commons/thumb/1/1d/Kiefer.JPG/800px-Kiefer.JPG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19/  </a:t>
            </a:r>
            <a:r>
              <a:rPr lang="cs-CZ" sz="1200" dirty="0" smtClean="0">
                <a:hlinkClick r:id="rId9"/>
              </a:rPr>
              <a:t>http://upload.wikimedia.org/wikipedia/commons/thumb/2/2b/Fichte_Holz.JPG/800px-Fichte_Holz.JPG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20/  </a:t>
            </a:r>
            <a:r>
              <a:rPr lang="cs-CZ" sz="1200" dirty="0" smtClean="0">
                <a:hlinkClick r:id="rId10"/>
              </a:rPr>
              <a:t>http://upload.wikimedia.org/wikipedia/commons/thumb/3/32/Pappel_Holz.JPG/800px-Pappel_Holz.JPG</a:t>
            </a: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Není –li uvedeno jinak, vlastní práce autora.</a:t>
            </a:r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  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361</Words>
  <Application>Microsoft Office PowerPoint</Application>
  <PresentationFormat>Předvádění na obrazovce (4:3)</PresentationFormat>
  <Paragraphs>97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Dřevo</vt:lpstr>
      <vt:lpstr>Dřevo</vt:lpstr>
      <vt:lpstr>Dřeviny</vt:lpstr>
      <vt:lpstr>Prezentace aplikace PowerPoint</vt:lpstr>
      <vt:lpstr>Příklady jehličnatých dřevin</vt:lpstr>
      <vt:lpstr>Příklady listnatých dřevin</vt:lpstr>
      <vt:lpstr>Příklady tvrdých dřev</vt:lpstr>
      <vt:lpstr>Příklady měkkých dřev</vt:lpstr>
      <vt:lpstr>Ukázky dřev</vt:lpstr>
      <vt:lpstr>Ukázky dřev</vt:lpstr>
      <vt:lpstr>Ukázky dřev</vt:lpstr>
      <vt:lpstr>Ukázky dřev</vt:lpstr>
      <vt:lpstr>Ukázky dřev</vt:lpstr>
      <vt:lpstr>Ukázky dřev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Dřevo</dc:title>
  <dc:creator>Fliedrovi</dc:creator>
  <cp:lastModifiedBy>Tomáš Fliedr</cp:lastModifiedBy>
  <cp:revision>19</cp:revision>
  <dcterms:created xsi:type="dcterms:W3CDTF">2012-01-25T21:02:31Z</dcterms:created>
  <dcterms:modified xsi:type="dcterms:W3CDTF">2013-02-27T10:18:25Z</dcterms:modified>
</cp:coreProperties>
</file>