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2" r:id="rId5"/>
    <p:sldId id="261" r:id="rId6"/>
    <p:sldId id="259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593A04-A583-4123-BB65-687DD72C05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5CB85-6967-41A2-86D6-81E64AB40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4/46/Trociny_7534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6/Trociny_7534.jpg/800px-Trociny_7534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static/uploads/photo/2011/03/25/12/32/saw-5901_64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VY_32_INOVACE_04_14_Řezání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se seznamují s pojmem řezání dřeva a poznávají zásady správného řezání dřeva.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VI.B 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20. 11.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ezání dřeva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se dělí na menší části.</a:t>
            </a:r>
          </a:p>
          <a:p>
            <a:pPr>
              <a:buNone/>
            </a:pPr>
            <a:r>
              <a:rPr lang="cs-CZ" dirty="0" smtClean="0"/>
              <a:t>Břity zubů při pohybu pily narušují soudržnost</a:t>
            </a:r>
          </a:p>
          <a:p>
            <a:pPr>
              <a:buNone/>
            </a:pPr>
            <a:r>
              <a:rPr lang="cs-CZ" dirty="0" smtClean="0"/>
              <a:t>a celistvost dřevních vláken.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285852" y="6215082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3082" name="Picture 10" descr="C:\Users\Fliedrovi\AppData\Local\Microsoft\Windows\Temporary Internet Files\Content.IE5\C3HHFH2L\MP9003028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2937856"/>
            <a:ext cx="2357454" cy="3304842"/>
          </a:xfrm>
          <a:prstGeom prst="rect">
            <a:avLst/>
          </a:prstGeom>
          <a:noFill/>
        </p:spPr>
      </p:pic>
      <p:pic>
        <p:nvPicPr>
          <p:cNvPr id="3083" name="Picture 11" descr="C:\Users\Fliedrovi\AppData\Local\Microsoft\Windows\Temporary Internet Files\Content.IE5\5ZYDMM3U\MP9003028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52" y="3500438"/>
            <a:ext cx="3657600" cy="260908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5929322" y="6429396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Při řezání dřeva vzniká pilový řez </a:t>
            </a:r>
          </a:p>
          <a:p>
            <a:pPr>
              <a:buNone/>
            </a:pPr>
            <a:r>
              <a:rPr lang="cs-CZ" dirty="0" smtClean="0"/>
              <a:t>– odpadávají  </a:t>
            </a:r>
            <a:r>
              <a:rPr lang="cs-CZ" b="1" dirty="0" smtClean="0"/>
              <a:t>PILINY.</a:t>
            </a:r>
            <a:endParaRPr lang="cs-CZ" b="1" dirty="0"/>
          </a:p>
        </p:txBody>
      </p:sp>
      <p:pic>
        <p:nvPicPr>
          <p:cNvPr id="3074" name="Picture 2" descr="Soubor:Trociny 753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3214686"/>
            <a:ext cx="5143536" cy="315041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71538" y="5857892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 řezání dřeva se používá </a:t>
            </a:r>
            <a:r>
              <a:rPr lang="cs-CZ" b="1" dirty="0" smtClean="0"/>
              <a:t>PILA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8442" name="Picture 10" descr="C:\Users\Fliedrovi\AppData\Local\Microsoft\Windows\Temporary Internet Files\Content.IE5\9RB7548J\MP9002898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3500438"/>
            <a:ext cx="3657600" cy="2468880"/>
          </a:xfrm>
          <a:prstGeom prst="rect">
            <a:avLst/>
          </a:prstGeom>
          <a:noFill/>
        </p:spPr>
      </p:pic>
      <p:pic>
        <p:nvPicPr>
          <p:cNvPr id="18444" name="Picture 12" descr="C:\Users\Fliedrovi\AppData\Local\Microsoft\Windows\Temporary Internet Files\Content.IE5\C3HHFH2L\MP9004317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928934"/>
            <a:ext cx="3500438" cy="3500438"/>
          </a:xfrm>
          <a:prstGeom prst="rect">
            <a:avLst/>
          </a:prstGeom>
          <a:noFill/>
        </p:spPr>
      </p:pic>
      <p:pic>
        <p:nvPicPr>
          <p:cNvPr id="18459" name="Picture 27" descr="C:\Users\Fliedrovi\AppData\Local\Microsoft\Windows\Temporary Internet Files\Content.IE5\C3HHFH2L\MC9004412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428604"/>
            <a:ext cx="2743200" cy="2743200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4286248" y="2357430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4348" y="642939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0628" y="628652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Řezání motorovou pilou</a:t>
            </a:r>
            <a:endParaRPr lang="cs-CZ" dirty="0"/>
          </a:p>
        </p:txBody>
      </p:sp>
      <p:pic>
        <p:nvPicPr>
          <p:cNvPr id="4" name="Zástupný symbol pro obsah 3" descr="saw-5901_6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857224" y="6143644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Pila</a:t>
            </a:r>
            <a:endParaRPr lang="cs-CZ" dirty="0"/>
          </a:p>
        </p:txBody>
      </p:sp>
      <p:pic>
        <p:nvPicPr>
          <p:cNvPr id="19460" name="Picture 4" descr="C:\Users\Fliedrovi\AppData\Local\Microsoft\Windows\Temporary Internet Files\Content.IE5\X3XMHD5J\MC90039768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2143116"/>
            <a:ext cx="5899469" cy="1373485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>
            <a:off x="1500166" y="1571612"/>
            <a:ext cx="2357454" cy="142876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6572264" y="2857496"/>
            <a:ext cx="1214446" cy="78581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14348" y="1071546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Pilový list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86644" y="364331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Rukojeť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85720" y="4572008"/>
            <a:ext cx="842968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Hlavní částí každé pily je </a:t>
            </a:r>
            <a:r>
              <a:rPr lang="cs-CZ" sz="2800" b="1" dirty="0" smtClean="0"/>
              <a:t>pilový list </a:t>
            </a:r>
            <a:r>
              <a:rPr lang="cs-CZ" sz="2800" dirty="0" smtClean="0"/>
              <a:t>s ostře nabroušenými zuby, které mají tvar klínu. Zuby pily bývají střídavě rozvedeny (vyhnuty), aby materiál pilu nesvíral.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43042" y="357187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při řezání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Řezaný materiál si vhodně upneme.</a:t>
            </a:r>
          </a:p>
          <a:p>
            <a:r>
              <a:rPr lang="cs-CZ" dirty="0" smtClean="0"/>
              <a:t>Řežeme vpravo podél vyznačené rysky.</a:t>
            </a:r>
          </a:p>
          <a:p>
            <a:pPr>
              <a:buNone/>
            </a:pPr>
            <a:r>
              <a:rPr lang="cs-CZ" dirty="0" smtClean="0"/>
              <a:t>	(řežeme tzv. do odpadu – ryska by měla zůstat viditelná na materiálu výrobku)</a:t>
            </a:r>
          </a:p>
          <a:p>
            <a:r>
              <a:rPr lang="cs-CZ" dirty="0" smtClean="0"/>
              <a:t>Na pilu netlačíme, taháme volně, nedržíme pilu křečovitě.</a:t>
            </a:r>
          </a:p>
          <a:p>
            <a:r>
              <a:rPr lang="cs-CZ" dirty="0" smtClean="0"/>
              <a:t>Používáme pilu naostřenou, se správným rozvodem zubů.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při řezání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Využíváme celou délku pilového listu.</a:t>
            </a:r>
          </a:p>
          <a:p>
            <a:r>
              <a:rPr lang="cs-CZ" dirty="0" smtClean="0"/>
              <a:t>Stále sledujeme průběh pilového řezu.</a:t>
            </a:r>
          </a:p>
          <a:p>
            <a:r>
              <a:rPr lang="cs-CZ" dirty="0" smtClean="0"/>
              <a:t>Při dořezávání materiál přidržujeme (aby se neodštípnul), pohyby pilou zpomalíme.</a:t>
            </a:r>
          </a:p>
          <a:p>
            <a:endParaRPr lang="cs-CZ" dirty="0"/>
          </a:p>
        </p:txBody>
      </p:sp>
      <p:pic>
        <p:nvPicPr>
          <p:cNvPr id="20492" name="Picture 12" descr="C:\Users\Fliedrovi\AppData\Local\Microsoft\Windows\Temporary Internet Files\Content.IE5\5ZYDMM3U\MC9000134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51503">
            <a:off x="2857488" y="3755935"/>
            <a:ext cx="3286148" cy="266913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214414" y="585789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b="1" dirty="0" smtClean="0">
                <a:solidFill>
                  <a:srgbClr val="FF0000"/>
                </a:solidFill>
              </a:rPr>
              <a:t>Dvakrát měř,</a:t>
            </a:r>
          </a:p>
          <a:p>
            <a:pPr algn="ctr">
              <a:buNone/>
            </a:pPr>
            <a:r>
              <a:rPr lang="cs-CZ" sz="7200" b="1" dirty="0" smtClean="0">
                <a:solidFill>
                  <a:srgbClr val="FF0000"/>
                </a:solidFill>
              </a:rPr>
              <a:t>jednou řež!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21506" name="Picture 2" descr="C:\Users\Fliedrovi\AppData\Local\Microsoft\Windows\Temporary Internet Files\Content.IE5\X3XMHD5J\MC9004420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3857628"/>
            <a:ext cx="2500330" cy="2474686"/>
          </a:xfrm>
          <a:prstGeom prst="rect">
            <a:avLst/>
          </a:prstGeom>
          <a:noFill/>
        </p:spPr>
      </p:pic>
      <p:pic>
        <p:nvPicPr>
          <p:cNvPr id="21507" name="Picture 3" descr="C:\Users\Fliedrovi\AppData\Local\Microsoft\Windows\Temporary Internet Files\Content.IE5\C3HHFH2L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1500174"/>
            <a:ext cx="1863725" cy="1270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786710" y="2928934"/>
            <a:ext cx="11430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10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00364" y="6286520"/>
            <a:ext cx="11430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 11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Zdroje: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1, 2/ 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3/  </a:t>
            </a:r>
            <a:r>
              <a:rPr lang="cs-CZ" sz="1200" dirty="0" smtClean="0">
                <a:hlinkClick r:id="rId3"/>
              </a:rPr>
              <a:t>http://upload.wikimedia.org/wikipedia/commons/thumb/4/46/Trociny_7534.jpg/800px-Trociny_7534.jpg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4, 5, 6/ 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7/  </a:t>
            </a:r>
            <a:r>
              <a:rPr lang="cs-CZ" sz="1200" dirty="0" smtClean="0">
                <a:hlinkClick r:id="rId4"/>
              </a:rPr>
              <a:t>http://pixabay.com/static/uploads/photo/2011/03/25/12/32/saw-5901_640.jpg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8/  autor</a:t>
            </a:r>
          </a:p>
          <a:p>
            <a:pPr>
              <a:buNone/>
            </a:pPr>
            <a:r>
              <a:rPr lang="cs-CZ" sz="1200" dirty="0" smtClean="0"/>
              <a:t>9, 10, 11/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206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Řezání dřeva</vt:lpstr>
      <vt:lpstr>Řezání dřeva</vt:lpstr>
      <vt:lpstr>Řezání dřeva</vt:lpstr>
      <vt:lpstr>Snímek 5</vt:lpstr>
      <vt:lpstr>Řezání motorovou pilou</vt:lpstr>
      <vt:lpstr>Pila</vt:lpstr>
      <vt:lpstr>Postup při řezání dřeva</vt:lpstr>
      <vt:lpstr>Postup při řezání dřeva</vt:lpstr>
      <vt:lpstr>Snímek 10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Fliedrovi</dc:creator>
  <cp:lastModifiedBy>Dum</cp:lastModifiedBy>
  <cp:revision>20</cp:revision>
  <dcterms:created xsi:type="dcterms:W3CDTF">2012-01-25T14:38:16Z</dcterms:created>
  <dcterms:modified xsi:type="dcterms:W3CDTF">2013-03-18T11:21:51Z</dcterms:modified>
</cp:coreProperties>
</file>