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70" r:id="rId14"/>
    <p:sldId id="269" r:id="rId15"/>
    <p:sldId id="271" r:id="rId16"/>
    <p:sldId id="273" r:id="rId17"/>
    <p:sldId id="272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8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9418E7-7E52-4891-825F-9DCBE8F7C11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5231FA-AF28-4B82-AB23-C7A4671C96A2}" type="asst">
      <dgm:prSet phldrT="[Text]"/>
      <dgm:spPr>
        <a:solidFill>
          <a:srgbClr val="FF0000"/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/>
            <a:t>Druhy pil</a:t>
          </a:r>
          <a:endParaRPr lang="cs-CZ" dirty="0"/>
        </a:p>
      </dgm:t>
    </dgm:pt>
    <dgm:pt modelId="{5E2F1FFC-0012-4683-825B-909B405216BB}" type="parTrans" cxnId="{5D27354D-AB0F-45D1-91D7-8BB09079E908}">
      <dgm:prSet/>
      <dgm:spPr/>
      <dgm:t>
        <a:bodyPr/>
        <a:lstStyle/>
        <a:p>
          <a:endParaRPr lang="cs-CZ"/>
        </a:p>
      </dgm:t>
    </dgm:pt>
    <dgm:pt modelId="{B553DDE5-ECF5-4183-859F-4E83AB826FED}" type="sibTrans" cxnId="{5D27354D-AB0F-45D1-91D7-8BB09079E908}">
      <dgm:prSet/>
      <dgm:spPr/>
      <dgm:t>
        <a:bodyPr/>
        <a:lstStyle/>
        <a:p>
          <a:endParaRPr lang="cs-CZ"/>
        </a:p>
      </dgm:t>
    </dgm:pt>
    <dgm:pt modelId="{DD1F5D85-0B5C-460A-BB07-434D27CDC8B2}">
      <dgm:prSet phldrT="[Text]"/>
      <dgm:spPr>
        <a:solidFill>
          <a:srgbClr val="00B050"/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/>
            <a:t>Podle provedení</a:t>
          </a:r>
          <a:endParaRPr lang="cs-CZ" dirty="0"/>
        </a:p>
      </dgm:t>
    </dgm:pt>
    <dgm:pt modelId="{6D958F89-4472-44A0-BD05-E48FC6360BD6}" type="parTrans" cxnId="{737198C2-9C6D-4266-ABE0-B35C14A71101}">
      <dgm:prSet/>
      <dgm:spPr/>
      <dgm:t>
        <a:bodyPr/>
        <a:lstStyle/>
        <a:p>
          <a:endParaRPr lang="cs-CZ"/>
        </a:p>
      </dgm:t>
    </dgm:pt>
    <dgm:pt modelId="{7921C9B3-A768-4ED0-A5F1-E8B256B88D3E}" type="sibTrans" cxnId="{737198C2-9C6D-4266-ABE0-B35C14A71101}">
      <dgm:prSet/>
      <dgm:spPr/>
      <dgm:t>
        <a:bodyPr/>
        <a:lstStyle/>
        <a:p>
          <a:endParaRPr lang="cs-CZ"/>
        </a:p>
      </dgm:t>
    </dgm:pt>
    <dgm:pt modelId="{A817D203-90B1-46CC-A3B6-A2C439205578}">
      <dgm:prSet phldrT="[Text]"/>
      <dgm:spPr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/>
            <a:t>Podle </a:t>
          </a:r>
        </a:p>
        <a:p>
          <a:r>
            <a:rPr lang="cs-CZ" dirty="0" smtClean="0"/>
            <a:t>principu činnosti</a:t>
          </a:r>
          <a:endParaRPr lang="cs-CZ" dirty="0"/>
        </a:p>
      </dgm:t>
    </dgm:pt>
    <dgm:pt modelId="{0F61CCF1-E9EC-4236-97C7-B14F653F4A02}" type="parTrans" cxnId="{1D8E7432-82BE-4633-B819-397C76AD7C1C}">
      <dgm:prSet/>
      <dgm:spPr/>
      <dgm:t>
        <a:bodyPr/>
        <a:lstStyle/>
        <a:p>
          <a:endParaRPr lang="cs-CZ"/>
        </a:p>
      </dgm:t>
    </dgm:pt>
    <dgm:pt modelId="{2303ABB9-4D23-471E-AB50-94EC7E893908}" type="sibTrans" cxnId="{1D8E7432-82BE-4633-B819-397C76AD7C1C}">
      <dgm:prSet/>
      <dgm:spPr/>
      <dgm:t>
        <a:bodyPr/>
        <a:lstStyle/>
        <a:p>
          <a:endParaRPr lang="cs-CZ"/>
        </a:p>
      </dgm:t>
    </dgm:pt>
    <dgm:pt modelId="{07A6FCA3-F950-408F-B156-85E83B872EFF}">
      <dgm:prSet/>
      <dgm:spPr>
        <a:solidFill>
          <a:srgbClr val="FFFF00"/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ruční pily</a:t>
          </a:r>
          <a:endParaRPr lang="cs-CZ" dirty="0">
            <a:solidFill>
              <a:schemeClr val="tx1"/>
            </a:solidFill>
          </a:endParaRPr>
        </a:p>
      </dgm:t>
    </dgm:pt>
    <dgm:pt modelId="{0E0F9315-A9D0-4C64-9DA4-FAEFBBC7A5F3}" type="parTrans" cxnId="{A112CE0A-8C38-4E01-A2E6-C9091158547D}">
      <dgm:prSet/>
      <dgm:spPr/>
      <dgm:t>
        <a:bodyPr/>
        <a:lstStyle/>
        <a:p>
          <a:endParaRPr lang="cs-CZ"/>
        </a:p>
      </dgm:t>
    </dgm:pt>
    <dgm:pt modelId="{B91A8C05-5CE5-4BDB-9479-162F3343E560}" type="sibTrans" cxnId="{A112CE0A-8C38-4E01-A2E6-C9091158547D}">
      <dgm:prSet/>
      <dgm:spPr/>
      <dgm:t>
        <a:bodyPr/>
        <a:lstStyle/>
        <a:p>
          <a:endParaRPr lang="cs-CZ"/>
        </a:p>
      </dgm:t>
    </dgm:pt>
    <dgm:pt modelId="{F78F2AEF-9B00-4398-BDCF-3B1FE58C6DF1}">
      <dgm:prSet/>
      <dgm:spPr>
        <a:solidFill>
          <a:srgbClr val="FFFF00"/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ruční motorové pily</a:t>
          </a:r>
          <a:endParaRPr lang="cs-CZ" dirty="0">
            <a:solidFill>
              <a:schemeClr val="tx1"/>
            </a:solidFill>
          </a:endParaRPr>
        </a:p>
      </dgm:t>
    </dgm:pt>
    <dgm:pt modelId="{A37E73D7-3F67-4FA3-BFE1-9773B746F7C9}" type="parTrans" cxnId="{21A1644C-2A9F-4DFA-A2C0-B57FDE0065D2}">
      <dgm:prSet/>
      <dgm:spPr/>
      <dgm:t>
        <a:bodyPr/>
        <a:lstStyle/>
        <a:p>
          <a:endParaRPr lang="cs-CZ"/>
        </a:p>
      </dgm:t>
    </dgm:pt>
    <dgm:pt modelId="{FB5BB573-3735-4A60-ADC4-08D0ECAA807A}" type="sibTrans" cxnId="{21A1644C-2A9F-4DFA-A2C0-B57FDE0065D2}">
      <dgm:prSet/>
      <dgm:spPr/>
      <dgm:t>
        <a:bodyPr/>
        <a:lstStyle/>
        <a:p>
          <a:endParaRPr lang="cs-CZ"/>
        </a:p>
      </dgm:t>
    </dgm:pt>
    <dgm:pt modelId="{B95FC9C5-6167-4D87-93EF-A787FECFF19C}">
      <dgm:prSet/>
      <dgm:spPr>
        <a:solidFill>
          <a:srgbClr val="FFFF00"/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smtClean="0">
              <a:solidFill>
                <a:schemeClr val="tx1"/>
              </a:solidFill>
            </a:rPr>
            <a:t>strojní pily</a:t>
          </a:r>
          <a:endParaRPr lang="cs-CZ" dirty="0">
            <a:solidFill>
              <a:schemeClr val="tx1"/>
            </a:solidFill>
          </a:endParaRPr>
        </a:p>
      </dgm:t>
    </dgm:pt>
    <dgm:pt modelId="{99B1D922-AA2F-40B4-AFCC-C2781D352107}" type="parTrans" cxnId="{9302B5B9-7653-4BB3-8A3E-556BC5B24AD3}">
      <dgm:prSet/>
      <dgm:spPr/>
      <dgm:t>
        <a:bodyPr/>
        <a:lstStyle/>
        <a:p>
          <a:endParaRPr lang="cs-CZ"/>
        </a:p>
      </dgm:t>
    </dgm:pt>
    <dgm:pt modelId="{A267F154-4AB4-4424-85AF-085D52FCCFE8}" type="sibTrans" cxnId="{9302B5B9-7653-4BB3-8A3E-556BC5B24AD3}">
      <dgm:prSet/>
      <dgm:spPr/>
      <dgm:t>
        <a:bodyPr/>
        <a:lstStyle/>
        <a:p>
          <a:endParaRPr lang="cs-CZ"/>
        </a:p>
      </dgm:t>
    </dgm:pt>
    <dgm:pt modelId="{431D7B2F-274A-4EDD-9BFD-578FCD95FFDB}">
      <dgm:prSet/>
      <dgm:spPr>
        <a:solidFill>
          <a:schemeClr val="accent2">
            <a:lumMod val="60000"/>
            <a:lumOff val="40000"/>
          </a:schemeClr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přímočaré pily</a:t>
          </a:r>
          <a:endParaRPr lang="cs-CZ" dirty="0">
            <a:solidFill>
              <a:schemeClr val="tx1"/>
            </a:solidFill>
          </a:endParaRPr>
        </a:p>
      </dgm:t>
    </dgm:pt>
    <dgm:pt modelId="{FE809B4B-A28E-4636-B93E-27CDFBAE6E25}" type="parTrans" cxnId="{8AC1AD83-C835-4162-8125-68591BBCA0E5}">
      <dgm:prSet/>
      <dgm:spPr/>
      <dgm:t>
        <a:bodyPr/>
        <a:lstStyle/>
        <a:p>
          <a:endParaRPr lang="cs-CZ"/>
        </a:p>
      </dgm:t>
    </dgm:pt>
    <dgm:pt modelId="{C7E295C5-909B-4AB6-AFEF-6E0B71ED7C32}" type="sibTrans" cxnId="{8AC1AD83-C835-4162-8125-68591BBCA0E5}">
      <dgm:prSet/>
      <dgm:spPr/>
      <dgm:t>
        <a:bodyPr/>
        <a:lstStyle/>
        <a:p>
          <a:endParaRPr lang="cs-CZ"/>
        </a:p>
      </dgm:t>
    </dgm:pt>
    <dgm:pt modelId="{B6AE24FB-5D22-4B91-A3A1-283416DE7187}">
      <dgm:prSet/>
      <dgm:spPr>
        <a:solidFill>
          <a:schemeClr val="accent2">
            <a:lumMod val="60000"/>
            <a:lumOff val="40000"/>
          </a:schemeClr>
        </a:solidFill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kotoučové pily</a:t>
          </a:r>
          <a:endParaRPr lang="cs-CZ" dirty="0">
            <a:solidFill>
              <a:schemeClr val="tx1"/>
            </a:solidFill>
          </a:endParaRPr>
        </a:p>
      </dgm:t>
    </dgm:pt>
    <dgm:pt modelId="{0677E5E4-C2FA-4147-AFA4-24E01728C13A}" type="parTrans" cxnId="{3008A069-446C-4EC9-82F5-7E85CBBCE3F8}">
      <dgm:prSet/>
      <dgm:spPr/>
      <dgm:t>
        <a:bodyPr/>
        <a:lstStyle/>
        <a:p>
          <a:endParaRPr lang="cs-CZ"/>
        </a:p>
      </dgm:t>
    </dgm:pt>
    <dgm:pt modelId="{BF280080-891E-472A-A21E-F25665EB0F8D}" type="sibTrans" cxnId="{3008A069-446C-4EC9-82F5-7E85CBBCE3F8}">
      <dgm:prSet/>
      <dgm:spPr/>
      <dgm:t>
        <a:bodyPr/>
        <a:lstStyle/>
        <a:p>
          <a:endParaRPr lang="cs-CZ"/>
        </a:p>
      </dgm:t>
    </dgm:pt>
    <dgm:pt modelId="{E6A4638F-C03A-4B35-8BCD-864574D13058}" type="pres">
      <dgm:prSet presAssocID="{B69418E7-7E52-4891-825F-9DCBE8F7C11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5468A4-E8F3-45D1-975F-EAB24B917148}" type="pres">
      <dgm:prSet presAssocID="{8C5231FA-AF28-4B82-AB23-C7A4671C96A2}" presName="root1" presStyleCnt="0"/>
      <dgm:spPr/>
    </dgm:pt>
    <dgm:pt modelId="{D106610B-19F1-4796-BB76-898936D26B81}" type="pres">
      <dgm:prSet presAssocID="{8C5231FA-AF28-4B82-AB23-C7A4671C96A2}" presName="LevelOneTextNode" presStyleLbl="node0" presStyleIdx="0" presStyleCnt="1" custLinFactNeighborX="-48795" custLinFactNeighborY="-148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736EC6-167A-47E2-A5E3-132AEBAA006E}" type="pres">
      <dgm:prSet presAssocID="{8C5231FA-AF28-4B82-AB23-C7A4671C96A2}" presName="level2hierChild" presStyleCnt="0"/>
      <dgm:spPr/>
    </dgm:pt>
    <dgm:pt modelId="{52C53ECB-5826-461F-B715-107F26AF724D}" type="pres">
      <dgm:prSet presAssocID="{6D958F89-4472-44A0-BD05-E48FC6360BD6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86F7B52E-DBE0-4BBA-8E83-E3D16D8EE193}" type="pres">
      <dgm:prSet presAssocID="{6D958F89-4472-44A0-BD05-E48FC6360BD6}" presName="connTx" presStyleLbl="parChTrans1D2" presStyleIdx="0" presStyleCnt="2"/>
      <dgm:spPr/>
      <dgm:t>
        <a:bodyPr/>
        <a:lstStyle/>
        <a:p>
          <a:endParaRPr lang="cs-CZ"/>
        </a:p>
      </dgm:t>
    </dgm:pt>
    <dgm:pt modelId="{D5E6A136-1C54-4C44-85AD-5A46DDEBB03F}" type="pres">
      <dgm:prSet presAssocID="{DD1F5D85-0B5C-460A-BB07-434D27CDC8B2}" presName="root2" presStyleCnt="0"/>
      <dgm:spPr/>
    </dgm:pt>
    <dgm:pt modelId="{FEDEC58A-2EC1-429A-BF0F-77E32FC7FEA0}" type="pres">
      <dgm:prSet presAssocID="{DD1F5D85-0B5C-460A-BB07-434D27CDC8B2}" presName="LevelTwoTextNode" presStyleLbl="node2" presStyleIdx="0" presStyleCnt="2" custLinFactNeighborX="-56131" custLinFactNeighborY="-125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4B32D2-8FCA-4DE9-9C11-B7217A86B606}" type="pres">
      <dgm:prSet presAssocID="{DD1F5D85-0B5C-460A-BB07-434D27CDC8B2}" presName="level3hierChild" presStyleCnt="0"/>
      <dgm:spPr/>
    </dgm:pt>
    <dgm:pt modelId="{1FF4D41F-ACD8-483A-83D5-A41127295E52}" type="pres">
      <dgm:prSet presAssocID="{0E0F9315-A9D0-4C64-9DA4-FAEFBBC7A5F3}" presName="conn2-1" presStyleLbl="parChTrans1D3" presStyleIdx="0" presStyleCnt="5"/>
      <dgm:spPr/>
      <dgm:t>
        <a:bodyPr/>
        <a:lstStyle/>
        <a:p>
          <a:endParaRPr lang="cs-CZ"/>
        </a:p>
      </dgm:t>
    </dgm:pt>
    <dgm:pt modelId="{A094C4CA-5231-41EA-B101-390E36E2A63D}" type="pres">
      <dgm:prSet presAssocID="{0E0F9315-A9D0-4C64-9DA4-FAEFBBC7A5F3}" presName="connTx" presStyleLbl="parChTrans1D3" presStyleIdx="0" presStyleCnt="5"/>
      <dgm:spPr/>
      <dgm:t>
        <a:bodyPr/>
        <a:lstStyle/>
        <a:p>
          <a:endParaRPr lang="cs-CZ"/>
        </a:p>
      </dgm:t>
    </dgm:pt>
    <dgm:pt modelId="{20306BF2-C397-41E1-8F34-837A75D8349E}" type="pres">
      <dgm:prSet presAssocID="{07A6FCA3-F950-408F-B156-85E83B872EFF}" presName="root2" presStyleCnt="0"/>
      <dgm:spPr/>
    </dgm:pt>
    <dgm:pt modelId="{6563CF89-D87F-4037-A953-3D14177B4C53}" type="pres">
      <dgm:prSet presAssocID="{07A6FCA3-F950-408F-B156-85E83B872EFF}" presName="LevelTwoTextNode" presStyleLbl="node3" presStyleIdx="0" presStyleCnt="5" custLinFactNeighborX="-1558" custLinFactNeighborY="514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DFC126-41A8-4C1F-978E-2A310B9E086F}" type="pres">
      <dgm:prSet presAssocID="{07A6FCA3-F950-408F-B156-85E83B872EFF}" presName="level3hierChild" presStyleCnt="0"/>
      <dgm:spPr/>
    </dgm:pt>
    <dgm:pt modelId="{2BFA21D8-B2ED-4DA1-843C-185275F3C612}" type="pres">
      <dgm:prSet presAssocID="{A37E73D7-3F67-4FA3-BFE1-9773B746F7C9}" presName="conn2-1" presStyleLbl="parChTrans1D3" presStyleIdx="1" presStyleCnt="5"/>
      <dgm:spPr/>
      <dgm:t>
        <a:bodyPr/>
        <a:lstStyle/>
        <a:p>
          <a:endParaRPr lang="cs-CZ"/>
        </a:p>
      </dgm:t>
    </dgm:pt>
    <dgm:pt modelId="{DD422188-121F-4E8F-AEDE-A52BC757973B}" type="pres">
      <dgm:prSet presAssocID="{A37E73D7-3F67-4FA3-BFE1-9773B746F7C9}" presName="connTx" presStyleLbl="parChTrans1D3" presStyleIdx="1" presStyleCnt="5"/>
      <dgm:spPr/>
      <dgm:t>
        <a:bodyPr/>
        <a:lstStyle/>
        <a:p>
          <a:endParaRPr lang="cs-CZ"/>
        </a:p>
      </dgm:t>
    </dgm:pt>
    <dgm:pt modelId="{45ED76BE-21D3-4F97-B0E1-39D603D9A370}" type="pres">
      <dgm:prSet presAssocID="{F78F2AEF-9B00-4398-BDCF-3B1FE58C6DF1}" presName="root2" presStyleCnt="0"/>
      <dgm:spPr/>
    </dgm:pt>
    <dgm:pt modelId="{DF1EF192-490A-488A-944B-32847889F4A4}" type="pres">
      <dgm:prSet presAssocID="{F78F2AEF-9B00-4398-BDCF-3B1FE58C6DF1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E2EAC2-1F9F-4A06-871B-B0DE03AABF33}" type="pres">
      <dgm:prSet presAssocID="{F78F2AEF-9B00-4398-BDCF-3B1FE58C6DF1}" presName="level3hierChild" presStyleCnt="0"/>
      <dgm:spPr/>
    </dgm:pt>
    <dgm:pt modelId="{93E0C972-66C4-48E7-BE57-9EE0ED622D7F}" type="pres">
      <dgm:prSet presAssocID="{99B1D922-AA2F-40B4-AFCC-C2781D352107}" presName="conn2-1" presStyleLbl="parChTrans1D3" presStyleIdx="2" presStyleCnt="5"/>
      <dgm:spPr/>
      <dgm:t>
        <a:bodyPr/>
        <a:lstStyle/>
        <a:p>
          <a:endParaRPr lang="cs-CZ"/>
        </a:p>
      </dgm:t>
    </dgm:pt>
    <dgm:pt modelId="{CED8B7E9-34C0-47F9-8D36-0B37F458BF2C}" type="pres">
      <dgm:prSet presAssocID="{99B1D922-AA2F-40B4-AFCC-C2781D352107}" presName="connTx" presStyleLbl="parChTrans1D3" presStyleIdx="2" presStyleCnt="5"/>
      <dgm:spPr/>
      <dgm:t>
        <a:bodyPr/>
        <a:lstStyle/>
        <a:p>
          <a:endParaRPr lang="cs-CZ"/>
        </a:p>
      </dgm:t>
    </dgm:pt>
    <dgm:pt modelId="{BE978DC6-A603-4424-9341-B2716DA40F3C}" type="pres">
      <dgm:prSet presAssocID="{B95FC9C5-6167-4D87-93EF-A787FECFF19C}" presName="root2" presStyleCnt="0"/>
      <dgm:spPr/>
    </dgm:pt>
    <dgm:pt modelId="{41860A77-7C56-459B-96C7-0819EA739323}" type="pres">
      <dgm:prSet presAssocID="{B95FC9C5-6167-4D87-93EF-A787FECFF19C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185E570-00D7-4AEC-9A48-A5FF15BCEBD3}" type="pres">
      <dgm:prSet presAssocID="{B95FC9C5-6167-4D87-93EF-A787FECFF19C}" presName="level3hierChild" presStyleCnt="0"/>
      <dgm:spPr/>
    </dgm:pt>
    <dgm:pt modelId="{9538C566-9FAC-4FCB-A717-E1A8A8BDB391}" type="pres">
      <dgm:prSet presAssocID="{0F61CCF1-E9EC-4236-97C7-B14F653F4A0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ACC7D5BA-BF56-48B1-A361-52FB49ADD50F}" type="pres">
      <dgm:prSet presAssocID="{0F61CCF1-E9EC-4236-97C7-B14F653F4A0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28B04B6C-57B9-4A5A-8444-096616EEC114}" type="pres">
      <dgm:prSet presAssocID="{A817D203-90B1-46CC-A3B6-A2C439205578}" presName="root2" presStyleCnt="0"/>
      <dgm:spPr/>
    </dgm:pt>
    <dgm:pt modelId="{D64CD955-7447-45FF-816E-FA7BBFE78FB1}" type="pres">
      <dgm:prSet presAssocID="{A817D203-90B1-46CC-A3B6-A2C439205578}" presName="LevelTwoTextNode" presStyleLbl="node2" presStyleIdx="1" presStyleCnt="2" custLinFactNeighborX="-60553" custLinFactNeighborY="-170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5FB3BD-1741-48F3-9515-58374CFE5648}" type="pres">
      <dgm:prSet presAssocID="{A817D203-90B1-46CC-A3B6-A2C439205578}" presName="level3hierChild" presStyleCnt="0"/>
      <dgm:spPr/>
    </dgm:pt>
    <dgm:pt modelId="{F19E6278-295D-4A98-B119-9DD7B7B63769}" type="pres">
      <dgm:prSet presAssocID="{FE809B4B-A28E-4636-B93E-27CDFBAE6E25}" presName="conn2-1" presStyleLbl="parChTrans1D3" presStyleIdx="3" presStyleCnt="5"/>
      <dgm:spPr/>
      <dgm:t>
        <a:bodyPr/>
        <a:lstStyle/>
        <a:p>
          <a:endParaRPr lang="cs-CZ"/>
        </a:p>
      </dgm:t>
    </dgm:pt>
    <dgm:pt modelId="{C956E7C2-E32D-4245-A191-C8D3F4C4F756}" type="pres">
      <dgm:prSet presAssocID="{FE809B4B-A28E-4636-B93E-27CDFBAE6E25}" presName="connTx" presStyleLbl="parChTrans1D3" presStyleIdx="3" presStyleCnt="5"/>
      <dgm:spPr/>
      <dgm:t>
        <a:bodyPr/>
        <a:lstStyle/>
        <a:p>
          <a:endParaRPr lang="cs-CZ"/>
        </a:p>
      </dgm:t>
    </dgm:pt>
    <dgm:pt modelId="{7962F97B-61BE-4B2E-8583-E06F9690C3D6}" type="pres">
      <dgm:prSet presAssocID="{431D7B2F-274A-4EDD-9BFD-578FCD95FFDB}" presName="root2" presStyleCnt="0"/>
      <dgm:spPr/>
    </dgm:pt>
    <dgm:pt modelId="{D83E9CDD-E078-46ED-9460-AA45BD62C97A}" type="pres">
      <dgm:prSet presAssocID="{431D7B2F-274A-4EDD-9BFD-578FCD95FFDB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8EBED1-D157-4F4E-A619-1CB56BD1A6D8}" type="pres">
      <dgm:prSet presAssocID="{431D7B2F-274A-4EDD-9BFD-578FCD95FFDB}" presName="level3hierChild" presStyleCnt="0"/>
      <dgm:spPr/>
    </dgm:pt>
    <dgm:pt modelId="{2401BCF5-2FEB-426B-A3A4-62435426EE8A}" type="pres">
      <dgm:prSet presAssocID="{0677E5E4-C2FA-4147-AFA4-24E01728C13A}" presName="conn2-1" presStyleLbl="parChTrans1D3" presStyleIdx="4" presStyleCnt="5"/>
      <dgm:spPr/>
      <dgm:t>
        <a:bodyPr/>
        <a:lstStyle/>
        <a:p>
          <a:endParaRPr lang="cs-CZ"/>
        </a:p>
      </dgm:t>
    </dgm:pt>
    <dgm:pt modelId="{6899EB0F-ED83-4C62-90DB-64511429A18F}" type="pres">
      <dgm:prSet presAssocID="{0677E5E4-C2FA-4147-AFA4-24E01728C13A}" presName="connTx" presStyleLbl="parChTrans1D3" presStyleIdx="4" presStyleCnt="5"/>
      <dgm:spPr/>
      <dgm:t>
        <a:bodyPr/>
        <a:lstStyle/>
        <a:p>
          <a:endParaRPr lang="cs-CZ"/>
        </a:p>
      </dgm:t>
    </dgm:pt>
    <dgm:pt modelId="{252690C5-CFAB-4AE9-AE2F-3CAE094E9EBD}" type="pres">
      <dgm:prSet presAssocID="{B6AE24FB-5D22-4B91-A3A1-283416DE7187}" presName="root2" presStyleCnt="0"/>
      <dgm:spPr/>
    </dgm:pt>
    <dgm:pt modelId="{EA2D7613-9DC1-47FD-A140-D57115C69103}" type="pres">
      <dgm:prSet presAssocID="{B6AE24FB-5D22-4B91-A3A1-283416DE7187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603B44F-72FA-4EEF-9116-418F1157819A}" type="pres">
      <dgm:prSet presAssocID="{B6AE24FB-5D22-4B91-A3A1-283416DE7187}" presName="level3hierChild" presStyleCnt="0"/>
      <dgm:spPr/>
    </dgm:pt>
  </dgm:ptLst>
  <dgm:cxnLst>
    <dgm:cxn modelId="{AACD1C36-2211-4C01-8CE9-29580346ED90}" type="presOf" srcId="{DD1F5D85-0B5C-460A-BB07-434D27CDC8B2}" destId="{FEDEC58A-2EC1-429A-BF0F-77E32FC7FEA0}" srcOrd="0" destOrd="0" presId="urn:microsoft.com/office/officeart/2005/8/layout/hierarchy2"/>
    <dgm:cxn modelId="{A9C88A8E-D3B4-473F-8753-7A38EC37139B}" type="presOf" srcId="{0677E5E4-C2FA-4147-AFA4-24E01728C13A}" destId="{6899EB0F-ED83-4C62-90DB-64511429A18F}" srcOrd="1" destOrd="0" presId="urn:microsoft.com/office/officeart/2005/8/layout/hierarchy2"/>
    <dgm:cxn modelId="{9302B5B9-7653-4BB3-8A3E-556BC5B24AD3}" srcId="{DD1F5D85-0B5C-460A-BB07-434D27CDC8B2}" destId="{B95FC9C5-6167-4D87-93EF-A787FECFF19C}" srcOrd="2" destOrd="0" parTransId="{99B1D922-AA2F-40B4-AFCC-C2781D352107}" sibTransId="{A267F154-4AB4-4424-85AF-085D52FCCFE8}"/>
    <dgm:cxn modelId="{5D2D499F-719F-4467-A8B6-299733E907DF}" type="presOf" srcId="{B6AE24FB-5D22-4B91-A3A1-283416DE7187}" destId="{EA2D7613-9DC1-47FD-A140-D57115C69103}" srcOrd="0" destOrd="0" presId="urn:microsoft.com/office/officeart/2005/8/layout/hierarchy2"/>
    <dgm:cxn modelId="{967C9E96-D80B-4334-AC42-80AFBB06D211}" type="presOf" srcId="{A37E73D7-3F67-4FA3-BFE1-9773B746F7C9}" destId="{DD422188-121F-4E8F-AEDE-A52BC757973B}" srcOrd="1" destOrd="0" presId="urn:microsoft.com/office/officeart/2005/8/layout/hierarchy2"/>
    <dgm:cxn modelId="{F1415160-1B6E-4DB6-9345-3A470B342BD8}" type="presOf" srcId="{0677E5E4-C2FA-4147-AFA4-24E01728C13A}" destId="{2401BCF5-2FEB-426B-A3A4-62435426EE8A}" srcOrd="0" destOrd="0" presId="urn:microsoft.com/office/officeart/2005/8/layout/hierarchy2"/>
    <dgm:cxn modelId="{6254C851-4D2B-4B03-BF37-4E1DF6B513FA}" type="presOf" srcId="{07A6FCA3-F950-408F-B156-85E83B872EFF}" destId="{6563CF89-D87F-4037-A953-3D14177B4C53}" srcOrd="0" destOrd="0" presId="urn:microsoft.com/office/officeart/2005/8/layout/hierarchy2"/>
    <dgm:cxn modelId="{3008A069-446C-4EC9-82F5-7E85CBBCE3F8}" srcId="{A817D203-90B1-46CC-A3B6-A2C439205578}" destId="{B6AE24FB-5D22-4B91-A3A1-283416DE7187}" srcOrd="1" destOrd="0" parTransId="{0677E5E4-C2FA-4147-AFA4-24E01728C13A}" sibTransId="{BF280080-891E-472A-A21E-F25665EB0F8D}"/>
    <dgm:cxn modelId="{8C68C7F1-DC52-4029-A3A1-AFAE4664494A}" type="presOf" srcId="{FE809B4B-A28E-4636-B93E-27CDFBAE6E25}" destId="{C956E7C2-E32D-4245-A191-C8D3F4C4F756}" srcOrd="1" destOrd="0" presId="urn:microsoft.com/office/officeart/2005/8/layout/hierarchy2"/>
    <dgm:cxn modelId="{8E5FF3A9-FCD6-44F3-A2C4-E8FE8411F167}" type="presOf" srcId="{A37E73D7-3F67-4FA3-BFE1-9773B746F7C9}" destId="{2BFA21D8-B2ED-4DA1-843C-185275F3C612}" srcOrd="0" destOrd="0" presId="urn:microsoft.com/office/officeart/2005/8/layout/hierarchy2"/>
    <dgm:cxn modelId="{2957DB31-1949-4898-802B-82E35DB2EBB8}" type="presOf" srcId="{6D958F89-4472-44A0-BD05-E48FC6360BD6}" destId="{86F7B52E-DBE0-4BBA-8E83-E3D16D8EE193}" srcOrd="1" destOrd="0" presId="urn:microsoft.com/office/officeart/2005/8/layout/hierarchy2"/>
    <dgm:cxn modelId="{CD4CE7B3-8A12-4462-89A0-53B4A3E9353C}" type="presOf" srcId="{431D7B2F-274A-4EDD-9BFD-578FCD95FFDB}" destId="{D83E9CDD-E078-46ED-9460-AA45BD62C97A}" srcOrd="0" destOrd="0" presId="urn:microsoft.com/office/officeart/2005/8/layout/hierarchy2"/>
    <dgm:cxn modelId="{7DE2BC3B-A422-4386-9913-B34D84637D59}" type="presOf" srcId="{0F61CCF1-E9EC-4236-97C7-B14F653F4A02}" destId="{ACC7D5BA-BF56-48B1-A361-52FB49ADD50F}" srcOrd="1" destOrd="0" presId="urn:microsoft.com/office/officeart/2005/8/layout/hierarchy2"/>
    <dgm:cxn modelId="{163A88D6-B6E4-425C-BCB6-7E94BBE21CC0}" type="presOf" srcId="{0E0F9315-A9D0-4C64-9DA4-FAEFBBC7A5F3}" destId="{A094C4CA-5231-41EA-B101-390E36E2A63D}" srcOrd="1" destOrd="0" presId="urn:microsoft.com/office/officeart/2005/8/layout/hierarchy2"/>
    <dgm:cxn modelId="{3B1B708C-6446-488A-A4E5-C7D17E71813B}" type="presOf" srcId="{0F61CCF1-E9EC-4236-97C7-B14F653F4A02}" destId="{9538C566-9FAC-4FCB-A717-E1A8A8BDB391}" srcOrd="0" destOrd="0" presId="urn:microsoft.com/office/officeart/2005/8/layout/hierarchy2"/>
    <dgm:cxn modelId="{8AC1AD83-C835-4162-8125-68591BBCA0E5}" srcId="{A817D203-90B1-46CC-A3B6-A2C439205578}" destId="{431D7B2F-274A-4EDD-9BFD-578FCD95FFDB}" srcOrd="0" destOrd="0" parTransId="{FE809B4B-A28E-4636-B93E-27CDFBAE6E25}" sibTransId="{C7E295C5-909B-4AB6-AFEF-6E0B71ED7C32}"/>
    <dgm:cxn modelId="{737198C2-9C6D-4266-ABE0-B35C14A71101}" srcId="{8C5231FA-AF28-4B82-AB23-C7A4671C96A2}" destId="{DD1F5D85-0B5C-460A-BB07-434D27CDC8B2}" srcOrd="0" destOrd="0" parTransId="{6D958F89-4472-44A0-BD05-E48FC6360BD6}" sibTransId="{7921C9B3-A768-4ED0-A5F1-E8B256B88D3E}"/>
    <dgm:cxn modelId="{A55B6569-A25C-4F67-B5F4-38124AC8D186}" type="presOf" srcId="{99B1D922-AA2F-40B4-AFCC-C2781D352107}" destId="{93E0C972-66C4-48E7-BE57-9EE0ED622D7F}" srcOrd="0" destOrd="0" presId="urn:microsoft.com/office/officeart/2005/8/layout/hierarchy2"/>
    <dgm:cxn modelId="{10C48D38-F92D-4470-8242-674E860C955C}" type="presOf" srcId="{99B1D922-AA2F-40B4-AFCC-C2781D352107}" destId="{CED8B7E9-34C0-47F9-8D36-0B37F458BF2C}" srcOrd="1" destOrd="0" presId="urn:microsoft.com/office/officeart/2005/8/layout/hierarchy2"/>
    <dgm:cxn modelId="{425A5ED0-2785-4E6C-9FBE-C0CF0F516A7E}" type="presOf" srcId="{0E0F9315-A9D0-4C64-9DA4-FAEFBBC7A5F3}" destId="{1FF4D41F-ACD8-483A-83D5-A41127295E52}" srcOrd="0" destOrd="0" presId="urn:microsoft.com/office/officeart/2005/8/layout/hierarchy2"/>
    <dgm:cxn modelId="{5D27354D-AB0F-45D1-91D7-8BB09079E908}" srcId="{B69418E7-7E52-4891-825F-9DCBE8F7C112}" destId="{8C5231FA-AF28-4B82-AB23-C7A4671C96A2}" srcOrd="0" destOrd="0" parTransId="{5E2F1FFC-0012-4683-825B-909B405216BB}" sibTransId="{B553DDE5-ECF5-4183-859F-4E83AB826FED}"/>
    <dgm:cxn modelId="{312E46BB-48E2-4A20-B341-BA1C842B4069}" type="presOf" srcId="{6D958F89-4472-44A0-BD05-E48FC6360BD6}" destId="{52C53ECB-5826-461F-B715-107F26AF724D}" srcOrd="0" destOrd="0" presId="urn:microsoft.com/office/officeart/2005/8/layout/hierarchy2"/>
    <dgm:cxn modelId="{21A1644C-2A9F-4DFA-A2C0-B57FDE0065D2}" srcId="{DD1F5D85-0B5C-460A-BB07-434D27CDC8B2}" destId="{F78F2AEF-9B00-4398-BDCF-3B1FE58C6DF1}" srcOrd="1" destOrd="0" parTransId="{A37E73D7-3F67-4FA3-BFE1-9773B746F7C9}" sibTransId="{FB5BB573-3735-4A60-ADC4-08D0ECAA807A}"/>
    <dgm:cxn modelId="{C2A6A680-9A8A-45A3-ACF7-CEC5DC217BC4}" type="presOf" srcId="{8C5231FA-AF28-4B82-AB23-C7A4671C96A2}" destId="{D106610B-19F1-4796-BB76-898936D26B81}" srcOrd="0" destOrd="0" presId="urn:microsoft.com/office/officeart/2005/8/layout/hierarchy2"/>
    <dgm:cxn modelId="{77DE9033-715B-478D-A576-52A7D9A2B4F6}" type="presOf" srcId="{FE809B4B-A28E-4636-B93E-27CDFBAE6E25}" destId="{F19E6278-295D-4A98-B119-9DD7B7B63769}" srcOrd="0" destOrd="0" presId="urn:microsoft.com/office/officeart/2005/8/layout/hierarchy2"/>
    <dgm:cxn modelId="{8211547C-032C-438F-824D-D9C045935FB0}" type="presOf" srcId="{B95FC9C5-6167-4D87-93EF-A787FECFF19C}" destId="{41860A77-7C56-459B-96C7-0819EA739323}" srcOrd="0" destOrd="0" presId="urn:microsoft.com/office/officeart/2005/8/layout/hierarchy2"/>
    <dgm:cxn modelId="{3C20E1F9-079A-46CA-9117-6D7CDDC0EF5C}" type="presOf" srcId="{F78F2AEF-9B00-4398-BDCF-3B1FE58C6DF1}" destId="{DF1EF192-490A-488A-944B-32847889F4A4}" srcOrd="0" destOrd="0" presId="urn:microsoft.com/office/officeart/2005/8/layout/hierarchy2"/>
    <dgm:cxn modelId="{D9F48488-E6F4-4D75-B64E-F89C22C1EB1E}" type="presOf" srcId="{B69418E7-7E52-4891-825F-9DCBE8F7C112}" destId="{E6A4638F-C03A-4B35-8BCD-864574D13058}" srcOrd="0" destOrd="0" presId="urn:microsoft.com/office/officeart/2005/8/layout/hierarchy2"/>
    <dgm:cxn modelId="{A112CE0A-8C38-4E01-A2E6-C9091158547D}" srcId="{DD1F5D85-0B5C-460A-BB07-434D27CDC8B2}" destId="{07A6FCA3-F950-408F-B156-85E83B872EFF}" srcOrd="0" destOrd="0" parTransId="{0E0F9315-A9D0-4C64-9DA4-FAEFBBC7A5F3}" sibTransId="{B91A8C05-5CE5-4BDB-9479-162F3343E560}"/>
    <dgm:cxn modelId="{354AB362-A5FF-4D66-9D0D-ACA61A84DE76}" type="presOf" srcId="{A817D203-90B1-46CC-A3B6-A2C439205578}" destId="{D64CD955-7447-45FF-816E-FA7BBFE78FB1}" srcOrd="0" destOrd="0" presId="urn:microsoft.com/office/officeart/2005/8/layout/hierarchy2"/>
    <dgm:cxn modelId="{1D8E7432-82BE-4633-B819-397C76AD7C1C}" srcId="{8C5231FA-AF28-4B82-AB23-C7A4671C96A2}" destId="{A817D203-90B1-46CC-A3B6-A2C439205578}" srcOrd="1" destOrd="0" parTransId="{0F61CCF1-E9EC-4236-97C7-B14F653F4A02}" sibTransId="{2303ABB9-4D23-471E-AB50-94EC7E893908}"/>
    <dgm:cxn modelId="{7315F543-43C4-40D5-8826-6E063D3E9C30}" type="presParOf" srcId="{E6A4638F-C03A-4B35-8BCD-864574D13058}" destId="{E05468A4-E8F3-45D1-975F-EAB24B917148}" srcOrd="0" destOrd="0" presId="urn:microsoft.com/office/officeart/2005/8/layout/hierarchy2"/>
    <dgm:cxn modelId="{4BEB8D9A-F18C-4E95-87B6-92BCD0A20CC7}" type="presParOf" srcId="{E05468A4-E8F3-45D1-975F-EAB24B917148}" destId="{D106610B-19F1-4796-BB76-898936D26B81}" srcOrd="0" destOrd="0" presId="urn:microsoft.com/office/officeart/2005/8/layout/hierarchy2"/>
    <dgm:cxn modelId="{41AD5905-2A48-4187-9695-5DF223C80311}" type="presParOf" srcId="{E05468A4-E8F3-45D1-975F-EAB24B917148}" destId="{AB736EC6-167A-47E2-A5E3-132AEBAA006E}" srcOrd="1" destOrd="0" presId="urn:microsoft.com/office/officeart/2005/8/layout/hierarchy2"/>
    <dgm:cxn modelId="{333F70D1-9FC6-4839-84B8-7E75B2736CF9}" type="presParOf" srcId="{AB736EC6-167A-47E2-A5E3-132AEBAA006E}" destId="{52C53ECB-5826-461F-B715-107F26AF724D}" srcOrd="0" destOrd="0" presId="urn:microsoft.com/office/officeart/2005/8/layout/hierarchy2"/>
    <dgm:cxn modelId="{F37EB3C5-894A-49F7-A6A2-CAE96B7BE230}" type="presParOf" srcId="{52C53ECB-5826-461F-B715-107F26AF724D}" destId="{86F7B52E-DBE0-4BBA-8E83-E3D16D8EE193}" srcOrd="0" destOrd="0" presId="urn:microsoft.com/office/officeart/2005/8/layout/hierarchy2"/>
    <dgm:cxn modelId="{7306CFE2-32ED-4078-B068-FB3FF0537778}" type="presParOf" srcId="{AB736EC6-167A-47E2-A5E3-132AEBAA006E}" destId="{D5E6A136-1C54-4C44-85AD-5A46DDEBB03F}" srcOrd="1" destOrd="0" presId="urn:microsoft.com/office/officeart/2005/8/layout/hierarchy2"/>
    <dgm:cxn modelId="{19551B04-4EF7-40D8-B159-0963D2CB092A}" type="presParOf" srcId="{D5E6A136-1C54-4C44-85AD-5A46DDEBB03F}" destId="{FEDEC58A-2EC1-429A-BF0F-77E32FC7FEA0}" srcOrd="0" destOrd="0" presId="urn:microsoft.com/office/officeart/2005/8/layout/hierarchy2"/>
    <dgm:cxn modelId="{44850799-DA92-46FE-B1A0-0513F17154B8}" type="presParOf" srcId="{D5E6A136-1C54-4C44-85AD-5A46DDEBB03F}" destId="{884B32D2-8FCA-4DE9-9C11-B7217A86B606}" srcOrd="1" destOrd="0" presId="urn:microsoft.com/office/officeart/2005/8/layout/hierarchy2"/>
    <dgm:cxn modelId="{ABECC267-3058-4F85-A250-E35715DADCC6}" type="presParOf" srcId="{884B32D2-8FCA-4DE9-9C11-B7217A86B606}" destId="{1FF4D41F-ACD8-483A-83D5-A41127295E52}" srcOrd="0" destOrd="0" presId="urn:microsoft.com/office/officeart/2005/8/layout/hierarchy2"/>
    <dgm:cxn modelId="{00F5C04B-043B-483A-AD0A-9F5136B9FD12}" type="presParOf" srcId="{1FF4D41F-ACD8-483A-83D5-A41127295E52}" destId="{A094C4CA-5231-41EA-B101-390E36E2A63D}" srcOrd="0" destOrd="0" presId="urn:microsoft.com/office/officeart/2005/8/layout/hierarchy2"/>
    <dgm:cxn modelId="{17DE5313-EAC1-48B0-9596-BCECF7026ACA}" type="presParOf" srcId="{884B32D2-8FCA-4DE9-9C11-B7217A86B606}" destId="{20306BF2-C397-41E1-8F34-837A75D8349E}" srcOrd="1" destOrd="0" presId="urn:microsoft.com/office/officeart/2005/8/layout/hierarchy2"/>
    <dgm:cxn modelId="{67DB2CAE-C5E4-4685-A0DA-46C293440FA0}" type="presParOf" srcId="{20306BF2-C397-41E1-8F34-837A75D8349E}" destId="{6563CF89-D87F-4037-A953-3D14177B4C53}" srcOrd="0" destOrd="0" presId="urn:microsoft.com/office/officeart/2005/8/layout/hierarchy2"/>
    <dgm:cxn modelId="{7504D00B-19B6-45CA-8913-513EEC0A5BA0}" type="presParOf" srcId="{20306BF2-C397-41E1-8F34-837A75D8349E}" destId="{0BDFC126-41A8-4C1F-978E-2A310B9E086F}" srcOrd="1" destOrd="0" presId="urn:microsoft.com/office/officeart/2005/8/layout/hierarchy2"/>
    <dgm:cxn modelId="{1E1F5C1C-F733-49E3-ACAD-961BD29764E1}" type="presParOf" srcId="{884B32D2-8FCA-4DE9-9C11-B7217A86B606}" destId="{2BFA21D8-B2ED-4DA1-843C-185275F3C612}" srcOrd="2" destOrd="0" presId="urn:microsoft.com/office/officeart/2005/8/layout/hierarchy2"/>
    <dgm:cxn modelId="{2285627C-C2F2-4E4F-AA5C-9363E264643B}" type="presParOf" srcId="{2BFA21D8-B2ED-4DA1-843C-185275F3C612}" destId="{DD422188-121F-4E8F-AEDE-A52BC757973B}" srcOrd="0" destOrd="0" presId="urn:microsoft.com/office/officeart/2005/8/layout/hierarchy2"/>
    <dgm:cxn modelId="{C3E851E6-257A-4EA3-9EF2-65BD1F0504FF}" type="presParOf" srcId="{884B32D2-8FCA-4DE9-9C11-B7217A86B606}" destId="{45ED76BE-21D3-4F97-B0E1-39D603D9A370}" srcOrd="3" destOrd="0" presId="urn:microsoft.com/office/officeart/2005/8/layout/hierarchy2"/>
    <dgm:cxn modelId="{1D110543-7822-4915-A3A1-CFE119642910}" type="presParOf" srcId="{45ED76BE-21D3-4F97-B0E1-39D603D9A370}" destId="{DF1EF192-490A-488A-944B-32847889F4A4}" srcOrd="0" destOrd="0" presId="urn:microsoft.com/office/officeart/2005/8/layout/hierarchy2"/>
    <dgm:cxn modelId="{1B0080CD-D9DC-4817-A577-351DAAA32827}" type="presParOf" srcId="{45ED76BE-21D3-4F97-B0E1-39D603D9A370}" destId="{DFE2EAC2-1F9F-4A06-871B-B0DE03AABF33}" srcOrd="1" destOrd="0" presId="urn:microsoft.com/office/officeart/2005/8/layout/hierarchy2"/>
    <dgm:cxn modelId="{E22816FC-CEF9-48CE-A4CE-5EC832A39A3B}" type="presParOf" srcId="{884B32D2-8FCA-4DE9-9C11-B7217A86B606}" destId="{93E0C972-66C4-48E7-BE57-9EE0ED622D7F}" srcOrd="4" destOrd="0" presId="urn:microsoft.com/office/officeart/2005/8/layout/hierarchy2"/>
    <dgm:cxn modelId="{4E2EAA71-D252-4C6B-832D-F41042981712}" type="presParOf" srcId="{93E0C972-66C4-48E7-BE57-9EE0ED622D7F}" destId="{CED8B7E9-34C0-47F9-8D36-0B37F458BF2C}" srcOrd="0" destOrd="0" presId="urn:microsoft.com/office/officeart/2005/8/layout/hierarchy2"/>
    <dgm:cxn modelId="{5D45747F-F94B-4324-A6E9-6D6E82168CA5}" type="presParOf" srcId="{884B32D2-8FCA-4DE9-9C11-B7217A86B606}" destId="{BE978DC6-A603-4424-9341-B2716DA40F3C}" srcOrd="5" destOrd="0" presId="urn:microsoft.com/office/officeart/2005/8/layout/hierarchy2"/>
    <dgm:cxn modelId="{5B2F21E1-9CCD-453C-94E7-B94C62225A22}" type="presParOf" srcId="{BE978DC6-A603-4424-9341-B2716DA40F3C}" destId="{41860A77-7C56-459B-96C7-0819EA739323}" srcOrd="0" destOrd="0" presId="urn:microsoft.com/office/officeart/2005/8/layout/hierarchy2"/>
    <dgm:cxn modelId="{141CFB54-8C37-4FA6-8270-48FE4A76AAAD}" type="presParOf" srcId="{BE978DC6-A603-4424-9341-B2716DA40F3C}" destId="{F185E570-00D7-4AEC-9A48-A5FF15BCEBD3}" srcOrd="1" destOrd="0" presId="urn:microsoft.com/office/officeart/2005/8/layout/hierarchy2"/>
    <dgm:cxn modelId="{D678847A-61E5-482F-B940-2B76AD64BAD0}" type="presParOf" srcId="{AB736EC6-167A-47E2-A5E3-132AEBAA006E}" destId="{9538C566-9FAC-4FCB-A717-E1A8A8BDB391}" srcOrd="2" destOrd="0" presId="urn:microsoft.com/office/officeart/2005/8/layout/hierarchy2"/>
    <dgm:cxn modelId="{1161C4D8-03C3-45E2-ADA1-617A9B13D92E}" type="presParOf" srcId="{9538C566-9FAC-4FCB-A717-E1A8A8BDB391}" destId="{ACC7D5BA-BF56-48B1-A361-52FB49ADD50F}" srcOrd="0" destOrd="0" presId="urn:microsoft.com/office/officeart/2005/8/layout/hierarchy2"/>
    <dgm:cxn modelId="{8A113D3F-F7A6-45DA-9F6B-40F626B9ADB4}" type="presParOf" srcId="{AB736EC6-167A-47E2-A5E3-132AEBAA006E}" destId="{28B04B6C-57B9-4A5A-8444-096616EEC114}" srcOrd="3" destOrd="0" presId="urn:microsoft.com/office/officeart/2005/8/layout/hierarchy2"/>
    <dgm:cxn modelId="{62E73322-51AA-427E-A5C6-B83E3A89890F}" type="presParOf" srcId="{28B04B6C-57B9-4A5A-8444-096616EEC114}" destId="{D64CD955-7447-45FF-816E-FA7BBFE78FB1}" srcOrd="0" destOrd="0" presId="urn:microsoft.com/office/officeart/2005/8/layout/hierarchy2"/>
    <dgm:cxn modelId="{7F5BFE96-1399-4521-80D7-720788A33357}" type="presParOf" srcId="{28B04B6C-57B9-4A5A-8444-096616EEC114}" destId="{435FB3BD-1741-48F3-9515-58374CFE5648}" srcOrd="1" destOrd="0" presId="urn:microsoft.com/office/officeart/2005/8/layout/hierarchy2"/>
    <dgm:cxn modelId="{4098AFA4-C804-4BCE-9B5F-CD51AC2D664B}" type="presParOf" srcId="{435FB3BD-1741-48F3-9515-58374CFE5648}" destId="{F19E6278-295D-4A98-B119-9DD7B7B63769}" srcOrd="0" destOrd="0" presId="urn:microsoft.com/office/officeart/2005/8/layout/hierarchy2"/>
    <dgm:cxn modelId="{CBE15D29-7976-4436-ABD2-6ADD406BDB87}" type="presParOf" srcId="{F19E6278-295D-4A98-B119-9DD7B7B63769}" destId="{C956E7C2-E32D-4245-A191-C8D3F4C4F756}" srcOrd="0" destOrd="0" presId="urn:microsoft.com/office/officeart/2005/8/layout/hierarchy2"/>
    <dgm:cxn modelId="{26617113-581E-4FBB-9BFB-45EEDD461D62}" type="presParOf" srcId="{435FB3BD-1741-48F3-9515-58374CFE5648}" destId="{7962F97B-61BE-4B2E-8583-E06F9690C3D6}" srcOrd="1" destOrd="0" presId="urn:microsoft.com/office/officeart/2005/8/layout/hierarchy2"/>
    <dgm:cxn modelId="{D189A68F-496A-4724-85AD-B31D9404DF02}" type="presParOf" srcId="{7962F97B-61BE-4B2E-8583-E06F9690C3D6}" destId="{D83E9CDD-E078-46ED-9460-AA45BD62C97A}" srcOrd="0" destOrd="0" presId="urn:microsoft.com/office/officeart/2005/8/layout/hierarchy2"/>
    <dgm:cxn modelId="{D6DF3949-05FB-46F9-B670-70ECEC2245D7}" type="presParOf" srcId="{7962F97B-61BE-4B2E-8583-E06F9690C3D6}" destId="{E98EBED1-D157-4F4E-A619-1CB56BD1A6D8}" srcOrd="1" destOrd="0" presId="urn:microsoft.com/office/officeart/2005/8/layout/hierarchy2"/>
    <dgm:cxn modelId="{5AD0EE91-2DE6-4132-BC3F-E169AEF5726A}" type="presParOf" srcId="{435FB3BD-1741-48F3-9515-58374CFE5648}" destId="{2401BCF5-2FEB-426B-A3A4-62435426EE8A}" srcOrd="2" destOrd="0" presId="urn:microsoft.com/office/officeart/2005/8/layout/hierarchy2"/>
    <dgm:cxn modelId="{E8C1A7F0-DE12-4711-B371-338A54FDA95F}" type="presParOf" srcId="{2401BCF5-2FEB-426B-A3A4-62435426EE8A}" destId="{6899EB0F-ED83-4C62-90DB-64511429A18F}" srcOrd="0" destOrd="0" presId="urn:microsoft.com/office/officeart/2005/8/layout/hierarchy2"/>
    <dgm:cxn modelId="{A4354C1E-2349-487C-A764-411E7472B2F0}" type="presParOf" srcId="{435FB3BD-1741-48F3-9515-58374CFE5648}" destId="{252690C5-CFAB-4AE9-AE2F-3CAE094E9EBD}" srcOrd="3" destOrd="0" presId="urn:microsoft.com/office/officeart/2005/8/layout/hierarchy2"/>
    <dgm:cxn modelId="{E02A90A3-20C9-4D42-BCFB-1466FA279554}" type="presParOf" srcId="{252690C5-CFAB-4AE9-AE2F-3CAE094E9EBD}" destId="{EA2D7613-9DC1-47FD-A140-D57115C69103}" srcOrd="0" destOrd="0" presId="urn:microsoft.com/office/officeart/2005/8/layout/hierarchy2"/>
    <dgm:cxn modelId="{F903A76B-2931-43D6-A24F-5B4FE41722A2}" type="presParOf" srcId="{252690C5-CFAB-4AE9-AE2F-3CAE094E9EBD}" destId="{C603B44F-72FA-4EEF-9116-418F1157819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6610B-19F1-4796-BB76-898936D26B81}">
      <dsp:nvSpPr>
        <dsp:cNvPr id="0" name=""/>
        <dsp:cNvSpPr/>
      </dsp:nvSpPr>
      <dsp:spPr>
        <a:xfrm>
          <a:off x="0" y="2166022"/>
          <a:ext cx="1774699" cy="887349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Druhy pil</a:t>
          </a:r>
          <a:endParaRPr lang="cs-CZ" sz="1900" kern="1200" dirty="0"/>
        </a:p>
      </dsp:txBody>
      <dsp:txXfrm>
        <a:off x="25990" y="2192012"/>
        <a:ext cx="1722719" cy="835369"/>
      </dsp:txXfrm>
    </dsp:sp>
    <dsp:sp modelId="{52C53ECB-5826-461F-B715-107F26AF724D}">
      <dsp:nvSpPr>
        <dsp:cNvPr id="0" name=""/>
        <dsp:cNvSpPr/>
      </dsp:nvSpPr>
      <dsp:spPr>
        <a:xfrm rot="17398954">
          <a:off x="1334942" y="1965799"/>
          <a:ext cx="133610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36109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69593" y="1948458"/>
        <a:ext cx="66805" cy="66805"/>
      </dsp:txXfrm>
    </dsp:sp>
    <dsp:sp modelId="{FEDEC58A-2EC1-429A-BF0F-77E32FC7FEA0}">
      <dsp:nvSpPr>
        <dsp:cNvPr id="0" name=""/>
        <dsp:cNvSpPr/>
      </dsp:nvSpPr>
      <dsp:spPr>
        <a:xfrm>
          <a:off x="2231293" y="910351"/>
          <a:ext cx="1774699" cy="887349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Podle provedení</a:t>
          </a:r>
          <a:endParaRPr lang="cs-CZ" sz="1900" kern="1200" dirty="0"/>
        </a:p>
      </dsp:txBody>
      <dsp:txXfrm>
        <a:off x="2257283" y="936341"/>
        <a:ext cx="1722719" cy="835369"/>
      </dsp:txXfrm>
    </dsp:sp>
    <dsp:sp modelId="{1FF4D41F-ACD8-483A-83D5-A41127295E52}">
      <dsp:nvSpPr>
        <dsp:cNvPr id="0" name=""/>
        <dsp:cNvSpPr/>
      </dsp:nvSpPr>
      <dsp:spPr>
        <a:xfrm rot="19966862">
          <a:off x="3901493" y="906326"/>
          <a:ext cx="188738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887386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798001" y="875203"/>
        <a:ext cx="94369" cy="94369"/>
      </dsp:txXfrm>
    </dsp:sp>
    <dsp:sp modelId="{6563CF89-D87F-4037-A953-3D14177B4C53}">
      <dsp:nvSpPr>
        <dsp:cNvPr id="0" name=""/>
        <dsp:cNvSpPr/>
      </dsp:nvSpPr>
      <dsp:spPr>
        <a:xfrm>
          <a:off x="5684379" y="47075"/>
          <a:ext cx="1774699" cy="88734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/>
              </a:solidFill>
            </a:rPr>
            <a:t>ruční pily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5710369" y="73065"/>
        <a:ext cx="1722719" cy="835369"/>
      </dsp:txXfrm>
    </dsp:sp>
    <dsp:sp modelId="{2BFA21D8-B2ED-4DA1-843C-185275F3C612}">
      <dsp:nvSpPr>
        <dsp:cNvPr id="0" name=""/>
        <dsp:cNvSpPr/>
      </dsp:nvSpPr>
      <dsp:spPr>
        <a:xfrm rot="224474">
          <a:off x="4004171" y="1393742"/>
          <a:ext cx="170967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709679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816269" y="1367062"/>
        <a:ext cx="85483" cy="85483"/>
      </dsp:txXfrm>
    </dsp:sp>
    <dsp:sp modelId="{DF1EF192-490A-488A-944B-32847889F4A4}">
      <dsp:nvSpPr>
        <dsp:cNvPr id="0" name=""/>
        <dsp:cNvSpPr/>
      </dsp:nvSpPr>
      <dsp:spPr>
        <a:xfrm>
          <a:off x="5712029" y="1021908"/>
          <a:ext cx="1774699" cy="88734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/>
              </a:solidFill>
            </a:rPr>
            <a:t>ruční motorové pily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5738019" y="1047898"/>
        <a:ext cx="1722719" cy="835369"/>
      </dsp:txXfrm>
    </dsp:sp>
    <dsp:sp modelId="{93E0C972-66C4-48E7-BE57-9EE0ED622D7F}">
      <dsp:nvSpPr>
        <dsp:cNvPr id="0" name=""/>
        <dsp:cNvSpPr/>
      </dsp:nvSpPr>
      <dsp:spPr>
        <a:xfrm rot="2013933">
          <a:off x="3835291" y="1903969"/>
          <a:ext cx="204743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047439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4807825" y="1868845"/>
        <a:ext cx="102371" cy="102371"/>
      </dsp:txXfrm>
    </dsp:sp>
    <dsp:sp modelId="{41860A77-7C56-459B-96C7-0819EA739323}">
      <dsp:nvSpPr>
        <dsp:cNvPr id="0" name=""/>
        <dsp:cNvSpPr/>
      </dsp:nvSpPr>
      <dsp:spPr>
        <a:xfrm>
          <a:off x="5712029" y="2042361"/>
          <a:ext cx="1774699" cy="88734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>
              <a:solidFill>
                <a:schemeClr val="tx1"/>
              </a:solidFill>
            </a:rPr>
            <a:t>strojní pily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5738019" y="2068351"/>
        <a:ext cx="1722719" cy="835369"/>
      </dsp:txXfrm>
    </dsp:sp>
    <dsp:sp modelId="{9538C566-9FAC-4FCB-A717-E1A8A8BDB391}">
      <dsp:nvSpPr>
        <dsp:cNvPr id="0" name=""/>
        <dsp:cNvSpPr/>
      </dsp:nvSpPr>
      <dsp:spPr>
        <a:xfrm rot="4394491">
          <a:off x="1308074" y="3221470"/>
          <a:ext cx="131136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11366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30973" y="3204748"/>
        <a:ext cx="65568" cy="65568"/>
      </dsp:txXfrm>
    </dsp:sp>
    <dsp:sp modelId="{D64CD955-7447-45FF-816E-FA7BBFE78FB1}">
      <dsp:nvSpPr>
        <dsp:cNvPr id="0" name=""/>
        <dsp:cNvSpPr/>
      </dsp:nvSpPr>
      <dsp:spPr>
        <a:xfrm>
          <a:off x="2152816" y="3421693"/>
          <a:ext cx="1774699" cy="887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Podle 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principu činnosti</a:t>
          </a:r>
          <a:endParaRPr lang="cs-CZ" sz="1900" kern="1200" dirty="0"/>
        </a:p>
      </dsp:txBody>
      <dsp:txXfrm>
        <a:off x="2178806" y="3447683"/>
        <a:ext cx="1722719" cy="835369"/>
      </dsp:txXfrm>
    </dsp:sp>
    <dsp:sp modelId="{F19E6278-295D-4A98-B119-9DD7B7B63769}">
      <dsp:nvSpPr>
        <dsp:cNvPr id="0" name=""/>
        <dsp:cNvSpPr/>
      </dsp:nvSpPr>
      <dsp:spPr>
        <a:xfrm rot="20917743">
          <a:off x="3909651" y="3669866"/>
          <a:ext cx="182024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820242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774266" y="3640422"/>
        <a:ext cx="91012" cy="91012"/>
      </dsp:txXfrm>
    </dsp:sp>
    <dsp:sp modelId="{D83E9CDD-E078-46ED-9460-AA45BD62C97A}">
      <dsp:nvSpPr>
        <dsp:cNvPr id="0" name=""/>
        <dsp:cNvSpPr/>
      </dsp:nvSpPr>
      <dsp:spPr>
        <a:xfrm>
          <a:off x="5712029" y="3062813"/>
          <a:ext cx="1774699" cy="887349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/>
              </a:solidFill>
            </a:rPr>
            <a:t>přímočaré pily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5738019" y="3088803"/>
        <a:ext cx="1722719" cy="835369"/>
      </dsp:txXfrm>
    </dsp:sp>
    <dsp:sp modelId="{2401BCF5-2FEB-426B-A3A4-62435426EE8A}">
      <dsp:nvSpPr>
        <dsp:cNvPr id="0" name=""/>
        <dsp:cNvSpPr/>
      </dsp:nvSpPr>
      <dsp:spPr>
        <a:xfrm rot="1220475">
          <a:off x="3868173" y="4180092"/>
          <a:ext cx="190319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903199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772192" y="4148574"/>
        <a:ext cx="95159" cy="95159"/>
      </dsp:txXfrm>
    </dsp:sp>
    <dsp:sp modelId="{EA2D7613-9DC1-47FD-A140-D57115C69103}">
      <dsp:nvSpPr>
        <dsp:cNvPr id="0" name=""/>
        <dsp:cNvSpPr/>
      </dsp:nvSpPr>
      <dsp:spPr>
        <a:xfrm>
          <a:off x="5712029" y="4083265"/>
          <a:ext cx="1774699" cy="887349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contourW="12700">
          <a:contourClr>
            <a:schemeClr val="tx1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/>
              </a:solidFill>
            </a:rPr>
            <a:t>kotoučové pily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5738019" y="4109255"/>
        <a:ext cx="1722719" cy="835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A98-F241-4F00-8775-0482562D7E25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4B548-1382-4032-9F4F-52BC2672AF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//upload.wikimedia.org/wikipedia/commons/f/fd/Handzaag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9/Backsaw.jpe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6/Sega_a_telaio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7/Piercing_saw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c/Verstekzaag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d/Beugelzaag_hout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6/Skil_jigsaw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2/Pila_tarczowa_RB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9/91/Gangsaw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2/2c/Bandsae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6/62/Band_saw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d/Beugelzaag_hout.jpg/800px-Beugelzaag_hout.jpg" TargetMode="External"/><Relationship Id="rId13" Type="http://schemas.openxmlformats.org/officeDocument/2006/relationships/hyperlink" Target="http://upload.wikimedia.org/wikipedia/commons/thumb/9/91/Gangsaw.jpg/477px-Gangsaw.jpg" TargetMode="External"/><Relationship Id="rId3" Type="http://schemas.openxmlformats.org/officeDocument/2006/relationships/hyperlink" Target="http://upload.wikimedia.org/wikipedia/commons/thumb/f/f9/Backsaw.jpeg/800px-Backsaw.jpeg" TargetMode="External"/><Relationship Id="rId7" Type="http://schemas.openxmlformats.org/officeDocument/2006/relationships/hyperlink" Target="http://upload.wikimedia.org/wikipedia/commons/2/2c/Verstekzaag.jpg" TargetMode="External"/><Relationship Id="rId12" Type="http://schemas.openxmlformats.org/officeDocument/2006/relationships/hyperlink" Target="http://upload.wikimedia.org/wikipedia/commons/thumb/0/02/Pila_tarczowa_RB.jpg/516px-Pila_tarczowa_RB.jpg" TargetMode="External"/><Relationship Id="rId2" Type="http://schemas.openxmlformats.org/officeDocument/2006/relationships/hyperlink" Target="http://upload.wikimedia.org/wikipedia/commons/thumb/f/fd/Handzaag.jpg/800px-Handza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7/Piercing_saw.jpg/800px-Piercing_saw.jpg" TargetMode="External"/><Relationship Id="rId11" Type="http://schemas.openxmlformats.org/officeDocument/2006/relationships/hyperlink" Target="http://www.narex-makita.cz/naradi/pily/kotoucove/narex-epk-16-d(800x614).jpg" TargetMode="External"/><Relationship Id="rId5" Type="http://schemas.openxmlformats.org/officeDocument/2006/relationships/hyperlink" Target="http://upload.wikimedia.org/wikipedia/commons/thumb/c/c6/Sega_a_telaio.jpg/449px-Sega_a_telaio.jpg" TargetMode="External"/><Relationship Id="rId15" Type="http://schemas.openxmlformats.org/officeDocument/2006/relationships/hyperlink" Target="http://upload.wikimedia.org/wikipedia/commons/thumb/6/62/Band_saw.jpg/373px-Band_saw.jpg" TargetMode="External"/><Relationship Id="rId10" Type="http://schemas.openxmlformats.org/officeDocument/2006/relationships/hyperlink" Target="http://www.mazdaclub.cz/graphics/msgboard/13721/full/husqvarna.jpg" TargetMode="External"/><Relationship Id="rId4" Type="http://schemas.openxmlformats.org/officeDocument/2006/relationships/hyperlink" Target="http://upload.wikimedia.org/wikipedia/commons/thumb/d/d4/Stichs%C3%A4ge(S%C3%A4gewerkzeug).jpg/800px-Stichs%C3%A4ge(S%C3%A4gewerkzeug).jpg" TargetMode="External"/><Relationship Id="rId9" Type="http://schemas.openxmlformats.org/officeDocument/2006/relationships/hyperlink" Target="http://upload.wikimedia.org/wikipedia/commons/thumb/d/d6/Skil_jigsaw.jpg/800px-Skil_jigsaw.jpg" TargetMode="External"/><Relationship Id="rId14" Type="http://schemas.openxmlformats.org/officeDocument/2006/relationships/hyperlink" Target="http://upload.wikimedia.org/wikipedia/commons/thumb/2/2c/Bandsaege.jpg/373px-Bandsae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VY_32_INOVACE_05_14_Druhy pil pro řezání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</a:t>
            </a:r>
            <a:r>
              <a:rPr lang="cs-CZ" sz="1700" dirty="0" smtClean="0"/>
              <a:t>činnosti/Práce s </a:t>
            </a:r>
            <a:r>
              <a:rPr lang="cs-CZ" sz="1700" smtClean="0"/>
              <a:t>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Seznamuje žáky s druhy pil používaných při řezání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 11.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pil pro řezání dřeva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rozdělení pil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7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Mají přímý pilový list s různě tvarovanými zuby,</a:t>
            </a:r>
          </a:p>
          <a:p>
            <a:pPr>
              <a:buNone/>
            </a:pPr>
            <a:r>
              <a:rPr lang="cs-CZ" dirty="0" smtClean="0"/>
              <a:t>které odebírají materiál buď jen v jednom směru</a:t>
            </a:r>
          </a:p>
          <a:p>
            <a:pPr>
              <a:buNone/>
            </a:pPr>
            <a:r>
              <a:rPr lang="cs-CZ" dirty="0" smtClean="0"/>
              <a:t>nebo v obou směrech.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pila ocaska</a:t>
            </a:r>
          </a:p>
        </p:txBody>
      </p:sp>
      <p:pic>
        <p:nvPicPr>
          <p:cNvPr id="6146" name="Picture 2" descr="Soubor:Handzaa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000372"/>
            <a:ext cx="7620000" cy="23526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71538" y="5715016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pila čepovka</a:t>
            </a:r>
          </a:p>
        </p:txBody>
      </p:sp>
      <p:pic>
        <p:nvPicPr>
          <p:cNvPr id="5122" name="Picture 2" descr="Soubor:Backsaw.jpe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357430"/>
            <a:ext cx="7620000" cy="25527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00232" y="571501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pila děrovka (tzv. zlodějka)</a:t>
            </a:r>
          </a:p>
        </p:txBody>
      </p:sp>
      <p:pic>
        <p:nvPicPr>
          <p:cNvPr id="4" name="Obrázek 3" descr="800PX-~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500306"/>
            <a:ext cx="8001024" cy="321442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4348" y="60007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rámová pila</a:t>
            </a:r>
          </a:p>
        </p:txBody>
      </p:sp>
      <p:pic>
        <p:nvPicPr>
          <p:cNvPr id="3074" name="Picture 2" descr="Soubor:Sega a telai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285860"/>
            <a:ext cx="3919535" cy="52289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00364" y="571501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lupenková pila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00100" y="600076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2052" name="Picture 4" descr="Soubor:Piercing saw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2393148"/>
            <a:ext cx="5691174" cy="42683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pokosová</a:t>
            </a:r>
            <a:r>
              <a:rPr lang="cs-CZ" dirty="0" smtClean="0"/>
              <a:t> pila</a:t>
            </a:r>
            <a:endParaRPr lang="cs-CZ" dirty="0"/>
          </a:p>
        </p:txBody>
      </p:sp>
      <p:pic>
        <p:nvPicPr>
          <p:cNvPr id="1026" name="Picture 2" descr="Soubor:Verstekzaa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214554"/>
            <a:ext cx="5189516" cy="33099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71736" y="535782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oblouková pila</a:t>
            </a:r>
            <a:endParaRPr lang="cs-CZ" dirty="0"/>
          </a:p>
        </p:txBody>
      </p:sp>
      <p:pic>
        <p:nvPicPr>
          <p:cNvPr id="24578" name="Picture 2" descr="Soubor:Beugelzaag hou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285992"/>
            <a:ext cx="7620000" cy="31051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564357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 s motorovým pohonem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přímočará pila</a:t>
            </a:r>
            <a:endParaRPr lang="cs-CZ" dirty="0"/>
          </a:p>
        </p:txBody>
      </p:sp>
      <p:pic>
        <p:nvPicPr>
          <p:cNvPr id="30722" name="Picture 2" descr="Soubor:Skil jigsaw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2285992"/>
            <a:ext cx="5548298" cy="41612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28" y="578645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 s motorovým pohonem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řetězová pila</a:t>
            </a:r>
            <a:endParaRPr lang="cs-CZ" dirty="0"/>
          </a:p>
        </p:txBody>
      </p:sp>
      <p:pic>
        <p:nvPicPr>
          <p:cNvPr id="4" name="Obrázek 3" descr="husqvar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2285992"/>
            <a:ext cx="6841384" cy="31384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728" y="564357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pily s motorovým pohonem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ruční kotoučová pila</a:t>
            </a:r>
            <a:endParaRPr lang="cs-CZ" dirty="0"/>
          </a:p>
        </p:txBody>
      </p:sp>
      <p:pic>
        <p:nvPicPr>
          <p:cNvPr id="4" name="Obrázek 3" descr="narex-epk-16-d(800x614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40" y="2285992"/>
            <a:ext cx="5453074" cy="41852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00232" y="542926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kotoučová pila</a:t>
            </a:r>
          </a:p>
          <a:p>
            <a:pPr>
              <a:buNone/>
            </a:pPr>
            <a:r>
              <a:rPr lang="cs-CZ" dirty="0" smtClean="0"/>
              <a:t>	 (cirkulárka)</a:t>
            </a:r>
            <a:endParaRPr lang="cs-CZ" dirty="0"/>
          </a:p>
        </p:txBody>
      </p:sp>
      <p:pic>
        <p:nvPicPr>
          <p:cNvPr id="27650" name="Picture 2" descr="Soubor:Pila tarczowa R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31730" y="1357298"/>
            <a:ext cx="4369286" cy="50720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71736" y="578645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katr</a:t>
            </a:r>
            <a:endParaRPr lang="cs-CZ" dirty="0"/>
          </a:p>
        </p:txBody>
      </p:sp>
      <p:pic>
        <p:nvPicPr>
          <p:cNvPr id="25602" name="Picture 2" descr="Soubor:Gangsaw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357298"/>
            <a:ext cx="4114797" cy="51672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564357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Strojní 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pásová pila</a:t>
            </a:r>
            <a:endParaRPr lang="cs-CZ" dirty="0"/>
          </a:p>
        </p:txBody>
      </p:sp>
      <p:pic>
        <p:nvPicPr>
          <p:cNvPr id="26626" name="Picture 2" descr="Soubor:Bandsaeg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714488"/>
            <a:ext cx="2767007" cy="4443532"/>
          </a:xfrm>
          <a:prstGeom prst="rect">
            <a:avLst/>
          </a:prstGeom>
          <a:noFill/>
        </p:spPr>
      </p:pic>
      <p:pic>
        <p:nvPicPr>
          <p:cNvPr id="26628" name="Picture 4" descr="Soubor:Band saw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1428736"/>
            <a:ext cx="3000364" cy="482632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643702" y="621508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635795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1/ </a:t>
            </a:r>
            <a:r>
              <a:rPr lang="cs-CZ" sz="1200" dirty="0" smtClean="0">
                <a:hlinkClick r:id="rId2"/>
              </a:rPr>
              <a:t>http://upload.wikimedia.org/wikipedia/commons/thumb/f/fd/Handzaag.jpg/800px-Handzaag.jpg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2/  </a:t>
            </a:r>
            <a:r>
              <a:rPr lang="cs-CZ" sz="1200" dirty="0" smtClean="0">
                <a:hlinkClick r:id="rId3"/>
              </a:rPr>
              <a:t>http://upload.wikimedia.org/wikipedia/commons/thumb/f/f9/Backsaw.jpeg/800px-Backsaw.jpeg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 </a:t>
            </a:r>
            <a:r>
              <a:rPr lang="cs-CZ" sz="1200" dirty="0" smtClean="0">
                <a:hlinkClick r:id="rId4"/>
              </a:rPr>
              <a:t>http://upload.wikimedia.org/wikipedia/commons/thumb/d/d4/Stichs%C3%A4ge%28S%C3%A4gewerkzeug%29.jpg/800px-Stichs%C3%A4ge%28S%C3%A4gewerkzeug%29.jpg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4/  </a:t>
            </a:r>
            <a:r>
              <a:rPr lang="cs-CZ" sz="1200" dirty="0" smtClean="0">
                <a:hlinkClick r:id="rId5"/>
              </a:rPr>
              <a:t>http://upload.wikimedia.org/wikipedia/commons/thumb/c/c6/Sega_a_telaio.jpg/449px-Sega_a_telaio.jpg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5/  </a:t>
            </a:r>
            <a:r>
              <a:rPr lang="cs-CZ" sz="1200" dirty="0" smtClean="0">
                <a:hlinkClick r:id="rId6"/>
              </a:rPr>
              <a:t>http://upload.wikimedia.org/wikipedia/commons/thumb/8/87/Piercing_saw.jpg/800px-Piercing_saw.jpg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6/  </a:t>
            </a:r>
            <a:r>
              <a:rPr lang="cs-CZ" sz="1200" dirty="0" smtClean="0">
                <a:hlinkClick r:id="rId7"/>
              </a:rPr>
              <a:t>http://upload.wikimedia.org/wikipedia/commons/2/2c/Verstekzaag.jpg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 </a:t>
            </a:r>
            <a:r>
              <a:rPr lang="cs-CZ" sz="1200" dirty="0" smtClean="0">
                <a:hlinkClick r:id="rId8"/>
              </a:rPr>
              <a:t>http://upload.wikimedia.org/wikipedia/commons/thumb/c/cd/Beugelzaag_hout.jpg/800px-Beugelzaag_hout.jpg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 </a:t>
            </a:r>
            <a:r>
              <a:rPr lang="cs-CZ" sz="1200" dirty="0" smtClean="0">
                <a:hlinkClick r:id="rId9"/>
              </a:rPr>
              <a:t>http://upload.wikimedia.org/wikipedia/commons/thumb/d/d6/Skil_jigsaw.jpg/800px-Skil_jigsaw.jpg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mazdaclub.cz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graphics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msgboard</a:t>
            </a:r>
            <a:r>
              <a:rPr lang="cs-CZ" sz="1200" dirty="0" smtClean="0">
                <a:hlinkClick r:id="rId10"/>
              </a:rPr>
              <a:t>/13721/</a:t>
            </a:r>
            <a:r>
              <a:rPr lang="cs-CZ" sz="1200" dirty="0" err="1" smtClean="0">
                <a:hlinkClick r:id="rId10"/>
              </a:rPr>
              <a:t>full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husqvarna.jpg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narex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makita.cz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naradi</a:t>
            </a:r>
            <a:r>
              <a:rPr lang="cs-CZ" sz="1200" dirty="0" smtClean="0">
                <a:hlinkClick r:id="rId11"/>
              </a:rPr>
              <a:t>/pily/</a:t>
            </a:r>
            <a:r>
              <a:rPr lang="cs-CZ" sz="1200" dirty="0" err="1" smtClean="0">
                <a:hlinkClick r:id="rId11"/>
              </a:rPr>
              <a:t>kotoucove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narex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epk</a:t>
            </a:r>
            <a:r>
              <a:rPr lang="cs-CZ" sz="1200" dirty="0" smtClean="0">
                <a:hlinkClick r:id="rId11"/>
              </a:rPr>
              <a:t>-16-d(800x614).</a:t>
            </a:r>
            <a:r>
              <a:rPr lang="cs-CZ" sz="1200" dirty="0" err="1" smtClean="0">
                <a:hlinkClick r:id="rId11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11/  </a:t>
            </a:r>
            <a:r>
              <a:rPr lang="cs-CZ" sz="1200" dirty="0" smtClean="0">
                <a:hlinkClick r:id="rId12"/>
              </a:rPr>
              <a:t>http://upload.wikimedia.org/wikipedia/commons/thumb/0/02/Pila_tarczowa_RB.jpg/516px-Pila_tarczowa_RB.jpg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12/  </a:t>
            </a:r>
            <a:r>
              <a:rPr lang="cs-CZ" sz="1200" dirty="0" smtClean="0">
                <a:hlinkClick r:id="rId13"/>
              </a:rPr>
              <a:t>http://upload.wikimedia.org/wikipedia/commons/thumb/9/91/Gangsaw.jpg/477px-Gangsaw.jpg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13/  </a:t>
            </a:r>
            <a:r>
              <a:rPr lang="cs-CZ" sz="1200" dirty="0" smtClean="0">
                <a:hlinkClick r:id="rId14"/>
              </a:rPr>
              <a:t>http://upload.wikimedia.org/wikipedia/commons/thumb/2/2c/Bandsaege.jpg/373px-Bandsaege.jpg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14/  </a:t>
            </a:r>
            <a:r>
              <a:rPr lang="cs-CZ" sz="1200" dirty="0" smtClean="0">
                <a:hlinkClick r:id="rId15"/>
              </a:rPr>
              <a:t>http://upload.wikimedia.org/wikipedia/commons/thumb/6/62/Band_saw.jpg/373px-Band_saw.jpg</a:t>
            </a: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235</Words>
  <Application>Microsoft Office PowerPoint</Application>
  <PresentationFormat>Předvádění na obrazovce (4:3)</PresentationFormat>
  <Paragraphs>100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Druhy pil pro řezání dřeva</vt:lpstr>
      <vt:lpstr>Základní rozdělení pil</vt:lpstr>
      <vt:lpstr>Ruční pily</vt:lpstr>
      <vt:lpstr>Ruční pily</vt:lpstr>
      <vt:lpstr>Ruční pily</vt:lpstr>
      <vt:lpstr>Ruční pily</vt:lpstr>
      <vt:lpstr>Ruční pily</vt:lpstr>
      <vt:lpstr>Ruční pily</vt:lpstr>
      <vt:lpstr>Ruční pily</vt:lpstr>
      <vt:lpstr>Ruční pily</vt:lpstr>
      <vt:lpstr>Ruční pily s motorovým pohonem</vt:lpstr>
      <vt:lpstr>Ruční pily s motorovým pohonem</vt:lpstr>
      <vt:lpstr>Ruční pily s motorovým pohonem</vt:lpstr>
      <vt:lpstr>Strojní pily</vt:lpstr>
      <vt:lpstr>Strojní pily</vt:lpstr>
      <vt:lpstr>Strojní pily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Tomáš Fliedr</cp:lastModifiedBy>
  <cp:revision>19</cp:revision>
  <dcterms:created xsi:type="dcterms:W3CDTF">2012-01-25T17:25:32Z</dcterms:created>
  <dcterms:modified xsi:type="dcterms:W3CDTF">2013-03-18T10:29:16Z</dcterms:modified>
</cp:coreProperties>
</file>