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0E4C27-BD80-4E0F-BAB7-6142C69EBA3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19BBD6-9317-4A81-8D9D-D36982D24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VY_32_INOVACE_06_14_Dlabání dřeva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Žáci poznávají druhy dlát, postupy při dlabání dřeva.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</a:t>
            </a:r>
            <a:r>
              <a:rPr lang="cs-CZ" sz="1700" smtClean="0"/>
              <a:t>	</a:t>
            </a:r>
            <a:r>
              <a:rPr lang="cs-CZ" sz="1700" smtClean="0"/>
              <a:t>VI. </a:t>
            </a:r>
            <a:r>
              <a:rPr lang="cs-CZ" sz="1700" dirty="0" smtClean="0"/>
              <a:t>C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26. 11.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Dlabání dřeva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Dlabání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= třískové obrábění klínovým nástrojem.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Vytváříme průchozí i slepé díry s ostrými hranami,</a:t>
            </a:r>
          </a:p>
          <a:p>
            <a:pPr>
              <a:buNone/>
            </a:pPr>
            <a:r>
              <a:rPr lang="cs-CZ" dirty="0" smtClean="0"/>
              <a:t>které slouží ke konstrukčnímu spojení dřevěných</a:t>
            </a:r>
          </a:p>
          <a:p>
            <a:pPr>
              <a:buNone/>
            </a:pPr>
            <a:r>
              <a:rPr lang="cs-CZ" dirty="0" smtClean="0"/>
              <a:t>dílů.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 dlabání používáme </a:t>
            </a:r>
            <a:r>
              <a:rPr lang="cs-CZ" b="1" dirty="0" smtClean="0"/>
              <a:t>DLÁTO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DLÁTO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47251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= ruční pracovní nástroj k přesekávání dřevěných vláken. </a:t>
            </a:r>
          </a:p>
          <a:p>
            <a:pPr>
              <a:buNone/>
            </a:pPr>
            <a:r>
              <a:rPr lang="cs-CZ" dirty="0" smtClean="0"/>
              <a:t>Pracovní částí je čepel, zakončená jednostranným</a:t>
            </a:r>
          </a:p>
          <a:p>
            <a:pPr>
              <a:buNone/>
            </a:pPr>
            <a:r>
              <a:rPr lang="cs-CZ" dirty="0" smtClean="0"/>
              <a:t>břitem.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Trn dláta je zasazen do rukojeti.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Dláto </a:t>
            </a:r>
            <a:endParaRPr lang="cs-CZ" dirty="0"/>
          </a:p>
        </p:txBody>
      </p:sp>
      <p:pic>
        <p:nvPicPr>
          <p:cNvPr id="4" name="Zástupný symbol pro obsah 3" descr="P101773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>
            <a:off x="928662" y="2500306"/>
            <a:ext cx="914400" cy="91440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821505" y="3750471"/>
            <a:ext cx="2143140" cy="1643074"/>
          </a:xfrm>
          <a:prstGeom prst="straightConnector1">
            <a:avLst/>
          </a:prstGeom>
          <a:ln w="666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V="1">
            <a:off x="3393273" y="4179099"/>
            <a:ext cx="2928958" cy="142876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>
            <a:off x="6215074" y="3429000"/>
            <a:ext cx="2286016" cy="642942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0" y="2071678"/>
            <a:ext cx="1571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Břit s ostřím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4282" y="578645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Čepel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14942" y="6488668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Krček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929586" y="4214818"/>
            <a:ext cx="1214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Rukojeť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Dlabání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Údery na rukojeť dláta provádíme dřevěnou</a:t>
            </a:r>
          </a:p>
          <a:p>
            <a:pPr>
              <a:buNone/>
            </a:pPr>
            <a:r>
              <a:rPr lang="cs-CZ" dirty="0" smtClean="0"/>
              <a:t>paličkou.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P11105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6200000">
            <a:off x="2906607" y="2951253"/>
            <a:ext cx="4179085" cy="313431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Dláto a dřevěná palička</a:t>
            </a:r>
            <a:endParaRPr lang="cs-CZ" dirty="0"/>
          </a:p>
        </p:txBody>
      </p:sp>
      <p:pic>
        <p:nvPicPr>
          <p:cNvPr id="4" name="Zástupný symbol pro obsah 3" descr="P101775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dlát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Rozeznáváme dláta plochá a čepovací.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Řezbáři používají dláta řezbářská.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Při soustružení dřeva se používají speciální</a:t>
            </a:r>
          </a:p>
          <a:p>
            <a:pPr>
              <a:buNone/>
            </a:pPr>
            <a:r>
              <a:rPr lang="cs-CZ" dirty="0" smtClean="0"/>
              <a:t>soustružnická dláta.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Plochá a čepovací dláta</a:t>
            </a:r>
            <a:endParaRPr lang="cs-CZ" dirty="0"/>
          </a:p>
        </p:txBody>
      </p:sp>
      <p:pic>
        <p:nvPicPr>
          <p:cNvPr id="4" name="Zástupný symbol pro obsah 3" descr="P1017730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Řezbářská dláta</a:t>
            </a:r>
            <a:endParaRPr lang="cs-CZ" dirty="0"/>
          </a:p>
        </p:txBody>
      </p:sp>
      <p:pic>
        <p:nvPicPr>
          <p:cNvPr id="4" name="Zástupný symbol pro obsah 3" descr="P11105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8" y="1428736"/>
            <a:ext cx="7072362" cy="5304272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Řezbářská dláta</a:t>
            </a:r>
            <a:endParaRPr lang="cs-CZ" dirty="0"/>
          </a:p>
        </p:txBody>
      </p:sp>
      <p:pic>
        <p:nvPicPr>
          <p:cNvPr id="4" name="Zástupný symbol pro obsah 3" descr="P111051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374895" cy="4781172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Soustružnická dláta</a:t>
            </a:r>
            <a:endParaRPr lang="cs-CZ" dirty="0"/>
          </a:p>
        </p:txBody>
      </p:sp>
      <p:pic>
        <p:nvPicPr>
          <p:cNvPr id="4" name="Zástupný symbol pro obsah 3" descr="P11105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5720" y="1928802"/>
            <a:ext cx="4643974" cy="3482981"/>
          </a:xfrm>
        </p:spPr>
      </p:pic>
      <p:pic>
        <p:nvPicPr>
          <p:cNvPr id="5" name="Obrázek 4" descr="P11105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4560101" y="2155017"/>
            <a:ext cx="4667239" cy="350043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dláta při soustružení dřeva</a:t>
            </a:r>
            <a:endParaRPr lang="cs-CZ" dirty="0"/>
          </a:p>
        </p:txBody>
      </p:sp>
      <p:pic>
        <p:nvPicPr>
          <p:cNvPr id="4" name="Zástupný symbol pro obsah 3" descr="P111052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5943" y="2071678"/>
            <a:ext cx="4381531" cy="3286148"/>
          </a:xfrm>
        </p:spPr>
      </p:pic>
      <p:pic>
        <p:nvPicPr>
          <p:cNvPr id="5" name="Obrázek 4" descr="P11105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2071678"/>
            <a:ext cx="4429124" cy="332184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Dlabání otvoru</a:t>
            </a:r>
            <a:endParaRPr lang="cs-CZ" dirty="0"/>
          </a:p>
        </p:txBody>
      </p:sp>
      <p:pic>
        <p:nvPicPr>
          <p:cNvPr id="4" name="Zástupný symbol pro obsah 3" descr="P11105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-32" y="2357430"/>
            <a:ext cx="4572031" cy="3429023"/>
          </a:xfrm>
        </p:spPr>
      </p:pic>
      <p:pic>
        <p:nvPicPr>
          <p:cNvPr id="6" name="Obrázek 5" descr="P11105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4348762" y="2366356"/>
            <a:ext cx="4643438" cy="348257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42910" y="1285860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Kolmé zaseknutí boků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29190" y="1285860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Vylamování třísky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správného dlabání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Dlabaný materiál podložíme a dobře upevníme (nejčastěji v hoblici).</a:t>
            </a:r>
          </a:p>
          <a:p>
            <a:r>
              <a:rPr lang="cs-CZ" dirty="0" smtClean="0"/>
              <a:t>Při dlabání máme vzpřímený postoj, dláto držíme levou rukou, paličku pravou, dláto směřuje od těla.</a:t>
            </a:r>
          </a:p>
          <a:p>
            <a:r>
              <a:rPr lang="cs-CZ" dirty="0" smtClean="0"/>
              <a:t>Dláto nasazujeme k rysce čelem břitu.</a:t>
            </a:r>
          </a:p>
          <a:p>
            <a:r>
              <a:rPr lang="cs-CZ" dirty="0" smtClean="0"/>
              <a:t>Při dlabání průchozí díry dlabeme do poloviny tloušťky materiálu, potom dlabeme z druhé strany (zabráníme vyštipování dřeva)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 - li uvedeno jinak, vlastní práce autora.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197</Words>
  <Application>Microsoft Office PowerPoint</Application>
  <PresentationFormat>Předvádění na obrazovce (4:3)</PresentationFormat>
  <Paragraphs>73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Dlabání dřeva</vt:lpstr>
      <vt:lpstr>Dlabání</vt:lpstr>
      <vt:lpstr>DLÁTO</vt:lpstr>
      <vt:lpstr>Dláto </vt:lpstr>
      <vt:lpstr>Dlabání</vt:lpstr>
      <vt:lpstr>Dláto a dřevěná palička</vt:lpstr>
      <vt:lpstr>Druhy dlát</vt:lpstr>
      <vt:lpstr>Plochá a čepovací dláta</vt:lpstr>
      <vt:lpstr>Řezbářská dláta</vt:lpstr>
      <vt:lpstr>Řezbářská dláta</vt:lpstr>
      <vt:lpstr>Soustružnická dláta</vt:lpstr>
      <vt:lpstr>Použití dláta při soustružení dřeva</vt:lpstr>
      <vt:lpstr>Dlabání otvoru</vt:lpstr>
      <vt:lpstr>Zásady správného dlabání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Dlabání dřeva</dc:title>
  <dc:creator>Fliedrovi</dc:creator>
  <cp:lastModifiedBy>Tomáš Fliedr</cp:lastModifiedBy>
  <cp:revision>9</cp:revision>
  <dcterms:created xsi:type="dcterms:W3CDTF">2012-01-25T20:50:50Z</dcterms:created>
  <dcterms:modified xsi:type="dcterms:W3CDTF">2013-02-27T10:19:15Z</dcterms:modified>
</cp:coreProperties>
</file>